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3" r:id="rId7"/>
    <p:sldId id="279" r:id="rId8"/>
    <p:sldId id="281" r:id="rId9"/>
    <p:sldId id="282" r:id="rId10"/>
    <p:sldId id="406" r:id="rId11"/>
    <p:sldId id="278" r:id="rId12"/>
    <p:sldId id="276" r:id="rId13"/>
    <p:sldId id="407" r:id="rId14"/>
    <p:sldId id="274" r:id="rId15"/>
    <p:sldId id="280" r:id="rId16"/>
    <p:sldId id="277" r:id="rId17"/>
    <p:sldId id="40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58B"/>
    <a:srgbClr val="29436D"/>
    <a:srgbClr val="F2F2F2"/>
    <a:srgbClr val="20345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B52B7-7909-4539-AEBE-2699BA1BA90C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082F-DAC3-45B3-BD26-FA0F0DD13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7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rgbClr val="34558B"/>
                </a:solidFill>
                <a:latin typeface="+mn-ea"/>
              </a:rPr>
              <a:t>가족</a:t>
            </a:r>
            <a:r>
              <a:rPr lang="en-US" altLang="ko-KR" sz="1200" dirty="0">
                <a:solidFill>
                  <a:srgbClr val="34558B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34558B"/>
                </a:solidFill>
                <a:latin typeface="+mn-ea"/>
              </a:rPr>
              <a:t>패키지 여행객이 아닌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6082F-DAC3-45B3-BD26-FA0F0DD13B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2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1F8CF-FCD6-4DDB-8E0B-1F3EBE1E1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002C86-9701-48C5-AF6C-A0EB26D8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DE6EA-A4CF-44B8-AECB-FA9A5C83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8AE0A-F423-4179-8D62-34AD7864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CFD01-D84C-4D83-B8C9-84599832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9D46C-D91D-4CC8-AC5F-9D0054119A9E}"/>
              </a:ext>
            </a:extLst>
          </p:cNvPr>
          <p:cNvSpPr/>
          <p:nvPr userDrawn="1"/>
        </p:nvSpPr>
        <p:spPr>
          <a:xfrm>
            <a:off x="986" y="0"/>
            <a:ext cx="12192000" cy="6851921"/>
          </a:xfrm>
          <a:prstGeom prst="rect">
            <a:avLst/>
          </a:prstGeom>
          <a:solidFill>
            <a:srgbClr val="34558B"/>
          </a:solidFill>
          <a:ln>
            <a:solidFill>
              <a:srgbClr val="345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22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E909C-6679-4403-BE23-614C75D6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CCBA7D-4A86-4067-9587-DB3A380F4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8D7A9-A3C6-4DA2-94F3-CF329520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B593D-3A68-422C-9309-2504D426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548A-22D3-4EE8-8A73-DBF8DFA8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7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BD0A7F-6836-45C1-88FD-E6059AA0F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848B87-20E9-4033-A9EE-AB998A654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73B8B-994F-440C-A6CF-C0710B8B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10A49-B152-48E6-93C8-3D43859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A47CF-FE7A-4F67-AA11-89CE9C48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0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B036F-DB69-45EC-883A-BF7FB28C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669BD-83B4-4E83-AC48-CA6ACECE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9072D-2BE9-41BB-994B-89BDE709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074CB-365F-42A8-B091-F7ECE059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4285D-21D4-497F-959D-498C7C75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5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7650E-6307-4CB6-81C9-0F089F7F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E8F79-BF7C-45D3-8A41-066F12962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75BDC-A5E7-413F-86FA-EC70A232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E31D7-B880-4F49-83BE-3FA6D96B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368B4-6451-4EB9-9F2A-6A2C5B27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7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532DE-42C4-4F6B-9740-9DD2D581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65667-06B3-41B9-81B1-BAB40A8CA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8FB20-0E9F-4D7C-B612-C47BD191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551BDA-7EEB-43AB-93DD-8C9A07F2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59106-2859-4280-AA04-9CC1D17E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CB5D0-D48C-4215-9C99-8A6DF82F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9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85599-CE84-467B-958E-933548CA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E6E1D-E6DF-4B87-B4AB-BF89E1AEA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E9645-82E6-45F4-838B-5FA5351A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1C38A9-5F9C-4D12-AFCF-0F1FBB5B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79208-96E7-4A6A-8C17-E64D9F81D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949AAA-3E57-413C-9340-39E91E99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4F9EF-36DA-4ACB-A929-D1B0D40C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D3E45F-FCDB-4F86-B088-F795FA43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6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B97D1-BCDD-45A0-A603-4D307104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C1304C-BB6B-4033-AE1A-0FE2636D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8286A0-22EA-4DEE-97D9-B901753D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C29314-29B1-4B7B-B332-13CE813A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9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3CEEA9-FC1A-49D7-8780-465D3026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A2E41-BFBB-4B4F-934A-A84A4581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3EB016-8CF8-40D7-9157-9AF823B7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4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9923C-93D1-4C34-9874-409CF15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4A377-96FD-4141-BC66-A3138C4F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33658-3590-4AC1-B307-AA756B15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7AF90-40D4-400D-8749-4D42BFDB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37DEC-5553-46D1-BA73-38D4B8FB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6498B-296D-41AD-9E8A-8ED4D125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7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3FA1E-B1AA-4F37-B5E2-3CFFD421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18FC6-EFB8-489A-847B-371E4C350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02100-8049-4A5F-A9FA-A567F476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432A6-FFCF-492A-B334-63D57DC0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24CC0-EEEF-400D-8434-ED846F19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0125D-62DF-487E-9C31-6ED46027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70F0C-3B7C-4A3D-AA28-1142C3D9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92F5E-34A5-4435-A18A-EC21F41E9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7AF66-1FA9-4C02-9895-96A3AD96B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ED13-1F0A-437C-B7F1-E8AA832F4A76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2B561-4642-4D54-B2F5-E772FCD38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7AF27-E769-4241-AC79-634BA31FA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BC227-FD2E-43E2-AEA3-B16322968A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81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kr/free-icon/nodejs_919825" TargetMode="External"/><Relationship Id="rId3" Type="http://schemas.openxmlformats.org/officeDocument/2006/relationships/hyperlink" Target="https://en.logodownload.org/adobe-photoshop-logo/" TargetMode="External"/><Relationship Id="rId7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hyperlink" Target="https://www.kindpng.com/imgv/bomTmo_transparent-side-walk-png-warning-sign-pixel-ar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haser.io/" TargetMode="External"/><Relationship Id="rId11" Type="http://schemas.openxmlformats.org/officeDocument/2006/relationships/hyperlink" Target="https://kr-id-general.workshop.aws/ko/basic_modules/30-iam/iam/4-iam.html" TargetMode="External"/><Relationship Id="rId5" Type="http://schemas.openxmlformats.org/officeDocument/2006/relationships/hyperlink" Target="https://know.tour.go.kr/stat/nReportsOfForeignerDis19Re.do" TargetMode="External"/><Relationship Id="rId10" Type="http://schemas.openxmlformats.org/officeDocument/2006/relationships/hyperlink" Target="https://www.pinclipart.com/pindetail/ibbiRmo_html-css-javascript-logo-clipart/" TargetMode="External"/><Relationship Id="rId4" Type="http://schemas.openxmlformats.org/officeDocument/2006/relationships/hyperlink" Target="https://velog.io/@kimhscom/Visual-Studio-Code-%EC%84%A4%EC%B9%98%ED%95%98%EA%B8%B0" TargetMode="External"/><Relationship Id="rId9" Type="http://schemas.openxmlformats.org/officeDocument/2006/relationships/hyperlink" Target="https://ko.crazypng.com/853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17A7CE-A3EC-47A4-B07E-A5658F66E3A0}"/>
              </a:ext>
            </a:extLst>
          </p:cNvPr>
          <p:cNvSpPr txBox="1"/>
          <p:nvPr/>
        </p:nvSpPr>
        <p:spPr>
          <a:xfrm>
            <a:off x="832927" y="1934387"/>
            <a:ext cx="57451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TRIPY</a:t>
            </a:r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B392BB-6BDF-4E62-9E9A-DAB0994BA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068" y="1781101"/>
            <a:ext cx="1635039" cy="1635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C3F74C-1BDC-44B4-B235-E5579E5591DF}"/>
              </a:ext>
            </a:extLst>
          </p:cNvPr>
          <p:cNvSpPr txBox="1"/>
          <p:nvPr/>
        </p:nvSpPr>
        <p:spPr>
          <a:xfrm>
            <a:off x="832927" y="1884575"/>
            <a:ext cx="5745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TRIP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+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PARTY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CD771-80A8-44AA-9B86-245B687C42F7}"/>
              </a:ext>
            </a:extLst>
          </p:cNvPr>
          <p:cNvSpPr txBox="1"/>
          <p:nvPr/>
        </p:nvSpPr>
        <p:spPr>
          <a:xfrm>
            <a:off x="978366" y="5130873"/>
            <a:ext cx="2900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B0BDCC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2016184005 </a:t>
            </a:r>
            <a:r>
              <a:rPr lang="ko-KR" altLang="en-US" sz="2000" dirty="0" err="1">
                <a:solidFill>
                  <a:srgbClr val="B0BDCC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김의진</a:t>
            </a:r>
            <a:endParaRPr lang="en-US" altLang="ko-KR" sz="2000" dirty="0">
              <a:solidFill>
                <a:srgbClr val="B0BDCC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2000" dirty="0">
                <a:solidFill>
                  <a:srgbClr val="B0BDCC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2017184014 </a:t>
            </a:r>
            <a:r>
              <a:rPr lang="ko-KR" altLang="en-US" sz="2000" dirty="0">
                <a:solidFill>
                  <a:srgbClr val="B0BDCC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박재홍</a:t>
            </a:r>
            <a:endParaRPr lang="en-US" altLang="ko-KR" sz="2000" dirty="0">
              <a:solidFill>
                <a:srgbClr val="B0BDCC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AA3B0-506D-480E-AD55-58D062E27033}"/>
              </a:ext>
            </a:extLst>
          </p:cNvPr>
          <p:cNvSpPr txBox="1"/>
          <p:nvPr/>
        </p:nvSpPr>
        <p:spPr>
          <a:xfrm>
            <a:off x="8466541" y="6353189"/>
            <a:ext cx="389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B0BDCC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2022</a:t>
            </a:r>
            <a:r>
              <a:rPr lang="ko-KR" altLang="en-US" dirty="0">
                <a:solidFill>
                  <a:srgbClr val="B0BDCC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년도 졸업작품 설계기획 발표</a:t>
            </a:r>
            <a:endParaRPr lang="en-US" altLang="ko-KR" dirty="0">
              <a:solidFill>
                <a:srgbClr val="B0BDCC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70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재화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E55E24-741A-4B2A-B0B6-C6F044AE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413" y="1551494"/>
            <a:ext cx="962025" cy="1009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E88F12-3EC7-4332-AAD3-042016392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506" y="3525599"/>
            <a:ext cx="740374" cy="849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60311E-C1F4-442F-B37E-09AFC329F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75" y="2913005"/>
            <a:ext cx="770963" cy="7540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7AD211-408D-4DCD-A015-B55E2B0DB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7956">
            <a:off x="9254021" y="3584503"/>
            <a:ext cx="563058" cy="7312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222C89-AC68-40A4-B22D-4D826BFA8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27" y="4838673"/>
            <a:ext cx="775829" cy="7698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9B49D1-3EEA-4D5E-A602-DA1724936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66" y="5721600"/>
            <a:ext cx="770963" cy="7649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0C45D2-7A4D-4BF7-914A-7D05B350CC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464" y="4956614"/>
            <a:ext cx="770963" cy="76498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8A08076-680B-4069-88ED-8AA9CA962C5B}"/>
              </a:ext>
            </a:extLst>
          </p:cNvPr>
          <p:cNvGrpSpPr/>
          <p:nvPr/>
        </p:nvGrpSpPr>
        <p:grpSpPr>
          <a:xfrm>
            <a:off x="1157120" y="1473670"/>
            <a:ext cx="7209308" cy="1285884"/>
            <a:chOff x="1043005" y="1193533"/>
            <a:chExt cx="6096000" cy="1285884"/>
          </a:xfrm>
        </p:grpSpPr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D07538B6-C1DA-4507-BA29-4881E1BC8030}"/>
                </a:ext>
              </a:extLst>
            </p:cNvPr>
            <p:cNvSpPr txBox="1"/>
            <p:nvPr/>
          </p:nvSpPr>
          <p:spPr>
            <a:xfrm>
              <a:off x="1313126" y="1648420"/>
              <a:ext cx="5052995" cy="83099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가장 쉬운 </a:t>
              </a:r>
              <a:r>
                <a:rPr lang="ko-KR" altLang="en-US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기본 재화</a:t>
              </a:r>
              <a:r>
                <a:rPr lang="en-US" altLang="ko-KR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  <a:r>
                <a:rPr lang="ko-KR" altLang="en-US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endParaRPr lang="en-US" altLang="ko-KR" sz="1600" b="1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건물을 제작할 경우 가장 많이 필요한 재화</a:t>
              </a:r>
              <a:r>
                <a:rPr lang="en-US" altLang="ko-KR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업적이나 과제 수행 등 </a:t>
              </a:r>
              <a:r>
                <a:rPr lang="ko-KR" altLang="en-US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다양한 곳에서 획득 가능</a:t>
              </a:r>
              <a:r>
                <a:rPr lang="en-US" altLang="ko-KR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30763F-4627-4751-A5B4-B70166BD5A2F}"/>
                </a:ext>
              </a:extLst>
            </p:cNvPr>
            <p:cNvSpPr txBox="1"/>
            <p:nvPr/>
          </p:nvSpPr>
          <p:spPr>
            <a:xfrm>
              <a:off x="1043005" y="1193533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1. </a:t>
              </a:r>
              <a:r>
                <a:rPr lang="ko-KR" altLang="en-US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공용으로 사용되는 재화 </a:t>
              </a: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( </a:t>
              </a:r>
              <a:r>
                <a:rPr lang="ko-KR" altLang="en-US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머니 </a:t>
              </a: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30A43BB-4D7E-40B0-BEC5-D924A36D5CA3}"/>
              </a:ext>
            </a:extLst>
          </p:cNvPr>
          <p:cNvGrpSpPr/>
          <p:nvPr/>
        </p:nvGrpSpPr>
        <p:grpSpPr>
          <a:xfrm>
            <a:off x="1158600" y="3191465"/>
            <a:ext cx="7207828" cy="1285884"/>
            <a:chOff x="1043005" y="1193533"/>
            <a:chExt cx="6273910" cy="1285884"/>
          </a:xfrm>
        </p:grpSpPr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4B784082-C7DB-4C9C-B1FF-90B600F8B7D5}"/>
                </a:ext>
              </a:extLst>
            </p:cNvPr>
            <p:cNvSpPr txBox="1"/>
            <p:nvPr/>
          </p:nvSpPr>
          <p:spPr>
            <a:xfrm>
              <a:off x="1313126" y="1648420"/>
              <a:ext cx="6003789" cy="83099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모임 활동을 통해 얻을 수 있는 재화</a:t>
              </a:r>
              <a:r>
                <a:rPr lang="en-US" altLang="ko-KR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모임이 성사되거나 </a:t>
              </a:r>
              <a:r>
                <a:rPr lang="ko-KR" altLang="en-US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모임 활동</a:t>
              </a: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이후 리뷰 작성 등을 통해 획득 가능</a:t>
              </a:r>
              <a:endParaRPr lang="en-US" altLang="ko-KR" sz="16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획득하는 것이 까다롭고 모임을 자주 이용해야 얻을 수 있는 재화</a:t>
              </a:r>
              <a:r>
                <a:rPr lang="en-US" altLang="ko-KR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6B4B3E-9530-46D8-9B12-E1D38C4A886C}"/>
                </a:ext>
              </a:extLst>
            </p:cNvPr>
            <p:cNvSpPr txBox="1"/>
            <p:nvPr/>
          </p:nvSpPr>
          <p:spPr>
            <a:xfrm>
              <a:off x="1043005" y="1193533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2. </a:t>
              </a:r>
              <a:r>
                <a:rPr lang="ko-KR" altLang="en-US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모임활동을 통해 얻는 재화 </a:t>
              </a: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(</a:t>
              </a:r>
              <a:r>
                <a:rPr lang="ko-KR" altLang="en-US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주화 </a:t>
              </a: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)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DA8663-49EE-4BFA-A3C8-CF7956F8C68F}"/>
              </a:ext>
            </a:extLst>
          </p:cNvPr>
          <p:cNvGrpSpPr/>
          <p:nvPr/>
        </p:nvGrpSpPr>
        <p:grpSpPr>
          <a:xfrm>
            <a:off x="1151174" y="4909260"/>
            <a:ext cx="7098522" cy="1285884"/>
            <a:chOff x="1043005" y="1193533"/>
            <a:chExt cx="6273910" cy="1285884"/>
          </a:xfrm>
        </p:grpSpPr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14D8D980-7000-4ACE-AA58-C7E80A86F18C}"/>
                </a:ext>
              </a:extLst>
            </p:cNvPr>
            <p:cNvSpPr txBox="1"/>
            <p:nvPr/>
          </p:nvSpPr>
          <p:spPr>
            <a:xfrm>
              <a:off x="1313126" y="1648420"/>
              <a:ext cx="6003789" cy="83099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각 지역을 대표하는 것을 재화로 제작할 예정</a:t>
              </a:r>
              <a:r>
                <a:rPr lang="en-US" altLang="ko-KR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생산 건물을 통해서 획득 가능</a:t>
              </a:r>
              <a:r>
                <a:rPr lang="en-US" altLang="ko-KR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fontAlgn="base" latinLnBrk="0">
                <a:buFont typeface="Wingdings" panose="05000000000000000000" pitchFamily="2" charset="2"/>
                <a:buChar char="§"/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ko-KR" altLang="en-US" sz="1600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다양한 </a:t>
              </a:r>
              <a:r>
                <a:rPr lang="ko-KR" altLang="en-US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업그레이드에 필요한 재화</a:t>
              </a:r>
              <a:r>
                <a:rPr lang="en-US" altLang="ko-KR" sz="16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84B0AB-6876-40E0-A295-EB0C0EBA2E9D}"/>
                </a:ext>
              </a:extLst>
            </p:cNvPr>
            <p:cNvSpPr txBox="1"/>
            <p:nvPr/>
          </p:nvSpPr>
          <p:spPr>
            <a:xfrm>
              <a:off x="1043005" y="1193533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tabLst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</a:tabLst>
              </a:pP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3. </a:t>
              </a:r>
              <a:r>
                <a:rPr lang="ko-KR" altLang="en-US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특정 지역 건물에서 생성되는 재화 </a:t>
              </a: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(</a:t>
              </a:r>
              <a:r>
                <a:rPr lang="ko-KR" altLang="en-US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특수 코인 </a:t>
              </a:r>
              <a:r>
                <a:rPr lang="en-US" altLang="ko-KR" sz="2400" b="1" kern="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64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236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중점 연구 분야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A5895-2A57-492F-88E4-6C9F85A61D45}"/>
              </a:ext>
            </a:extLst>
          </p:cNvPr>
          <p:cNvSpPr txBox="1"/>
          <p:nvPr/>
        </p:nvSpPr>
        <p:spPr>
          <a:xfrm>
            <a:off x="708522" y="1196289"/>
            <a:ext cx="8369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게임의 요소와 미디어의 융합으로 타 서비스와 강점 약점 연구 </a:t>
            </a:r>
            <a:endParaRPr lang="en-US" altLang="ko-KR" sz="24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9B3BF-7FEA-4758-93AF-AF621F6726E4}"/>
              </a:ext>
            </a:extLst>
          </p:cNvPr>
          <p:cNvSpPr txBox="1"/>
          <p:nvPr/>
        </p:nvSpPr>
        <p:spPr>
          <a:xfrm>
            <a:off x="826235" y="1673722"/>
            <a:ext cx="7542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게임의 요소를 다른 분야와 융합하여</a:t>
            </a:r>
            <a:r>
              <a:rPr lang="en-US" altLang="ko-KR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기존의 서비스를 비교 분석</a:t>
            </a:r>
            <a:r>
              <a:rPr lang="en-US" altLang="ko-KR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DC270-F02C-4BAB-BE5E-F9C8474E8ED9}"/>
              </a:ext>
            </a:extLst>
          </p:cNvPr>
          <p:cNvSpPr txBox="1"/>
          <p:nvPr/>
        </p:nvSpPr>
        <p:spPr>
          <a:xfrm>
            <a:off x="299512" y="5530351"/>
            <a:ext cx="1742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Front-End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67469-1C87-49FD-8030-B2610698F81B}"/>
              </a:ext>
            </a:extLst>
          </p:cNvPr>
          <p:cNvSpPr txBox="1"/>
          <p:nvPr/>
        </p:nvSpPr>
        <p:spPr>
          <a:xfrm>
            <a:off x="321377" y="5892457"/>
            <a:ext cx="68946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반응형 웹으로 개발하여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모든 디바이스에 최적화된 화면을 구현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사용하기 쉽고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완전한 기능을 구현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57F2FB-BCC3-468F-B7FB-FB7904BBE95D}"/>
              </a:ext>
            </a:extLst>
          </p:cNvPr>
          <p:cNvSpPr txBox="1"/>
          <p:nvPr/>
        </p:nvSpPr>
        <p:spPr>
          <a:xfrm>
            <a:off x="3247092" y="2352937"/>
            <a:ext cx="1646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Back-End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E0FC1F-F63E-462C-95EE-5E7FD2CC0366}"/>
              </a:ext>
            </a:extLst>
          </p:cNvPr>
          <p:cNvSpPr txBox="1"/>
          <p:nvPr/>
        </p:nvSpPr>
        <p:spPr>
          <a:xfrm>
            <a:off x="663869" y="2743692"/>
            <a:ext cx="39336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데이터를 저장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관리하며 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Client 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요청을 </a:t>
            </a:r>
            <a:endParaRPr lang="en-US" altLang="ko-KR" sz="16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r"/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매끄럽게 전달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처리 할 수 있도록 구현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1595CA-F1C8-4314-BBB0-F1CD9FB4F28D}"/>
              </a:ext>
            </a:extLst>
          </p:cNvPr>
          <p:cNvSpPr txBox="1"/>
          <p:nvPr/>
        </p:nvSpPr>
        <p:spPr>
          <a:xfrm>
            <a:off x="6583059" y="5497020"/>
            <a:ext cx="832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5C86EB-CA28-469F-84AF-774632D2E05A}"/>
              </a:ext>
            </a:extLst>
          </p:cNvPr>
          <p:cNvSpPr txBox="1"/>
          <p:nvPr/>
        </p:nvSpPr>
        <p:spPr>
          <a:xfrm>
            <a:off x="6545879" y="5847512"/>
            <a:ext cx="52674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사용자가 자신의 공간에 물건 배치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 등 구현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여행중 획득한 기록을 확인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 등 구현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90900E-BDC4-4B4F-B972-EEAB0BE8F563}"/>
              </a:ext>
            </a:extLst>
          </p:cNvPr>
          <p:cNvSpPr txBox="1"/>
          <p:nvPr/>
        </p:nvSpPr>
        <p:spPr>
          <a:xfrm>
            <a:off x="8319509" y="2320210"/>
            <a:ext cx="8486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그 외</a:t>
            </a:r>
            <a:endParaRPr lang="en-US" altLang="ko-KR" sz="2000" b="1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BE0E1D-DD63-4FFE-9E2F-81FF6B782BC6}"/>
              </a:ext>
            </a:extLst>
          </p:cNvPr>
          <p:cNvSpPr txBox="1"/>
          <p:nvPr/>
        </p:nvSpPr>
        <p:spPr>
          <a:xfrm>
            <a:off x="8364367" y="2672635"/>
            <a:ext cx="3688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Amazon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AWS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활용하여 서비스 배포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HTTPS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적용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  <a:r>
              <a:rPr lang="ko-KR" altLang="en-US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구현</a:t>
            </a:r>
            <a:r>
              <a: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grpSp>
        <p:nvGrpSpPr>
          <p:cNvPr id="83" name="Google Shape;10748;p60">
            <a:extLst>
              <a:ext uri="{FF2B5EF4-FFF2-40B4-BE49-F238E27FC236}">
                <a16:creationId xmlns:a16="http://schemas.microsoft.com/office/drawing/2014/main" id="{D623BEFD-447F-4EEA-8270-26ECF54EC5FA}"/>
              </a:ext>
            </a:extLst>
          </p:cNvPr>
          <p:cNvGrpSpPr/>
          <p:nvPr/>
        </p:nvGrpSpPr>
        <p:grpSpPr>
          <a:xfrm>
            <a:off x="4269707" y="3955361"/>
            <a:ext cx="885688" cy="892234"/>
            <a:chOff x="5771483" y="1515787"/>
            <a:chExt cx="357359" cy="357391"/>
          </a:xfrm>
          <a:solidFill>
            <a:srgbClr val="29436D"/>
          </a:solidFill>
        </p:grpSpPr>
        <p:sp>
          <p:nvSpPr>
            <p:cNvPr id="84" name="Google Shape;10749;p60">
              <a:extLst>
                <a:ext uri="{FF2B5EF4-FFF2-40B4-BE49-F238E27FC236}">
                  <a16:creationId xmlns:a16="http://schemas.microsoft.com/office/drawing/2014/main" id="{F0738738-2C1D-47BB-9F62-D69EC58AB943}"/>
                </a:ext>
              </a:extLst>
            </p:cNvPr>
            <p:cNvSpPr/>
            <p:nvPr/>
          </p:nvSpPr>
          <p:spPr>
            <a:xfrm>
              <a:off x="5771483" y="1515787"/>
              <a:ext cx="357359" cy="357391"/>
            </a:xfrm>
            <a:custGeom>
              <a:avLst/>
              <a:gdLst/>
              <a:ahLst/>
              <a:cxnLst/>
              <a:rect l="l" t="t" r="r" b="b"/>
              <a:pathLst>
                <a:path w="11228" h="11229" extrusionOk="0">
                  <a:moveTo>
                    <a:pt x="6334" y="346"/>
                  </a:moveTo>
                  <a:cubicBezTo>
                    <a:pt x="6334" y="346"/>
                    <a:pt x="6346" y="346"/>
                    <a:pt x="6346" y="358"/>
                  </a:cubicBezTo>
                  <a:lnTo>
                    <a:pt x="6346" y="822"/>
                  </a:lnTo>
                  <a:cubicBezTo>
                    <a:pt x="6346" y="989"/>
                    <a:pt x="6454" y="1120"/>
                    <a:pt x="6608" y="1156"/>
                  </a:cubicBezTo>
                  <a:cubicBezTo>
                    <a:pt x="7132" y="1275"/>
                    <a:pt x="7644" y="1477"/>
                    <a:pt x="8097" y="1763"/>
                  </a:cubicBezTo>
                  <a:cubicBezTo>
                    <a:pt x="8157" y="1798"/>
                    <a:pt x="8225" y="1817"/>
                    <a:pt x="8290" y="1817"/>
                  </a:cubicBezTo>
                  <a:cubicBezTo>
                    <a:pt x="8377" y="1817"/>
                    <a:pt x="8459" y="1784"/>
                    <a:pt x="8513" y="1715"/>
                  </a:cubicBezTo>
                  <a:lnTo>
                    <a:pt x="8847" y="1394"/>
                  </a:lnTo>
                  <a:lnTo>
                    <a:pt x="8859" y="1394"/>
                  </a:lnTo>
                  <a:lnTo>
                    <a:pt x="9859" y="2382"/>
                  </a:lnTo>
                  <a:lnTo>
                    <a:pt x="9859" y="2406"/>
                  </a:lnTo>
                  <a:lnTo>
                    <a:pt x="9525" y="2727"/>
                  </a:lnTo>
                  <a:cubicBezTo>
                    <a:pt x="9406" y="2846"/>
                    <a:pt x="9394" y="3013"/>
                    <a:pt x="9490" y="3144"/>
                  </a:cubicBezTo>
                  <a:cubicBezTo>
                    <a:pt x="9787" y="3608"/>
                    <a:pt x="9978" y="4097"/>
                    <a:pt x="10097" y="4632"/>
                  </a:cubicBezTo>
                  <a:cubicBezTo>
                    <a:pt x="10121" y="4799"/>
                    <a:pt x="10264" y="4906"/>
                    <a:pt x="10418" y="4906"/>
                  </a:cubicBezTo>
                  <a:lnTo>
                    <a:pt x="10883" y="4906"/>
                  </a:lnTo>
                  <a:cubicBezTo>
                    <a:pt x="10883" y="4906"/>
                    <a:pt x="10895" y="4906"/>
                    <a:pt x="10895" y="4918"/>
                  </a:cubicBezTo>
                  <a:lnTo>
                    <a:pt x="10883" y="6335"/>
                  </a:lnTo>
                  <a:lnTo>
                    <a:pt x="10418" y="6335"/>
                  </a:lnTo>
                  <a:cubicBezTo>
                    <a:pt x="10264" y="6335"/>
                    <a:pt x="10121" y="6430"/>
                    <a:pt x="10097" y="6597"/>
                  </a:cubicBezTo>
                  <a:cubicBezTo>
                    <a:pt x="9978" y="7121"/>
                    <a:pt x="9763" y="7621"/>
                    <a:pt x="9490" y="8085"/>
                  </a:cubicBezTo>
                  <a:cubicBezTo>
                    <a:pt x="9394" y="8216"/>
                    <a:pt x="9406" y="8407"/>
                    <a:pt x="9525" y="8502"/>
                  </a:cubicBezTo>
                  <a:lnTo>
                    <a:pt x="9859" y="8835"/>
                  </a:lnTo>
                  <a:lnTo>
                    <a:pt x="9859" y="8847"/>
                  </a:lnTo>
                  <a:lnTo>
                    <a:pt x="8859" y="9847"/>
                  </a:lnTo>
                  <a:lnTo>
                    <a:pt x="8847" y="9847"/>
                  </a:lnTo>
                  <a:lnTo>
                    <a:pt x="8513" y="9514"/>
                  </a:lnTo>
                  <a:cubicBezTo>
                    <a:pt x="8447" y="9448"/>
                    <a:pt x="8370" y="9415"/>
                    <a:pt x="8290" y="9415"/>
                  </a:cubicBezTo>
                  <a:cubicBezTo>
                    <a:pt x="8226" y="9415"/>
                    <a:pt x="8160" y="9436"/>
                    <a:pt x="8097" y="9478"/>
                  </a:cubicBezTo>
                  <a:cubicBezTo>
                    <a:pt x="7644" y="9776"/>
                    <a:pt x="7144" y="9966"/>
                    <a:pt x="6608" y="10085"/>
                  </a:cubicBezTo>
                  <a:cubicBezTo>
                    <a:pt x="6454" y="10109"/>
                    <a:pt x="6346" y="10252"/>
                    <a:pt x="6346" y="10407"/>
                  </a:cubicBezTo>
                  <a:lnTo>
                    <a:pt x="6346" y="10871"/>
                  </a:lnTo>
                  <a:cubicBezTo>
                    <a:pt x="6346" y="10871"/>
                    <a:pt x="6346" y="10883"/>
                    <a:pt x="6334" y="10883"/>
                  </a:cubicBezTo>
                  <a:lnTo>
                    <a:pt x="4930" y="10883"/>
                  </a:lnTo>
                  <a:cubicBezTo>
                    <a:pt x="4930" y="10883"/>
                    <a:pt x="4918" y="10883"/>
                    <a:pt x="4918" y="10871"/>
                  </a:cubicBezTo>
                  <a:lnTo>
                    <a:pt x="4918" y="10407"/>
                  </a:lnTo>
                  <a:cubicBezTo>
                    <a:pt x="4918" y="10252"/>
                    <a:pt x="4810" y="10109"/>
                    <a:pt x="4644" y="10085"/>
                  </a:cubicBezTo>
                  <a:cubicBezTo>
                    <a:pt x="4132" y="9966"/>
                    <a:pt x="3620" y="9752"/>
                    <a:pt x="3156" y="9478"/>
                  </a:cubicBezTo>
                  <a:cubicBezTo>
                    <a:pt x="3096" y="9442"/>
                    <a:pt x="3036" y="9419"/>
                    <a:pt x="2977" y="9419"/>
                  </a:cubicBezTo>
                  <a:cubicBezTo>
                    <a:pt x="2894" y="9419"/>
                    <a:pt x="2798" y="9442"/>
                    <a:pt x="2739" y="9514"/>
                  </a:cubicBezTo>
                  <a:lnTo>
                    <a:pt x="2417" y="9847"/>
                  </a:lnTo>
                  <a:lnTo>
                    <a:pt x="2405" y="9847"/>
                  </a:lnTo>
                  <a:lnTo>
                    <a:pt x="1405" y="8847"/>
                  </a:lnTo>
                  <a:lnTo>
                    <a:pt x="1405" y="8835"/>
                  </a:lnTo>
                  <a:lnTo>
                    <a:pt x="1727" y="8502"/>
                  </a:lnTo>
                  <a:cubicBezTo>
                    <a:pt x="1846" y="8383"/>
                    <a:pt x="1870" y="8228"/>
                    <a:pt x="1774" y="8085"/>
                  </a:cubicBezTo>
                  <a:cubicBezTo>
                    <a:pt x="1477" y="7621"/>
                    <a:pt x="1286" y="7133"/>
                    <a:pt x="1167" y="6597"/>
                  </a:cubicBezTo>
                  <a:cubicBezTo>
                    <a:pt x="1131" y="6430"/>
                    <a:pt x="1000" y="6335"/>
                    <a:pt x="834" y="6335"/>
                  </a:cubicBezTo>
                  <a:lnTo>
                    <a:pt x="381" y="6335"/>
                  </a:lnTo>
                  <a:cubicBezTo>
                    <a:pt x="381" y="6335"/>
                    <a:pt x="358" y="6335"/>
                    <a:pt x="358" y="6311"/>
                  </a:cubicBezTo>
                  <a:lnTo>
                    <a:pt x="358" y="4918"/>
                  </a:lnTo>
                  <a:cubicBezTo>
                    <a:pt x="358" y="4918"/>
                    <a:pt x="358" y="4906"/>
                    <a:pt x="381" y="4906"/>
                  </a:cubicBezTo>
                  <a:lnTo>
                    <a:pt x="834" y="4906"/>
                  </a:lnTo>
                  <a:cubicBezTo>
                    <a:pt x="1000" y="4906"/>
                    <a:pt x="1131" y="4799"/>
                    <a:pt x="1167" y="4632"/>
                  </a:cubicBezTo>
                  <a:cubicBezTo>
                    <a:pt x="1286" y="4108"/>
                    <a:pt x="1489" y="3608"/>
                    <a:pt x="1774" y="3144"/>
                  </a:cubicBezTo>
                  <a:cubicBezTo>
                    <a:pt x="1870" y="3013"/>
                    <a:pt x="1846" y="2834"/>
                    <a:pt x="1727" y="2727"/>
                  </a:cubicBezTo>
                  <a:lnTo>
                    <a:pt x="1405" y="2406"/>
                  </a:lnTo>
                  <a:lnTo>
                    <a:pt x="1405" y="2382"/>
                  </a:lnTo>
                  <a:lnTo>
                    <a:pt x="2405" y="1394"/>
                  </a:lnTo>
                  <a:lnTo>
                    <a:pt x="2417" y="1394"/>
                  </a:lnTo>
                  <a:lnTo>
                    <a:pt x="2739" y="1715"/>
                  </a:lnTo>
                  <a:cubicBezTo>
                    <a:pt x="2807" y="1784"/>
                    <a:pt x="2891" y="1817"/>
                    <a:pt x="2975" y="1817"/>
                  </a:cubicBezTo>
                  <a:cubicBezTo>
                    <a:pt x="3037" y="1817"/>
                    <a:pt x="3100" y="1798"/>
                    <a:pt x="3156" y="1763"/>
                  </a:cubicBezTo>
                  <a:cubicBezTo>
                    <a:pt x="3620" y="1465"/>
                    <a:pt x="4108" y="1275"/>
                    <a:pt x="4644" y="1156"/>
                  </a:cubicBezTo>
                  <a:cubicBezTo>
                    <a:pt x="4810" y="1120"/>
                    <a:pt x="4918" y="989"/>
                    <a:pt x="4918" y="822"/>
                  </a:cubicBezTo>
                  <a:lnTo>
                    <a:pt x="4918" y="358"/>
                  </a:lnTo>
                  <a:cubicBezTo>
                    <a:pt x="4918" y="358"/>
                    <a:pt x="4918" y="346"/>
                    <a:pt x="4930" y="346"/>
                  </a:cubicBezTo>
                  <a:close/>
                  <a:moveTo>
                    <a:pt x="4918" y="1"/>
                  </a:moveTo>
                  <a:cubicBezTo>
                    <a:pt x="4727" y="1"/>
                    <a:pt x="4572" y="156"/>
                    <a:pt x="4572" y="346"/>
                  </a:cubicBezTo>
                  <a:lnTo>
                    <a:pt x="4572" y="810"/>
                  </a:lnTo>
                  <a:cubicBezTo>
                    <a:pt x="4572" y="810"/>
                    <a:pt x="4572" y="822"/>
                    <a:pt x="4560" y="822"/>
                  </a:cubicBezTo>
                  <a:cubicBezTo>
                    <a:pt x="3989" y="941"/>
                    <a:pt x="3453" y="1168"/>
                    <a:pt x="2965" y="1477"/>
                  </a:cubicBezTo>
                  <a:lnTo>
                    <a:pt x="2953" y="1477"/>
                  </a:lnTo>
                  <a:lnTo>
                    <a:pt x="2620" y="1156"/>
                  </a:lnTo>
                  <a:cubicBezTo>
                    <a:pt x="2554" y="1090"/>
                    <a:pt x="2471" y="1057"/>
                    <a:pt x="2386" y="1057"/>
                  </a:cubicBezTo>
                  <a:cubicBezTo>
                    <a:pt x="2301" y="1057"/>
                    <a:pt x="2215" y="1090"/>
                    <a:pt x="2143" y="1156"/>
                  </a:cubicBezTo>
                  <a:lnTo>
                    <a:pt x="1155" y="2144"/>
                  </a:lnTo>
                  <a:cubicBezTo>
                    <a:pt x="1012" y="2287"/>
                    <a:pt x="1012" y="2489"/>
                    <a:pt x="1155" y="2620"/>
                  </a:cubicBezTo>
                  <a:lnTo>
                    <a:pt x="1477" y="2954"/>
                  </a:lnTo>
                  <a:lnTo>
                    <a:pt x="1477" y="2965"/>
                  </a:lnTo>
                  <a:cubicBezTo>
                    <a:pt x="1167" y="3454"/>
                    <a:pt x="941" y="3989"/>
                    <a:pt x="822" y="4561"/>
                  </a:cubicBezTo>
                  <a:cubicBezTo>
                    <a:pt x="822" y="4561"/>
                    <a:pt x="822" y="4573"/>
                    <a:pt x="810" y="4573"/>
                  </a:cubicBezTo>
                  <a:lnTo>
                    <a:pt x="346" y="4573"/>
                  </a:lnTo>
                  <a:cubicBezTo>
                    <a:pt x="155" y="4573"/>
                    <a:pt x="0" y="4728"/>
                    <a:pt x="0" y="4918"/>
                  </a:cubicBezTo>
                  <a:lnTo>
                    <a:pt x="0" y="6311"/>
                  </a:lnTo>
                  <a:cubicBezTo>
                    <a:pt x="0" y="6513"/>
                    <a:pt x="155" y="6656"/>
                    <a:pt x="346" y="6656"/>
                  </a:cubicBezTo>
                  <a:lnTo>
                    <a:pt x="810" y="6656"/>
                  </a:lnTo>
                  <a:cubicBezTo>
                    <a:pt x="810" y="6656"/>
                    <a:pt x="822" y="6656"/>
                    <a:pt x="822" y="6680"/>
                  </a:cubicBezTo>
                  <a:cubicBezTo>
                    <a:pt x="941" y="7240"/>
                    <a:pt x="1167" y="7776"/>
                    <a:pt x="1477" y="8264"/>
                  </a:cubicBezTo>
                  <a:lnTo>
                    <a:pt x="1477" y="8288"/>
                  </a:lnTo>
                  <a:lnTo>
                    <a:pt x="1155" y="8609"/>
                  </a:lnTo>
                  <a:cubicBezTo>
                    <a:pt x="1012" y="8740"/>
                    <a:pt x="1012" y="8954"/>
                    <a:pt x="1155" y="9085"/>
                  </a:cubicBezTo>
                  <a:lnTo>
                    <a:pt x="2143" y="10085"/>
                  </a:lnTo>
                  <a:cubicBezTo>
                    <a:pt x="2215" y="10151"/>
                    <a:pt x="2301" y="10184"/>
                    <a:pt x="2386" y="10184"/>
                  </a:cubicBezTo>
                  <a:cubicBezTo>
                    <a:pt x="2471" y="10184"/>
                    <a:pt x="2554" y="10151"/>
                    <a:pt x="2620" y="10085"/>
                  </a:cubicBezTo>
                  <a:lnTo>
                    <a:pt x="2953" y="9752"/>
                  </a:lnTo>
                  <a:lnTo>
                    <a:pt x="2965" y="9752"/>
                  </a:lnTo>
                  <a:cubicBezTo>
                    <a:pt x="3453" y="10073"/>
                    <a:pt x="3989" y="10288"/>
                    <a:pt x="4560" y="10407"/>
                  </a:cubicBezTo>
                  <a:cubicBezTo>
                    <a:pt x="4560" y="10407"/>
                    <a:pt x="4572" y="10407"/>
                    <a:pt x="4572" y="10431"/>
                  </a:cubicBezTo>
                  <a:lnTo>
                    <a:pt x="4572" y="10883"/>
                  </a:lnTo>
                  <a:cubicBezTo>
                    <a:pt x="4572" y="11085"/>
                    <a:pt x="4727" y="11228"/>
                    <a:pt x="4918" y="11228"/>
                  </a:cubicBezTo>
                  <a:lnTo>
                    <a:pt x="6311" y="11228"/>
                  </a:lnTo>
                  <a:cubicBezTo>
                    <a:pt x="6513" y="11228"/>
                    <a:pt x="6656" y="11085"/>
                    <a:pt x="6656" y="10883"/>
                  </a:cubicBezTo>
                  <a:lnTo>
                    <a:pt x="6656" y="10431"/>
                  </a:lnTo>
                  <a:cubicBezTo>
                    <a:pt x="6656" y="10431"/>
                    <a:pt x="6656" y="10407"/>
                    <a:pt x="6668" y="10407"/>
                  </a:cubicBezTo>
                  <a:cubicBezTo>
                    <a:pt x="7239" y="10288"/>
                    <a:pt x="7775" y="10062"/>
                    <a:pt x="8263" y="9752"/>
                  </a:cubicBezTo>
                  <a:lnTo>
                    <a:pt x="8275" y="9752"/>
                  </a:lnTo>
                  <a:lnTo>
                    <a:pt x="8609" y="10085"/>
                  </a:lnTo>
                  <a:cubicBezTo>
                    <a:pt x="8674" y="10151"/>
                    <a:pt x="8760" y="10184"/>
                    <a:pt x="8847" y="10184"/>
                  </a:cubicBezTo>
                  <a:cubicBezTo>
                    <a:pt x="8933" y="10184"/>
                    <a:pt x="9019" y="10151"/>
                    <a:pt x="9085" y="10085"/>
                  </a:cubicBezTo>
                  <a:lnTo>
                    <a:pt x="10085" y="9085"/>
                  </a:lnTo>
                  <a:cubicBezTo>
                    <a:pt x="10216" y="8954"/>
                    <a:pt x="10216" y="8740"/>
                    <a:pt x="10085" y="8609"/>
                  </a:cubicBezTo>
                  <a:lnTo>
                    <a:pt x="9752" y="8288"/>
                  </a:lnTo>
                  <a:lnTo>
                    <a:pt x="9752" y="8264"/>
                  </a:lnTo>
                  <a:cubicBezTo>
                    <a:pt x="10061" y="7776"/>
                    <a:pt x="10287" y="7240"/>
                    <a:pt x="10406" y="6680"/>
                  </a:cubicBezTo>
                  <a:cubicBezTo>
                    <a:pt x="10406" y="6680"/>
                    <a:pt x="10406" y="6656"/>
                    <a:pt x="10418" y="6656"/>
                  </a:cubicBezTo>
                  <a:lnTo>
                    <a:pt x="10883" y="6656"/>
                  </a:lnTo>
                  <a:cubicBezTo>
                    <a:pt x="11073" y="6656"/>
                    <a:pt x="11228" y="6513"/>
                    <a:pt x="11228" y="6311"/>
                  </a:cubicBezTo>
                  <a:lnTo>
                    <a:pt x="11228" y="4918"/>
                  </a:lnTo>
                  <a:cubicBezTo>
                    <a:pt x="11228" y="4728"/>
                    <a:pt x="11073" y="4573"/>
                    <a:pt x="10883" y="4573"/>
                  </a:cubicBezTo>
                  <a:lnTo>
                    <a:pt x="10418" y="4573"/>
                  </a:lnTo>
                  <a:cubicBezTo>
                    <a:pt x="10418" y="4573"/>
                    <a:pt x="10406" y="4573"/>
                    <a:pt x="10406" y="4561"/>
                  </a:cubicBezTo>
                  <a:cubicBezTo>
                    <a:pt x="10287" y="3989"/>
                    <a:pt x="10061" y="3454"/>
                    <a:pt x="9752" y="2965"/>
                  </a:cubicBezTo>
                  <a:lnTo>
                    <a:pt x="9752" y="2954"/>
                  </a:lnTo>
                  <a:lnTo>
                    <a:pt x="10085" y="2620"/>
                  </a:lnTo>
                  <a:cubicBezTo>
                    <a:pt x="10216" y="2489"/>
                    <a:pt x="10216" y="2287"/>
                    <a:pt x="10085" y="2144"/>
                  </a:cubicBezTo>
                  <a:lnTo>
                    <a:pt x="9085" y="1156"/>
                  </a:lnTo>
                  <a:cubicBezTo>
                    <a:pt x="9019" y="1090"/>
                    <a:pt x="8933" y="1057"/>
                    <a:pt x="8847" y="1057"/>
                  </a:cubicBezTo>
                  <a:cubicBezTo>
                    <a:pt x="8760" y="1057"/>
                    <a:pt x="8674" y="1090"/>
                    <a:pt x="8609" y="1156"/>
                  </a:cubicBezTo>
                  <a:lnTo>
                    <a:pt x="8275" y="1477"/>
                  </a:lnTo>
                  <a:lnTo>
                    <a:pt x="8263" y="1477"/>
                  </a:lnTo>
                  <a:cubicBezTo>
                    <a:pt x="7775" y="1168"/>
                    <a:pt x="7239" y="941"/>
                    <a:pt x="6668" y="822"/>
                  </a:cubicBezTo>
                  <a:cubicBezTo>
                    <a:pt x="6668" y="822"/>
                    <a:pt x="6656" y="822"/>
                    <a:pt x="6656" y="810"/>
                  </a:cubicBezTo>
                  <a:lnTo>
                    <a:pt x="6656" y="346"/>
                  </a:lnTo>
                  <a:cubicBezTo>
                    <a:pt x="6656" y="156"/>
                    <a:pt x="6513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50;p60">
              <a:extLst>
                <a:ext uri="{FF2B5EF4-FFF2-40B4-BE49-F238E27FC236}">
                  <a16:creationId xmlns:a16="http://schemas.microsoft.com/office/drawing/2014/main" id="{FB2759B8-7411-443A-9F3A-D56454AD7F52}"/>
                </a:ext>
              </a:extLst>
            </p:cNvPr>
            <p:cNvSpPr/>
            <p:nvPr/>
          </p:nvSpPr>
          <p:spPr>
            <a:xfrm>
              <a:off x="5837429" y="1583070"/>
              <a:ext cx="185713" cy="183613"/>
            </a:xfrm>
            <a:custGeom>
              <a:avLst/>
              <a:gdLst/>
              <a:ahLst/>
              <a:cxnLst/>
              <a:rect l="l" t="t" r="r" b="b"/>
              <a:pathLst>
                <a:path w="5835" h="5769" extrusionOk="0">
                  <a:moveTo>
                    <a:pt x="3566" y="1"/>
                  </a:moveTo>
                  <a:cubicBezTo>
                    <a:pt x="3505" y="1"/>
                    <a:pt x="3443" y="3"/>
                    <a:pt x="3381" y="6"/>
                  </a:cubicBezTo>
                  <a:cubicBezTo>
                    <a:pt x="2512" y="54"/>
                    <a:pt x="1703" y="411"/>
                    <a:pt x="1072" y="1030"/>
                  </a:cubicBezTo>
                  <a:cubicBezTo>
                    <a:pt x="464" y="1649"/>
                    <a:pt x="95" y="2459"/>
                    <a:pt x="48" y="3340"/>
                  </a:cubicBezTo>
                  <a:cubicBezTo>
                    <a:pt x="0" y="4209"/>
                    <a:pt x="286" y="5054"/>
                    <a:pt x="822" y="5709"/>
                  </a:cubicBezTo>
                  <a:cubicBezTo>
                    <a:pt x="845" y="5757"/>
                    <a:pt x="893" y="5769"/>
                    <a:pt x="953" y="5769"/>
                  </a:cubicBezTo>
                  <a:cubicBezTo>
                    <a:pt x="988" y="5769"/>
                    <a:pt x="1024" y="5745"/>
                    <a:pt x="1060" y="5733"/>
                  </a:cubicBezTo>
                  <a:cubicBezTo>
                    <a:pt x="1131" y="5673"/>
                    <a:pt x="1131" y="5566"/>
                    <a:pt x="1084" y="5495"/>
                  </a:cubicBezTo>
                  <a:cubicBezTo>
                    <a:pt x="595" y="4888"/>
                    <a:pt x="345" y="4126"/>
                    <a:pt x="393" y="3352"/>
                  </a:cubicBezTo>
                  <a:cubicBezTo>
                    <a:pt x="429" y="2566"/>
                    <a:pt x="762" y="1816"/>
                    <a:pt x="1310" y="1268"/>
                  </a:cubicBezTo>
                  <a:cubicBezTo>
                    <a:pt x="1857" y="720"/>
                    <a:pt x="2608" y="399"/>
                    <a:pt x="3393" y="351"/>
                  </a:cubicBezTo>
                  <a:cubicBezTo>
                    <a:pt x="3456" y="348"/>
                    <a:pt x="3518" y="346"/>
                    <a:pt x="3580" y="346"/>
                  </a:cubicBezTo>
                  <a:cubicBezTo>
                    <a:pt x="4291" y="346"/>
                    <a:pt x="4989" y="593"/>
                    <a:pt x="5536" y="1042"/>
                  </a:cubicBezTo>
                  <a:cubicBezTo>
                    <a:pt x="5567" y="1068"/>
                    <a:pt x="5605" y="1080"/>
                    <a:pt x="5642" y="1080"/>
                  </a:cubicBezTo>
                  <a:cubicBezTo>
                    <a:pt x="5692" y="1080"/>
                    <a:pt x="5741" y="1059"/>
                    <a:pt x="5775" y="1018"/>
                  </a:cubicBezTo>
                  <a:cubicBezTo>
                    <a:pt x="5834" y="947"/>
                    <a:pt x="5822" y="840"/>
                    <a:pt x="5751" y="780"/>
                  </a:cubicBezTo>
                  <a:cubicBezTo>
                    <a:pt x="5121" y="283"/>
                    <a:pt x="4358" y="1"/>
                    <a:pt x="3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51;p60">
              <a:extLst>
                <a:ext uri="{FF2B5EF4-FFF2-40B4-BE49-F238E27FC236}">
                  <a16:creationId xmlns:a16="http://schemas.microsoft.com/office/drawing/2014/main" id="{3226072A-C28F-456A-B4E1-E356FB0024C5}"/>
                </a:ext>
              </a:extLst>
            </p:cNvPr>
            <p:cNvSpPr/>
            <p:nvPr/>
          </p:nvSpPr>
          <p:spPr>
            <a:xfrm>
              <a:off x="5876068" y="1616584"/>
              <a:ext cx="186859" cy="189501"/>
            </a:xfrm>
            <a:custGeom>
              <a:avLst/>
              <a:gdLst/>
              <a:ahLst/>
              <a:cxnLst/>
              <a:rect l="l" t="t" r="r" b="b"/>
              <a:pathLst>
                <a:path w="5871" h="5954" extrusionOk="0">
                  <a:moveTo>
                    <a:pt x="3406" y="322"/>
                  </a:moveTo>
                  <a:lnTo>
                    <a:pt x="3406" y="1013"/>
                  </a:lnTo>
                  <a:cubicBezTo>
                    <a:pt x="3406" y="1108"/>
                    <a:pt x="3370" y="1227"/>
                    <a:pt x="3322" y="1322"/>
                  </a:cubicBezTo>
                  <a:lnTo>
                    <a:pt x="3239" y="1489"/>
                  </a:lnTo>
                  <a:cubicBezTo>
                    <a:pt x="3227" y="1513"/>
                    <a:pt x="3227" y="1525"/>
                    <a:pt x="3227" y="1561"/>
                  </a:cubicBezTo>
                  <a:lnTo>
                    <a:pt x="3227" y="1918"/>
                  </a:lnTo>
                  <a:cubicBezTo>
                    <a:pt x="3227" y="2156"/>
                    <a:pt x="3132" y="2382"/>
                    <a:pt x="2953" y="2561"/>
                  </a:cubicBezTo>
                  <a:cubicBezTo>
                    <a:pt x="2775" y="2715"/>
                    <a:pt x="2548" y="2811"/>
                    <a:pt x="2310" y="2811"/>
                  </a:cubicBezTo>
                  <a:cubicBezTo>
                    <a:pt x="1834" y="2799"/>
                    <a:pt x="1453" y="2370"/>
                    <a:pt x="1453" y="1882"/>
                  </a:cubicBezTo>
                  <a:lnTo>
                    <a:pt x="1453" y="1572"/>
                  </a:lnTo>
                  <a:cubicBezTo>
                    <a:pt x="1453" y="1549"/>
                    <a:pt x="1453" y="1525"/>
                    <a:pt x="1441" y="1501"/>
                  </a:cubicBezTo>
                  <a:lnTo>
                    <a:pt x="1334" y="1287"/>
                  </a:lnTo>
                  <a:cubicBezTo>
                    <a:pt x="1298" y="1215"/>
                    <a:pt x="1274" y="1132"/>
                    <a:pt x="1274" y="1049"/>
                  </a:cubicBezTo>
                  <a:lnTo>
                    <a:pt x="1274" y="1037"/>
                  </a:lnTo>
                  <a:cubicBezTo>
                    <a:pt x="1274" y="644"/>
                    <a:pt x="1584" y="322"/>
                    <a:pt x="1989" y="322"/>
                  </a:cubicBezTo>
                  <a:close/>
                  <a:moveTo>
                    <a:pt x="1989" y="3073"/>
                  </a:moveTo>
                  <a:cubicBezTo>
                    <a:pt x="2084" y="3108"/>
                    <a:pt x="2191" y="3132"/>
                    <a:pt x="2310" y="3132"/>
                  </a:cubicBezTo>
                  <a:lnTo>
                    <a:pt x="2358" y="3132"/>
                  </a:lnTo>
                  <a:cubicBezTo>
                    <a:pt x="2477" y="3132"/>
                    <a:pt x="2608" y="3120"/>
                    <a:pt x="2715" y="3073"/>
                  </a:cubicBezTo>
                  <a:lnTo>
                    <a:pt x="2715" y="3073"/>
                  </a:lnTo>
                  <a:cubicBezTo>
                    <a:pt x="2703" y="3132"/>
                    <a:pt x="2715" y="3180"/>
                    <a:pt x="2727" y="3227"/>
                  </a:cubicBezTo>
                  <a:lnTo>
                    <a:pt x="2596" y="3358"/>
                  </a:lnTo>
                  <a:cubicBezTo>
                    <a:pt x="2525" y="3430"/>
                    <a:pt x="2429" y="3466"/>
                    <a:pt x="2346" y="3466"/>
                  </a:cubicBezTo>
                  <a:cubicBezTo>
                    <a:pt x="2251" y="3466"/>
                    <a:pt x="2144" y="3418"/>
                    <a:pt x="2084" y="3358"/>
                  </a:cubicBezTo>
                  <a:lnTo>
                    <a:pt x="1953" y="3227"/>
                  </a:lnTo>
                  <a:cubicBezTo>
                    <a:pt x="1965" y="3180"/>
                    <a:pt x="1989" y="3120"/>
                    <a:pt x="1989" y="3073"/>
                  </a:cubicBezTo>
                  <a:close/>
                  <a:moveTo>
                    <a:pt x="2953" y="3489"/>
                  </a:moveTo>
                  <a:cubicBezTo>
                    <a:pt x="3001" y="3525"/>
                    <a:pt x="3048" y="3537"/>
                    <a:pt x="3108" y="3549"/>
                  </a:cubicBezTo>
                  <a:lnTo>
                    <a:pt x="3703" y="3716"/>
                  </a:lnTo>
                  <a:cubicBezTo>
                    <a:pt x="3846" y="3763"/>
                    <a:pt x="3965" y="3906"/>
                    <a:pt x="3965" y="4061"/>
                  </a:cubicBezTo>
                  <a:lnTo>
                    <a:pt x="3965" y="5192"/>
                  </a:lnTo>
                  <a:lnTo>
                    <a:pt x="3941" y="5192"/>
                  </a:lnTo>
                  <a:cubicBezTo>
                    <a:pt x="3822" y="5263"/>
                    <a:pt x="3703" y="5323"/>
                    <a:pt x="3560" y="5371"/>
                  </a:cubicBezTo>
                  <a:lnTo>
                    <a:pt x="3560" y="4370"/>
                  </a:lnTo>
                  <a:cubicBezTo>
                    <a:pt x="3560" y="4287"/>
                    <a:pt x="3489" y="4204"/>
                    <a:pt x="3406" y="4204"/>
                  </a:cubicBezTo>
                  <a:cubicBezTo>
                    <a:pt x="3310" y="4204"/>
                    <a:pt x="3239" y="4287"/>
                    <a:pt x="3239" y="4370"/>
                  </a:cubicBezTo>
                  <a:lnTo>
                    <a:pt x="3239" y="5490"/>
                  </a:lnTo>
                  <a:cubicBezTo>
                    <a:pt x="3001" y="5561"/>
                    <a:pt x="2763" y="5597"/>
                    <a:pt x="2513" y="5609"/>
                  </a:cubicBezTo>
                  <a:lnTo>
                    <a:pt x="2346" y="5609"/>
                  </a:lnTo>
                  <a:cubicBezTo>
                    <a:pt x="2048" y="5609"/>
                    <a:pt x="1751" y="5561"/>
                    <a:pt x="1453" y="5478"/>
                  </a:cubicBezTo>
                  <a:lnTo>
                    <a:pt x="1453" y="4359"/>
                  </a:lnTo>
                  <a:cubicBezTo>
                    <a:pt x="1453" y="4263"/>
                    <a:pt x="1382" y="4192"/>
                    <a:pt x="1286" y="4192"/>
                  </a:cubicBezTo>
                  <a:cubicBezTo>
                    <a:pt x="1203" y="4192"/>
                    <a:pt x="1120" y="4263"/>
                    <a:pt x="1120" y="4359"/>
                  </a:cubicBezTo>
                  <a:lnTo>
                    <a:pt x="1120" y="5359"/>
                  </a:lnTo>
                  <a:cubicBezTo>
                    <a:pt x="989" y="5299"/>
                    <a:pt x="870" y="5240"/>
                    <a:pt x="751" y="5180"/>
                  </a:cubicBezTo>
                  <a:lnTo>
                    <a:pt x="751" y="4061"/>
                  </a:lnTo>
                  <a:cubicBezTo>
                    <a:pt x="751" y="3894"/>
                    <a:pt x="858" y="3763"/>
                    <a:pt x="1024" y="3716"/>
                  </a:cubicBezTo>
                  <a:lnTo>
                    <a:pt x="1620" y="3549"/>
                  </a:lnTo>
                  <a:cubicBezTo>
                    <a:pt x="1655" y="3537"/>
                    <a:pt x="1715" y="3513"/>
                    <a:pt x="1763" y="3489"/>
                  </a:cubicBezTo>
                  <a:lnTo>
                    <a:pt x="1870" y="3597"/>
                  </a:lnTo>
                  <a:cubicBezTo>
                    <a:pt x="2001" y="3727"/>
                    <a:pt x="2179" y="3811"/>
                    <a:pt x="2358" y="3811"/>
                  </a:cubicBezTo>
                  <a:cubicBezTo>
                    <a:pt x="2537" y="3811"/>
                    <a:pt x="2715" y="3727"/>
                    <a:pt x="2846" y="3597"/>
                  </a:cubicBezTo>
                  <a:lnTo>
                    <a:pt x="2953" y="3489"/>
                  </a:lnTo>
                  <a:close/>
                  <a:moveTo>
                    <a:pt x="1953" y="1"/>
                  </a:moveTo>
                  <a:cubicBezTo>
                    <a:pt x="1382" y="1"/>
                    <a:pt x="917" y="453"/>
                    <a:pt x="917" y="1037"/>
                  </a:cubicBezTo>
                  <a:lnTo>
                    <a:pt x="917" y="1049"/>
                  </a:lnTo>
                  <a:cubicBezTo>
                    <a:pt x="917" y="1191"/>
                    <a:pt x="941" y="1322"/>
                    <a:pt x="1001" y="1441"/>
                  </a:cubicBezTo>
                  <a:lnTo>
                    <a:pt x="1096" y="1608"/>
                  </a:lnTo>
                  <a:lnTo>
                    <a:pt x="1096" y="1870"/>
                  </a:lnTo>
                  <a:cubicBezTo>
                    <a:pt x="1096" y="2299"/>
                    <a:pt x="1298" y="2680"/>
                    <a:pt x="1620" y="2918"/>
                  </a:cubicBezTo>
                  <a:lnTo>
                    <a:pt x="1620" y="3061"/>
                  </a:lnTo>
                  <a:cubicBezTo>
                    <a:pt x="1620" y="3156"/>
                    <a:pt x="1548" y="3227"/>
                    <a:pt x="1477" y="3239"/>
                  </a:cubicBezTo>
                  <a:lnTo>
                    <a:pt x="882" y="3406"/>
                  </a:lnTo>
                  <a:cubicBezTo>
                    <a:pt x="584" y="3489"/>
                    <a:pt x="381" y="3763"/>
                    <a:pt x="381" y="4073"/>
                  </a:cubicBezTo>
                  <a:lnTo>
                    <a:pt x="381" y="4966"/>
                  </a:lnTo>
                  <a:cubicBezTo>
                    <a:pt x="346" y="4954"/>
                    <a:pt x="334" y="4918"/>
                    <a:pt x="298" y="4906"/>
                  </a:cubicBezTo>
                  <a:cubicBezTo>
                    <a:pt x="268" y="4881"/>
                    <a:pt x="232" y="4869"/>
                    <a:pt x="196" y="4869"/>
                  </a:cubicBezTo>
                  <a:cubicBezTo>
                    <a:pt x="146" y="4869"/>
                    <a:pt x="95" y="4893"/>
                    <a:pt x="60" y="4942"/>
                  </a:cubicBezTo>
                  <a:cubicBezTo>
                    <a:pt x="0" y="5013"/>
                    <a:pt x="24" y="5121"/>
                    <a:pt x="96" y="5180"/>
                  </a:cubicBezTo>
                  <a:cubicBezTo>
                    <a:pt x="727" y="5680"/>
                    <a:pt x="1501" y="5954"/>
                    <a:pt x="2298" y="5954"/>
                  </a:cubicBezTo>
                  <a:lnTo>
                    <a:pt x="2477" y="5954"/>
                  </a:lnTo>
                  <a:cubicBezTo>
                    <a:pt x="3334" y="5906"/>
                    <a:pt x="4156" y="5549"/>
                    <a:pt x="4787" y="4918"/>
                  </a:cubicBezTo>
                  <a:cubicBezTo>
                    <a:pt x="5394" y="4311"/>
                    <a:pt x="5763" y="3489"/>
                    <a:pt x="5811" y="2620"/>
                  </a:cubicBezTo>
                  <a:cubicBezTo>
                    <a:pt x="5870" y="1763"/>
                    <a:pt x="5596" y="918"/>
                    <a:pt x="5049" y="251"/>
                  </a:cubicBezTo>
                  <a:cubicBezTo>
                    <a:pt x="5014" y="209"/>
                    <a:pt x="4967" y="192"/>
                    <a:pt x="4917" y="192"/>
                  </a:cubicBezTo>
                  <a:cubicBezTo>
                    <a:pt x="4882" y="192"/>
                    <a:pt x="4845" y="200"/>
                    <a:pt x="4811" y="215"/>
                  </a:cubicBezTo>
                  <a:cubicBezTo>
                    <a:pt x="4739" y="275"/>
                    <a:pt x="4739" y="382"/>
                    <a:pt x="4787" y="453"/>
                  </a:cubicBezTo>
                  <a:cubicBezTo>
                    <a:pt x="5275" y="1072"/>
                    <a:pt x="5525" y="1822"/>
                    <a:pt x="5489" y="2596"/>
                  </a:cubicBezTo>
                  <a:cubicBezTo>
                    <a:pt x="5442" y="3394"/>
                    <a:pt x="5108" y="4132"/>
                    <a:pt x="4561" y="4680"/>
                  </a:cubicBezTo>
                  <a:cubicBezTo>
                    <a:pt x="4453" y="4787"/>
                    <a:pt x="4358" y="4882"/>
                    <a:pt x="4239" y="4966"/>
                  </a:cubicBezTo>
                  <a:lnTo>
                    <a:pt x="4239" y="4073"/>
                  </a:lnTo>
                  <a:cubicBezTo>
                    <a:pt x="4239" y="3763"/>
                    <a:pt x="4025" y="3489"/>
                    <a:pt x="3727" y="3406"/>
                  </a:cubicBezTo>
                  <a:lnTo>
                    <a:pt x="3132" y="3239"/>
                  </a:lnTo>
                  <a:cubicBezTo>
                    <a:pt x="3060" y="3216"/>
                    <a:pt x="3001" y="3144"/>
                    <a:pt x="3001" y="3061"/>
                  </a:cubicBezTo>
                  <a:lnTo>
                    <a:pt x="3001" y="2930"/>
                  </a:lnTo>
                  <a:cubicBezTo>
                    <a:pt x="3060" y="2882"/>
                    <a:pt x="3108" y="2858"/>
                    <a:pt x="3156" y="2799"/>
                  </a:cubicBezTo>
                  <a:cubicBezTo>
                    <a:pt x="3394" y="2561"/>
                    <a:pt x="3537" y="2263"/>
                    <a:pt x="3537" y="1918"/>
                  </a:cubicBezTo>
                  <a:lnTo>
                    <a:pt x="3537" y="1608"/>
                  </a:lnTo>
                  <a:lnTo>
                    <a:pt x="3596" y="1465"/>
                  </a:lnTo>
                  <a:cubicBezTo>
                    <a:pt x="3668" y="1322"/>
                    <a:pt x="3703" y="1168"/>
                    <a:pt x="3703" y="1013"/>
                  </a:cubicBezTo>
                  <a:lnTo>
                    <a:pt x="3703" y="156"/>
                  </a:lnTo>
                  <a:cubicBezTo>
                    <a:pt x="3703" y="72"/>
                    <a:pt x="3620" y="1"/>
                    <a:pt x="3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52;p60">
              <a:extLst>
                <a:ext uri="{FF2B5EF4-FFF2-40B4-BE49-F238E27FC236}">
                  <a16:creationId xmlns:a16="http://schemas.microsoft.com/office/drawing/2014/main" id="{37896A11-ECC1-464B-AD79-64FAD9376E41}"/>
                </a:ext>
              </a:extLst>
            </p:cNvPr>
            <p:cNvSpPr/>
            <p:nvPr/>
          </p:nvSpPr>
          <p:spPr>
            <a:xfrm>
              <a:off x="5928360" y="1644624"/>
              <a:ext cx="45131" cy="16328"/>
            </a:xfrm>
            <a:custGeom>
              <a:avLst/>
              <a:gdLst/>
              <a:ahLst/>
              <a:cxnLst/>
              <a:rect l="l" t="t" r="r" b="b"/>
              <a:pathLst>
                <a:path w="1418" h="513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346" y="334"/>
                    <a:pt x="882" y="370"/>
                    <a:pt x="1144" y="501"/>
                  </a:cubicBezTo>
                  <a:cubicBezTo>
                    <a:pt x="1179" y="513"/>
                    <a:pt x="1191" y="513"/>
                    <a:pt x="1227" y="513"/>
                  </a:cubicBezTo>
                  <a:cubicBezTo>
                    <a:pt x="1286" y="513"/>
                    <a:pt x="1346" y="489"/>
                    <a:pt x="1370" y="430"/>
                  </a:cubicBezTo>
                  <a:cubicBezTo>
                    <a:pt x="1417" y="334"/>
                    <a:pt x="1370" y="227"/>
                    <a:pt x="1298" y="203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12593;p62">
            <a:extLst>
              <a:ext uri="{FF2B5EF4-FFF2-40B4-BE49-F238E27FC236}">
                <a16:creationId xmlns:a16="http://schemas.microsoft.com/office/drawing/2014/main" id="{29710B99-5E6C-4D6D-85CA-4AA749598E70}"/>
              </a:ext>
            </a:extLst>
          </p:cNvPr>
          <p:cNvGrpSpPr/>
          <p:nvPr/>
        </p:nvGrpSpPr>
        <p:grpSpPr>
          <a:xfrm>
            <a:off x="7725064" y="3934039"/>
            <a:ext cx="987755" cy="886721"/>
            <a:chOff x="1865381" y="4277506"/>
            <a:chExt cx="396131" cy="355612"/>
          </a:xfrm>
          <a:solidFill>
            <a:srgbClr val="29436D"/>
          </a:solidFill>
        </p:grpSpPr>
        <p:sp>
          <p:nvSpPr>
            <p:cNvPr id="89" name="Google Shape;12594;p62">
              <a:extLst>
                <a:ext uri="{FF2B5EF4-FFF2-40B4-BE49-F238E27FC236}">
                  <a16:creationId xmlns:a16="http://schemas.microsoft.com/office/drawing/2014/main" id="{B6357596-D4D7-4F8E-A2DB-F296157DB2E8}"/>
                </a:ext>
              </a:extLst>
            </p:cNvPr>
            <p:cNvSpPr/>
            <p:nvPr/>
          </p:nvSpPr>
          <p:spPr>
            <a:xfrm>
              <a:off x="1865381" y="4277506"/>
              <a:ext cx="396131" cy="355612"/>
            </a:xfrm>
            <a:custGeom>
              <a:avLst/>
              <a:gdLst/>
              <a:ahLst/>
              <a:cxnLst/>
              <a:rect l="l" t="t" r="r" b="b"/>
              <a:pathLst>
                <a:path w="12455" h="11181" extrusionOk="0">
                  <a:moveTo>
                    <a:pt x="6240" y="322"/>
                  </a:moveTo>
                  <a:cubicBezTo>
                    <a:pt x="6883" y="322"/>
                    <a:pt x="7395" y="846"/>
                    <a:pt x="7395" y="1489"/>
                  </a:cubicBezTo>
                  <a:cubicBezTo>
                    <a:pt x="7395" y="2132"/>
                    <a:pt x="6883" y="2644"/>
                    <a:pt x="6240" y="2644"/>
                  </a:cubicBezTo>
                  <a:cubicBezTo>
                    <a:pt x="5597" y="2644"/>
                    <a:pt x="5073" y="2132"/>
                    <a:pt x="5073" y="1489"/>
                  </a:cubicBezTo>
                  <a:cubicBezTo>
                    <a:pt x="5073" y="834"/>
                    <a:pt x="5597" y="322"/>
                    <a:pt x="6240" y="322"/>
                  </a:cubicBezTo>
                  <a:close/>
                  <a:moveTo>
                    <a:pt x="8621" y="3703"/>
                  </a:moveTo>
                  <a:cubicBezTo>
                    <a:pt x="8943" y="3703"/>
                    <a:pt x="9276" y="3751"/>
                    <a:pt x="9585" y="3834"/>
                  </a:cubicBezTo>
                  <a:cubicBezTo>
                    <a:pt x="9657" y="4156"/>
                    <a:pt x="9705" y="4477"/>
                    <a:pt x="9705" y="4811"/>
                  </a:cubicBezTo>
                  <a:cubicBezTo>
                    <a:pt x="9705" y="6239"/>
                    <a:pt x="8847" y="7466"/>
                    <a:pt x="7609" y="7990"/>
                  </a:cubicBezTo>
                  <a:cubicBezTo>
                    <a:pt x="7669" y="7728"/>
                    <a:pt x="7692" y="7454"/>
                    <a:pt x="7692" y="7192"/>
                  </a:cubicBezTo>
                  <a:cubicBezTo>
                    <a:pt x="7692" y="6382"/>
                    <a:pt x="7454" y="5620"/>
                    <a:pt x="7002" y="4965"/>
                  </a:cubicBezTo>
                  <a:cubicBezTo>
                    <a:pt x="6859" y="4775"/>
                    <a:pt x="6704" y="4584"/>
                    <a:pt x="6526" y="4418"/>
                  </a:cubicBezTo>
                  <a:cubicBezTo>
                    <a:pt x="7097" y="3977"/>
                    <a:pt x="7835" y="3703"/>
                    <a:pt x="8621" y="3703"/>
                  </a:cubicBezTo>
                  <a:close/>
                  <a:moveTo>
                    <a:pt x="10478" y="7918"/>
                  </a:moveTo>
                  <a:lnTo>
                    <a:pt x="10598" y="8168"/>
                  </a:lnTo>
                  <a:lnTo>
                    <a:pt x="10359" y="8168"/>
                  </a:lnTo>
                  <a:lnTo>
                    <a:pt x="10478" y="7918"/>
                  </a:lnTo>
                  <a:close/>
                  <a:moveTo>
                    <a:pt x="6240" y="4656"/>
                  </a:moveTo>
                  <a:cubicBezTo>
                    <a:pt x="6407" y="4823"/>
                    <a:pt x="6561" y="4989"/>
                    <a:pt x="6704" y="5180"/>
                  </a:cubicBezTo>
                  <a:cubicBezTo>
                    <a:pt x="7121" y="5775"/>
                    <a:pt x="7335" y="6454"/>
                    <a:pt x="7335" y="7192"/>
                  </a:cubicBezTo>
                  <a:cubicBezTo>
                    <a:pt x="7335" y="7513"/>
                    <a:pt x="7299" y="7847"/>
                    <a:pt x="7204" y="8144"/>
                  </a:cubicBezTo>
                  <a:cubicBezTo>
                    <a:pt x="6907" y="8228"/>
                    <a:pt x="6585" y="8275"/>
                    <a:pt x="6252" y="8275"/>
                  </a:cubicBezTo>
                  <a:cubicBezTo>
                    <a:pt x="5930" y="8275"/>
                    <a:pt x="5597" y="8228"/>
                    <a:pt x="5299" y="8144"/>
                  </a:cubicBezTo>
                  <a:cubicBezTo>
                    <a:pt x="5180" y="7847"/>
                    <a:pt x="5133" y="7513"/>
                    <a:pt x="5133" y="7192"/>
                  </a:cubicBezTo>
                  <a:cubicBezTo>
                    <a:pt x="5133" y="6192"/>
                    <a:pt x="5549" y="5299"/>
                    <a:pt x="6240" y="4656"/>
                  </a:cubicBezTo>
                  <a:close/>
                  <a:moveTo>
                    <a:pt x="5430" y="8561"/>
                  </a:moveTo>
                  <a:lnTo>
                    <a:pt x="5430" y="8561"/>
                  </a:lnTo>
                  <a:cubicBezTo>
                    <a:pt x="5704" y="8621"/>
                    <a:pt x="5966" y="8644"/>
                    <a:pt x="6252" y="8644"/>
                  </a:cubicBezTo>
                  <a:cubicBezTo>
                    <a:pt x="6537" y="8644"/>
                    <a:pt x="6799" y="8621"/>
                    <a:pt x="7061" y="8561"/>
                  </a:cubicBezTo>
                  <a:lnTo>
                    <a:pt x="7061" y="8561"/>
                  </a:lnTo>
                  <a:cubicBezTo>
                    <a:pt x="6847" y="8990"/>
                    <a:pt x="6585" y="9395"/>
                    <a:pt x="6240" y="9716"/>
                  </a:cubicBezTo>
                  <a:cubicBezTo>
                    <a:pt x="5895" y="9395"/>
                    <a:pt x="5609" y="9002"/>
                    <a:pt x="5430" y="8561"/>
                  </a:cubicBezTo>
                  <a:close/>
                  <a:moveTo>
                    <a:pt x="2470" y="7643"/>
                  </a:moveTo>
                  <a:cubicBezTo>
                    <a:pt x="2693" y="7643"/>
                    <a:pt x="2903" y="7736"/>
                    <a:pt x="3049" y="7882"/>
                  </a:cubicBezTo>
                  <a:cubicBezTo>
                    <a:pt x="3216" y="8049"/>
                    <a:pt x="3323" y="8263"/>
                    <a:pt x="3323" y="8502"/>
                  </a:cubicBezTo>
                  <a:cubicBezTo>
                    <a:pt x="3323" y="8692"/>
                    <a:pt x="3263" y="8859"/>
                    <a:pt x="3144" y="9002"/>
                  </a:cubicBezTo>
                  <a:cubicBezTo>
                    <a:pt x="2954" y="9275"/>
                    <a:pt x="2799" y="9549"/>
                    <a:pt x="2739" y="9847"/>
                  </a:cubicBezTo>
                  <a:lnTo>
                    <a:pt x="2192" y="9847"/>
                  </a:lnTo>
                  <a:cubicBezTo>
                    <a:pt x="2132" y="9537"/>
                    <a:pt x="2001" y="9252"/>
                    <a:pt x="1799" y="9002"/>
                  </a:cubicBezTo>
                  <a:cubicBezTo>
                    <a:pt x="1680" y="8835"/>
                    <a:pt x="1620" y="8656"/>
                    <a:pt x="1620" y="8454"/>
                  </a:cubicBezTo>
                  <a:cubicBezTo>
                    <a:pt x="1644" y="8025"/>
                    <a:pt x="2001" y="7668"/>
                    <a:pt x="2430" y="7644"/>
                  </a:cubicBezTo>
                  <a:cubicBezTo>
                    <a:pt x="2443" y="7644"/>
                    <a:pt x="2457" y="7643"/>
                    <a:pt x="2470" y="7643"/>
                  </a:cubicBezTo>
                  <a:close/>
                  <a:moveTo>
                    <a:pt x="10300" y="8525"/>
                  </a:moveTo>
                  <a:lnTo>
                    <a:pt x="10300" y="10145"/>
                  </a:lnTo>
                  <a:lnTo>
                    <a:pt x="10109" y="10145"/>
                  </a:lnTo>
                  <a:lnTo>
                    <a:pt x="10109" y="8585"/>
                  </a:lnTo>
                  <a:cubicBezTo>
                    <a:pt x="10109" y="8561"/>
                    <a:pt x="10133" y="8525"/>
                    <a:pt x="10169" y="8525"/>
                  </a:cubicBezTo>
                  <a:close/>
                  <a:moveTo>
                    <a:pt x="10788" y="8525"/>
                  </a:moveTo>
                  <a:cubicBezTo>
                    <a:pt x="10824" y="8525"/>
                    <a:pt x="10848" y="8561"/>
                    <a:pt x="10848" y="8585"/>
                  </a:cubicBezTo>
                  <a:lnTo>
                    <a:pt x="10848" y="10145"/>
                  </a:lnTo>
                  <a:lnTo>
                    <a:pt x="10657" y="10145"/>
                  </a:lnTo>
                  <a:lnTo>
                    <a:pt x="10657" y="8525"/>
                  </a:lnTo>
                  <a:close/>
                  <a:moveTo>
                    <a:pt x="2847" y="10252"/>
                  </a:moveTo>
                  <a:lnTo>
                    <a:pt x="2847" y="10323"/>
                  </a:lnTo>
                  <a:lnTo>
                    <a:pt x="2073" y="10323"/>
                  </a:lnTo>
                  <a:lnTo>
                    <a:pt x="2073" y="10252"/>
                  </a:lnTo>
                  <a:close/>
                  <a:moveTo>
                    <a:pt x="2489" y="4013"/>
                  </a:moveTo>
                  <a:lnTo>
                    <a:pt x="2489" y="4013"/>
                  </a:lnTo>
                  <a:cubicBezTo>
                    <a:pt x="2430" y="4287"/>
                    <a:pt x="2394" y="4549"/>
                    <a:pt x="2394" y="4823"/>
                  </a:cubicBezTo>
                  <a:cubicBezTo>
                    <a:pt x="2394" y="6501"/>
                    <a:pt x="3489" y="7930"/>
                    <a:pt x="4990" y="8454"/>
                  </a:cubicBezTo>
                  <a:cubicBezTo>
                    <a:pt x="5180" y="9025"/>
                    <a:pt x="5525" y="9549"/>
                    <a:pt x="5954" y="9966"/>
                  </a:cubicBezTo>
                  <a:cubicBezTo>
                    <a:pt x="5371" y="10383"/>
                    <a:pt x="4644" y="10657"/>
                    <a:pt x="3859" y="10657"/>
                  </a:cubicBezTo>
                  <a:cubicBezTo>
                    <a:pt x="3644" y="10657"/>
                    <a:pt x="3430" y="10645"/>
                    <a:pt x="3216" y="10597"/>
                  </a:cubicBezTo>
                  <a:lnTo>
                    <a:pt x="3216" y="10192"/>
                  </a:lnTo>
                  <a:cubicBezTo>
                    <a:pt x="3216" y="10085"/>
                    <a:pt x="3168" y="10002"/>
                    <a:pt x="3097" y="9942"/>
                  </a:cubicBezTo>
                  <a:cubicBezTo>
                    <a:pt x="3156" y="9680"/>
                    <a:pt x="3263" y="9454"/>
                    <a:pt x="3430" y="9240"/>
                  </a:cubicBezTo>
                  <a:cubicBezTo>
                    <a:pt x="3585" y="9025"/>
                    <a:pt x="3680" y="8775"/>
                    <a:pt x="3680" y="8513"/>
                  </a:cubicBezTo>
                  <a:cubicBezTo>
                    <a:pt x="3680" y="8180"/>
                    <a:pt x="3549" y="7871"/>
                    <a:pt x="3311" y="7632"/>
                  </a:cubicBezTo>
                  <a:cubicBezTo>
                    <a:pt x="3072" y="7416"/>
                    <a:pt x="2769" y="7298"/>
                    <a:pt x="2462" y="7298"/>
                  </a:cubicBezTo>
                  <a:cubicBezTo>
                    <a:pt x="2447" y="7298"/>
                    <a:pt x="2433" y="7298"/>
                    <a:pt x="2418" y="7299"/>
                  </a:cubicBezTo>
                  <a:cubicBezTo>
                    <a:pt x="1787" y="7335"/>
                    <a:pt x="1275" y="7835"/>
                    <a:pt x="1263" y="8466"/>
                  </a:cubicBezTo>
                  <a:cubicBezTo>
                    <a:pt x="1251" y="8752"/>
                    <a:pt x="1346" y="9025"/>
                    <a:pt x="1525" y="9252"/>
                  </a:cubicBezTo>
                  <a:cubicBezTo>
                    <a:pt x="1680" y="9466"/>
                    <a:pt x="1787" y="9704"/>
                    <a:pt x="1846" y="9954"/>
                  </a:cubicBezTo>
                  <a:lnTo>
                    <a:pt x="1799" y="10002"/>
                  </a:lnTo>
                  <a:cubicBezTo>
                    <a:pt x="906" y="9347"/>
                    <a:pt x="382" y="8311"/>
                    <a:pt x="382" y="7204"/>
                  </a:cubicBezTo>
                  <a:cubicBezTo>
                    <a:pt x="382" y="5775"/>
                    <a:pt x="1251" y="4537"/>
                    <a:pt x="2489" y="4013"/>
                  </a:cubicBezTo>
                  <a:close/>
                  <a:moveTo>
                    <a:pt x="2847" y="10680"/>
                  </a:moveTo>
                  <a:lnTo>
                    <a:pt x="2847" y="10788"/>
                  </a:lnTo>
                  <a:lnTo>
                    <a:pt x="2073" y="10788"/>
                  </a:lnTo>
                  <a:lnTo>
                    <a:pt x="2073" y="10680"/>
                  </a:lnTo>
                  <a:close/>
                  <a:moveTo>
                    <a:pt x="10848" y="10526"/>
                  </a:moveTo>
                  <a:lnTo>
                    <a:pt x="10848" y="10728"/>
                  </a:lnTo>
                  <a:cubicBezTo>
                    <a:pt x="10848" y="10764"/>
                    <a:pt x="10824" y="10788"/>
                    <a:pt x="10788" y="10788"/>
                  </a:cubicBezTo>
                  <a:lnTo>
                    <a:pt x="10169" y="10788"/>
                  </a:lnTo>
                  <a:cubicBezTo>
                    <a:pt x="10133" y="10788"/>
                    <a:pt x="10109" y="10764"/>
                    <a:pt x="10109" y="10728"/>
                  </a:cubicBezTo>
                  <a:lnTo>
                    <a:pt x="10109" y="10526"/>
                  </a:lnTo>
                  <a:close/>
                  <a:moveTo>
                    <a:pt x="6228" y="0"/>
                  </a:moveTo>
                  <a:cubicBezTo>
                    <a:pt x="5454" y="0"/>
                    <a:pt x="4823" y="584"/>
                    <a:pt x="4716" y="1310"/>
                  </a:cubicBezTo>
                  <a:cubicBezTo>
                    <a:pt x="4049" y="1596"/>
                    <a:pt x="3466" y="2072"/>
                    <a:pt x="3049" y="2667"/>
                  </a:cubicBezTo>
                  <a:cubicBezTo>
                    <a:pt x="2858" y="2941"/>
                    <a:pt x="2692" y="3263"/>
                    <a:pt x="2597" y="3584"/>
                  </a:cubicBezTo>
                  <a:cubicBezTo>
                    <a:pt x="1084" y="4108"/>
                    <a:pt x="1" y="5537"/>
                    <a:pt x="1" y="7216"/>
                  </a:cubicBezTo>
                  <a:cubicBezTo>
                    <a:pt x="1" y="8502"/>
                    <a:pt x="632" y="9692"/>
                    <a:pt x="1704" y="10407"/>
                  </a:cubicBezTo>
                  <a:lnTo>
                    <a:pt x="1704" y="10847"/>
                  </a:lnTo>
                  <a:cubicBezTo>
                    <a:pt x="1704" y="11026"/>
                    <a:pt x="1846" y="11180"/>
                    <a:pt x="2025" y="11180"/>
                  </a:cubicBezTo>
                  <a:lnTo>
                    <a:pt x="2858" y="11180"/>
                  </a:lnTo>
                  <a:cubicBezTo>
                    <a:pt x="2989" y="11180"/>
                    <a:pt x="3108" y="11097"/>
                    <a:pt x="3156" y="10978"/>
                  </a:cubicBezTo>
                  <a:cubicBezTo>
                    <a:pt x="3382" y="11026"/>
                    <a:pt x="3609" y="11038"/>
                    <a:pt x="3823" y="11038"/>
                  </a:cubicBezTo>
                  <a:cubicBezTo>
                    <a:pt x="4716" y="11038"/>
                    <a:pt x="5549" y="10728"/>
                    <a:pt x="6204" y="10204"/>
                  </a:cubicBezTo>
                  <a:cubicBezTo>
                    <a:pt x="6764" y="10645"/>
                    <a:pt x="7419" y="10919"/>
                    <a:pt x="8157" y="11014"/>
                  </a:cubicBezTo>
                  <a:lnTo>
                    <a:pt x="8169" y="11014"/>
                  </a:lnTo>
                  <a:cubicBezTo>
                    <a:pt x="8264" y="11014"/>
                    <a:pt x="8335" y="10942"/>
                    <a:pt x="8347" y="10847"/>
                  </a:cubicBezTo>
                  <a:cubicBezTo>
                    <a:pt x="8371" y="10740"/>
                    <a:pt x="8288" y="10657"/>
                    <a:pt x="8192" y="10645"/>
                  </a:cubicBezTo>
                  <a:cubicBezTo>
                    <a:pt x="7550" y="10561"/>
                    <a:pt x="6966" y="10323"/>
                    <a:pt x="6490" y="9954"/>
                  </a:cubicBezTo>
                  <a:cubicBezTo>
                    <a:pt x="6918" y="9537"/>
                    <a:pt x="7264" y="9014"/>
                    <a:pt x="7454" y="8442"/>
                  </a:cubicBezTo>
                  <a:cubicBezTo>
                    <a:pt x="8966" y="7918"/>
                    <a:pt x="10050" y="6489"/>
                    <a:pt x="10050" y="4811"/>
                  </a:cubicBezTo>
                  <a:cubicBezTo>
                    <a:pt x="10050" y="4525"/>
                    <a:pt x="10014" y="4251"/>
                    <a:pt x="9955" y="4001"/>
                  </a:cubicBezTo>
                  <a:lnTo>
                    <a:pt x="9955" y="4001"/>
                  </a:lnTo>
                  <a:cubicBezTo>
                    <a:pt x="11193" y="4537"/>
                    <a:pt x="12062" y="5763"/>
                    <a:pt x="12062" y="7192"/>
                  </a:cubicBezTo>
                  <a:cubicBezTo>
                    <a:pt x="12062" y="8037"/>
                    <a:pt x="11741" y="8859"/>
                    <a:pt x="11181" y="9490"/>
                  </a:cubicBezTo>
                  <a:lnTo>
                    <a:pt x="11181" y="8597"/>
                  </a:lnTo>
                  <a:cubicBezTo>
                    <a:pt x="11181" y="8466"/>
                    <a:pt x="11109" y="8335"/>
                    <a:pt x="11002" y="8263"/>
                  </a:cubicBezTo>
                  <a:lnTo>
                    <a:pt x="10717" y="7644"/>
                  </a:lnTo>
                  <a:cubicBezTo>
                    <a:pt x="10669" y="7549"/>
                    <a:pt x="10574" y="7466"/>
                    <a:pt x="10455" y="7466"/>
                  </a:cubicBezTo>
                  <a:cubicBezTo>
                    <a:pt x="10336" y="7466"/>
                    <a:pt x="10228" y="7525"/>
                    <a:pt x="10181" y="7644"/>
                  </a:cubicBezTo>
                  <a:lnTo>
                    <a:pt x="9895" y="8263"/>
                  </a:lnTo>
                  <a:cubicBezTo>
                    <a:pt x="9800" y="8335"/>
                    <a:pt x="9716" y="8466"/>
                    <a:pt x="9716" y="8597"/>
                  </a:cubicBezTo>
                  <a:lnTo>
                    <a:pt x="9716" y="10478"/>
                  </a:lnTo>
                  <a:cubicBezTo>
                    <a:pt x="9466" y="10561"/>
                    <a:pt x="9216" y="10621"/>
                    <a:pt x="8943" y="10645"/>
                  </a:cubicBezTo>
                  <a:cubicBezTo>
                    <a:pt x="8847" y="10657"/>
                    <a:pt x="8764" y="10740"/>
                    <a:pt x="8788" y="10835"/>
                  </a:cubicBezTo>
                  <a:cubicBezTo>
                    <a:pt x="8800" y="10919"/>
                    <a:pt x="8871" y="11002"/>
                    <a:pt x="8966" y="11002"/>
                  </a:cubicBezTo>
                  <a:lnTo>
                    <a:pt x="8978" y="11002"/>
                  </a:lnTo>
                  <a:cubicBezTo>
                    <a:pt x="9228" y="10966"/>
                    <a:pt x="9478" y="10919"/>
                    <a:pt x="9740" y="10847"/>
                  </a:cubicBezTo>
                  <a:cubicBezTo>
                    <a:pt x="9776" y="11026"/>
                    <a:pt x="9943" y="11157"/>
                    <a:pt x="10133" y="11157"/>
                  </a:cubicBezTo>
                  <a:lnTo>
                    <a:pt x="10764" y="11157"/>
                  </a:lnTo>
                  <a:cubicBezTo>
                    <a:pt x="11002" y="11157"/>
                    <a:pt x="11193" y="10966"/>
                    <a:pt x="11193" y="10728"/>
                  </a:cubicBezTo>
                  <a:lnTo>
                    <a:pt x="11193" y="10014"/>
                  </a:lnTo>
                  <a:cubicBezTo>
                    <a:pt x="12002" y="9287"/>
                    <a:pt x="12455" y="8263"/>
                    <a:pt x="12455" y="7192"/>
                  </a:cubicBezTo>
                  <a:cubicBezTo>
                    <a:pt x="12455" y="5501"/>
                    <a:pt x="11371" y="4072"/>
                    <a:pt x="9871" y="3560"/>
                  </a:cubicBezTo>
                  <a:cubicBezTo>
                    <a:pt x="9740" y="3168"/>
                    <a:pt x="9538" y="2798"/>
                    <a:pt x="9276" y="2465"/>
                  </a:cubicBezTo>
                  <a:cubicBezTo>
                    <a:pt x="9242" y="2425"/>
                    <a:pt x="9189" y="2403"/>
                    <a:pt x="9137" y="2403"/>
                  </a:cubicBezTo>
                  <a:cubicBezTo>
                    <a:pt x="9097" y="2403"/>
                    <a:pt x="9057" y="2416"/>
                    <a:pt x="9026" y="2441"/>
                  </a:cubicBezTo>
                  <a:cubicBezTo>
                    <a:pt x="8943" y="2501"/>
                    <a:pt x="8931" y="2620"/>
                    <a:pt x="8990" y="2691"/>
                  </a:cubicBezTo>
                  <a:cubicBezTo>
                    <a:pt x="9169" y="2929"/>
                    <a:pt x="9324" y="3168"/>
                    <a:pt x="9443" y="3441"/>
                  </a:cubicBezTo>
                  <a:cubicBezTo>
                    <a:pt x="9169" y="3382"/>
                    <a:pt x="8907" y="3346"/>
                    <a:pt x="8621" y="3346"/>
                  </a:cubicBezTo>
                  <a:cubicBezTo>
                    <a:pt x="7728" y="3346"/>
                    <a:pt x="6895" y="3656"/>
                    <a:pt x="6240" y="4180"/>
                  </a:cubicBezTo>
                  <a:cubicBezTo>
                    <a:pt x="5930" y="3930"/>
                    <a:pt x="5573" y="3739"/>
                    <a:pt x="5192" y="3584"/>
                  </a:cubicBezTo>
                  <a:cubicBezTo>
                    <a:pt x="5175" y="3580"/>
                    <a:pt x="5158" y="3577"/>
                    <a:pt x="5140" y="3577"/>
                  </a:cubicBezTo>
                  <a:cubicBezTo>
                    <a:pt x="5068" y="3577"/>
                    <a:pt x="4992" y="3615"/>
                    <a:pt x="4954" y="3691"/>
                  </a:cubicBezTo>
                  <a:cubicBezTo>
                    <a:pt x="4930" y="3775"/>
                    <a:pt x="4978" y="3882"/>
                    <a:pt x="5061" y="3930"/>
                  </a:cubicBezTo>
                  <a:cubicBezTo>
                    <a:pt x="5394" y="4049"/>
                    <a:pt x="5692" y="4215"/>
                    <a:pt x="5954" y="4418"/>
                  </a:cubicBezTo>
                  <a:cubicBezTo>
                    <a:pt x="5228" y="5120"/>
                    <a:pt x="4775" y="6096"/>
                    <a:pt x="4775" y="7192"/>
                  </a:cubicBezTo>
                  <a:cubicBezTo>
                    <a:pt x="4775" y="7466"/>
                    <a:pt x="4811" y="7740"/>
                    <a:pt x="4871" y="7990"/>
                  </a:cubicBezTo>
                  <a:cubicBezTo>
                    <a:pt x="3632" y="7454"/>
                    <a:pt x="2775" y="6239"/>
                    <a:pt x="2775" y="4811"/>
                  </a:cubicBezTo>
                  <a:cubicBezTo>
                    <a:pt x="2775" y="4477"/>
                    <a:pt x="2811" y="4156"/>
                    <a:pt x="2906" y="3858"/>
                  </a:cubicBezTo>
                  <a:cubicBezTo>
                    <a:pt x="3204" y="3763"/>
                    <a:pt x="3525" y="3715"/>
                    <a:pt x="3859" y="3715"/>
                  </a:cubicBezTo>
                  <a:cubicBezTo>
                    <a:pt x="4025" y="3715"/>
                    <a:pt x="4168" y="3739"/>
                    <a:pt x="4335" y="3751"/>
                  </a:cubicBezTo>
                  <a:cubicBezTo>
                    <a:pt x="4342" y="3752"/>
                    <a:pt x="4349" y="3752"/>
                    <a:pt x="4356" y="3752"/>
                  </a:cubicBezTo>
                  <a:cubicBezTo>
                    <a:pt x="4444" y="3752"/>
                    <a:pt x="4526" y="3684"/>
                    <a:pt x="4537" y="3596"/>
                  </a:cubicBezTo>
                  <a:cubicBezTo>
                    <a:pt x="4549" y="3501"/>
                    <a:pt x="4478" y="3406"/>
                    <a:pt x="4394" y="3394"/>
                  </a:cubicBezTo>
                  <a:cubicBezTo>
                    <a:pt x="4216" y="3358"/>
                    <a:pt x="4049" y="3358"/>
                    <a:pt x="3870" y="3358"/>
                  </a:cubicBezTo>
                  <a:cubicBezTo>
                    <a:pt x="3585" y="3358"/>
                    <a:pt x="3323" y="3394"/>
                    <a:pt x="3049" y="3453"/>
                  </a:cubicBezTo>
                  <a:cubicBezTo>
                    <a:pt x="3144" y="3239"/>
                    <a:pt x="3239" y="3048"/>
                    <a:pt x="3382" y="2858"/>
                  </a:cubicBezTo>
                  <a:cubicBezTo>
                    <a:pt x="3716" y="2346"/>
                    <a:pt x="4192" y="1953"/>
                    <a:pt x="4728" y="1691"/>
                  </a:cubicBezTo>
                  <a:cubicBezTo>
                    <a:pt x="4835" y="2441"/>
                    <a:pt x="5466" y="3025"/>
                    <a:pt x="6240" y="3025"/>
                  </a:cubicBezTo>
                  <a:cubicBezTo>
                    <a:pt x="7014" y="3025"/>
                    <a:pt x="7657" y="2441"/>
                    <a:pt x="7740" y="1691"/>
                  </a:cubicBezTo>
                  <a:cubicBezTo>
                    <a:pt x="7990" y="1810"/>
                    <a:pt x="8228" y="1977"/>
                    <a:pt x="8454" y="2156"/>
                  </a:cubicBezTo>
                  <a:cubicBezTo>
                    <a:pt x="8490" y="2191"/>
                    <a:pt x="8526" y="2203"/>
                    <a:pt x="8573" y="2203"/>
                  </a:cubicBezTo>
                  <a:cubicBezTo>
                    <a:pt x="8633" y="2203"/>
                    <a:pt x="8681" y="2191"/>
                    <a:pt x="8704" y="2144"/>
                  </a:cubicBezTo>
                  <a:cubicBezTo>
                    <a:pt x="8764" y="2072"/>
                    <a:pt x="8764" y="1953"/>
                    <a:pt x="8681" y="1894"/>
                  </a:cubicBezTo>
                  <a:cubicBezTo>
                    <a:pt x="8395" y="1655"/>
                    <a:pt x="8073" y="1453"/>
                    <a:pt x="7728" y="1310"/>
                  </a:cubicBezTo>
                  <a:cubicBezTo>
                    <a:pt x="7621" y="560"/>
                    <a:pt x="7002" y="0"/>
                    <a:pt x="62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595;p62">
              <a:extLst>
                <a:ext uri="{FF2B5EF4-FFF2-40B4-BE49-F238E27FC236}">
                  <a16:creationId xmlns:a16="http://schemas.microsoft.com/office/drawing/2014/main" id="{A1B08FA6-5185-4B90-B049-629BD38E384E}"/>
                </a:ext>
              </a:extLst>
            </p:cNvPr>
            <p:cNvSpPr/>
            <p:nvPr/>
          </p:nvSpPr>
          <p:spPr>
            <a:xfrm>
              <a:off x="2057770" y="4294553"/>
              <a:ext cx="22741" cy="35622"/>
            </a:xfrm>
            <a:custGeom>
              <a:avLst/>
              <a:gdLst/>
              <a:ahLst/>
              <a:cxnLst/>
              <a:rect l="l" t="t" r="r" b="b"/>
              <a:pathLst>
                <a:path w="715" h="1120" extrusionOk="0">
                  <a:moveTo>
                    <a:pt x="191" y="0"/>
                  </a:moveTo>
                  <a:cubicBezTo>
                    <a:pt x="84" y="0"/>
                    <a:pt x="12" y="72"/>
                    <a:pt x="12" y="179"/>
                  </a:cubicBezTo>
                  <a:lnTo>
                    <a:pt x="12" y="941"/>
                  </a:lnTo>
                  <a:cubicBezTo>
                    <a:pt x="0" y="1036"/>
                    <a:pt x="84" y="1119"/>
                    <a:pt x="191" y="1119"/>
                  </a:cubicBezTo>
                  <a:lnTo>
                    <a:pt x="536" y="1119"/>
                  </a:lnTo>
                  <a:cubicBezTo>
                    <a:pt x="631" y="1119"/>
                    <a:pt x="715" y="1036"/>
                    <a:pt x="715" y="941"/>
                  </a:cubicBezTo>
                  <a:cubicBezTo>
                    <a:pt x="715" y="834"/>
                    <a:pt x="631" y="750"/>
                    <a:pt x="536" y="750"/>
                  </a:cubicBezTo>
                  <a:lnTo>
                    <a:pt x="369" y="750"/>
                  </a:lnTo>
                  <a:lnTo>
                    <a:pt x="369" y="179"/>
                  </a:lnTo>
                  <a:cubicBezTo>
                    <a:pt x="369" y="72"/>
                    <a:pt x="2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596;p62">
              <a:extLst>
                <a:ext uri="{FF2B5EF4-FFF2-40B4-BE49-F238E27FC236}">
                  <a16:creationId xmlns:a16="http://schemas.microsoft.com/office/drawing/2014/main" id="{CA547D6C-E78E-43BC-9E41-5F459A795014}"/>
                </a:ext>
              </a:extLst>
            </p:cNvPr>
            <p:cNvSpPr/>
            <p:nvPr/>
          </p:nvSpPr>
          <p:spPr>
            <a:xfrm>
              <a:off x="2048292" y="4456250"/>
              <a:ext cx="30724" cy="64055"/>
            </a:xfrm>
            <a:custGeom>
              <a:avLst/>
              <a:gdLst/>
              <a:ahLst/>
              <a:cxnLst/>
              <a:rect l="l" t="t" r="r" b="b"/>
              <a:pathLst>
                <a:path w="966" h="2014" extrusionOk="0">
                  <a:moveTo>
                    <a:pt x="477" y="0"/>
                  </a:moveTo>
                  <a:cubicBezTo>
                    <a:pt x="370" y="0"/>
                    <a:pt x="298" y="84"/>
                    <a:pt x="298" y="179"/>
                  </a:cubicBezTo>
                  <a:lnTo>
                    <a:pt x="298" y="262"/>
                  </a:lnTo>
                  <a:cubicBezTo>
                    <a:pt x="120" y="334"/>
                    <a:pt x="1" y="512"/>
                    <a:pt x="1" y="703"/>
                  </a:cubicBezTo>
                  <a:cubicBezTo>
                    <a:pt x="1" y="977"/>
                    <a:pt x="215" y="1191"/>
                    <a:pt x="489" y="1191"/>
                  </a:cubicBezTo>
                  <a:cubicBezTo>
                    <a:pt x="560" y="1191"/>
                    <a:pt x="608" y="1250"/>
                    <a:pt x="608" y="1310"/>
                  </a:cubicBezTo>
                  <a:cubicBezTo>
                    <a:pt x="608" y="1381"/>
                    <a:pt x="548" y="1429"/>
                    <a:pt x="489" y="1429"/>
                  </a:cubicBezTo>
                  <a:cubicBezTo>
                    <a:pt x="441" y="1429"/>
                    <a:pt x="394" y="1405"/>
                    <a:pt x="382" y="1358"/>
                  </a:cubicBezTo>
                  <a:cubicBezTo>
                    <a:pt x="346" y="1287"/>
                    <a:pt x="284" y="1249"/>
                    <a:pt x="216" y="1249"/>
                  </a:cubicBezTo>
                  <a:cubicBezTo>
                    <a:pt x="192" y="1249"/>
                    <a:pt x="168" y="1253"/>
                    <a:pt x="144" y="1262"/>
                  </a:cubicBezTo>
                  <a:cubicBezTo>
                    <a:pt x="60" y="1310"/>
                    <a:pt x="13" y="1417"/>
                    <a:pt x="60" y="1500"/>
                  </a:cubicBezTo>
                  <a:cubicBezTo>
                    <a:pt x="120" y="1608"/>
                    <a:pt x="203" y="1703"/>
                    <a:pt x="310" y="1739"/>
                  </a:cubicBezTo>
                  <a:lnTo>
                    <a:pt x="310" y="1834"/>
                  </a:lnTo>
                  <a:cubicBezTo>
                    <a:pt x="310" y="1941"/>
                    <a:pt x="382" y="2012"/>
                    <a:pt x="489" y="2012"/>
                  </a:cubicBezTo>
                  <a:cubicBezTo>
                    <a:pt x="495" y="2013"/>
                    <a:pt x="501" y="2014"/>
                    <a:pt x="507" y="2014"/>
                  </a:cubicBezTo>
                  <a:cubicBezTo>
                    <a:pt x="586" y="2014"/>
                    <a:pt x="667" y="1945"/>
                    <a:pt x="667" y="1846"/>
                  </a:cubicBezTo>
                  <a:lnTo>
                    <a:pt x="667" y="1762"/>
                  </a:lnTo>
                  <a:cubicBezTo>
                    <a:pt x="846" y="1691"/>
                    <a:pt x="965" y="1512"/>
                    <a:pt x="965" y="1310"/>
                  </a:cubicBezTo>
                  <a:cubicBezTo>
                    <a:pt x="965" y="1048"/>
                    <a:pt x="739" y="822"/>
                    <a:pt x="477" y="822"/>
                  </a:cubicBezTo>
                  <a:cubicBezTo>
                    <a:pt x="394" y="822"/>
                    <a:pt x="358" y="762"/>
                    <a:pt x="358" y="703"/>
                  </a:cubicBezTo>
                  <a:cubicBezTo>
                    <a:pt x="358" y="631"/>
                    <a:pt x="417" y="584"/>
                    <a:pt x="477" y="584"/>
                  </a:cubicBezTo>
                  <a:cubicBezTo>
                    <a:pt x="513" y="584"/>
                    <a:pt x="548" y="596"/>
                    <a:pt x="572" y="643"/>
                  </a:cubicBezTo>
                  <a:cubicBezTo>
                    <a:pt x="608" y="700"/>
                    <a:pt x="660" y="727"/>
                    <a:pt x="717" y="727"/>
                  </a:cubicBezTo>
                  <a:cubicBezTo>
                    <a:pt x="755" y="727"/>
                    <a:pt x="796" y="715"/>
                    <a:pt x="834" y="691"/>
                  </a:cubicBezTo>
                  <a:cubicBezTo>
                    <a:pt x="917" y="631"/>
                    <a:pt x="929" y="524"/>
                    <a:pt x="870" y="441"/>
                  </a:cubicBezTo>
                  <a:cubicBezTo>
                    <a:pt x="810" y="357"/>
                    <a:pt x="739" y="286"/>
                    <a:pt x="656" y="262"/>
                  </a:cubicBezTo>
                  <a:lnTo>
                    <a:pt x="656" y="179"/>
                  </a:lnTo>
                  <a:cubicBezTo>
                    <a:pt x="656" y="84"/>
                    <a:pt x="572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597;p62">
              <a:extLst>
                <a:ext uri="{FF2B5EF4-FFF2-40B4-BE49-F238E27FC236}">
                  <a16:creationId xmlns:a16="http://schemas.microsoft.com/office/drawing/2014/main" id="{FA373D0B-5CA6-430A-8597-07B07FC0AC49}"/>
                </a:ext>
              </a:extLst>
            </p:cNvPr>
            <p:cNvSpPr/>
            <p:nvPr/>
          </p:nvSpPr>
          <p:spPr>
            <a:xfrm>
              <a:off x="1898713" y="4487196"/>
              <a:ext cx="17461" cy="16030"/>
            </a:xfrm>
            <a:custGeom>
              <a:avLst/>
              <a:gdLst/>
              <a:ahLst/>
              <a:cxnLst/>
              <a:rect l="l" t="t" r="r" b="b"/>
              <a:pathLst>
                <a:path w="549" h="504" extrusionOk="0">
                  <a:moveTo>
                    <a:pt x="193" y="1"/>
                  </a:moveTo>
                  <a:cubicBezTo>
                    <a:pt x="147" y="1"/>
                    <a:pt x="102" y="21"/>
                    <a:pt x="72" y="63"/>
                  </a:cubicBezTo>
                  <a:cubicBezTo>
                    <a:pt x="1" y="135"/>
                    <a:pt x="1" y="254"/>
                    <a:pt x="72" y="313"/>
                  </a:cubicBezTo>
                  <a:lnTo>
                    <a:pt x="203" y="444"/>
                  </a:lnTo>
                  <a:cubicBezTo>
                    <a:pt x="227" y="480"/>
                    <a:pt x="298" y="504"/>
                    <a:pt x="334" y="504"/>
                  </a:cubicBezTo>
                  <a:cubicBezTo>
                    <a:pt x="382" y="504"/>
                    <a:pt x="429" y="492"/>
                    <a:pt x="465" y="444"/>
                  </a:cubicBezTo>
                  <a:cubicBezTo>
                    <a:pt x="548" y="373"/>
                    <a:pt x="548" y="254"/>
                    <a:pt x="465" y="194"/>
                  </a:cubicBezTo>
                  <a:lnTo>
                    <a:pt x="322" y="63"/>
                  </a:lnTo>
                  <a:cubicBezTo>
                    <a:pt x="286" y="21"/>
                    <a:pt x="239" y="1"/>
                    <a:pt x="1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598;p62">
              <a:extLst>
                <a:ext uri="{FF2B5EF4-FFF2-40B4-BE49-F238E27FC236}">
                  <a16:creationId xmlns:a16="http://schemas.microsoft.com/office/drawing/2014/main" id="{CB13DA03-3343-4ED5-B651-B43E778E4355}"/>
                </a:ext>
              </a:extLst>
            </p:cNvPr>
            <p:cNvSpPr/>
            <p:nvPr/>
          </p:nvSpPr>
          <p:spPr>
            <a:xfrm>
              <a:off x="1887740" y="4502494"/>
              <a:ext cx="19337" cy="13231"/>
            </a:xfrm>
            <a:custGeom>
              <a:avLst/>
              <a:gdLst/>
              <a:ahLst/>
              <a:cxnLst/>
              <a:rect l="l" t="t" r="r" b="b"/>
              <a:pathLst>
                <a:path w="608" h="416" extrusionOk="0">
                  <a:moveTo>
                    <a:pt x="190" y="0"/>
                  </a:moveTo>
                  <a:cubicBezTo>
                    <a:pt x="112" y="0"/>
                    <a:pt x="53" y="56"/>
                    <a:pt x="24" y="142"/>
                  </a:cubicBezTo>
                  <a:cubicBezTo>
                    <a:pt x="0" y="249"/>
                    <a:pt x="60" y="332"/>
                    <a:pt x="155" y="368"/>
                  </a:cubicBezTo>
                  <a:lnTo>
                    <a:pt x="358" y="416"/>
                  </a:lnTo>
                  <a:lnTo>
                    <a:pt x="405" y="416"/>
                  </a:lnTo>
                  <a:cubicBezTo>
                    <a:pt x="477" y="416"/>
                    <a:pt x="548" y="356"/>
                    <a:pt x="572" y="273"/>
                  </a:cubicBezTo>
                  <a:cubicBezTo>
                    <a:pt x="608" y="189"/>
                    <a:pt x="548" y="82"/>
                    <a:pt x="441" y="58"/>
                  </a:cubicBezTo>
                  <a:lnTo>
                    <a:pt x="250" y="11"/>
                  </a:lnTo>
                  <a:cubicBezTo>
                    <a:pt x="229" y="4"/>
                    <a:pt x="209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599;p62">
              <a:extLst>
                <a:ext uri="{FF2B5EF4-FFF2-40B4-BE49-F238E27FC236}">
                  <a16:creationId xmlns:a16="http://schemas.microsoft.com/office/drawing/2014/main" id="{A52D7D9C-6ECA-4C33-8CEB-03E4A85DD86F}"/>
                </a:ext>
              </a:extLst>
            </p:cNvPr>
            <p:cNvSpPr/>
            <p:nvPr/>
          </p:nvSpPr>
          <p:spPr>
            <a:xfrm>
              <a:off x="1913852" y="4477019"/>
              <a:ext cx="13676" cy="17874"/>
            </a:xfrm>
            <a:custGeom>
              <a:avLst/>
              <a:gdLst/>
              <a:ahLst/>
              <a:cxnLst/>
              <a:rect l="l" t="t" r="r" b="b"/>
              <a:pathLst>
                <a:path w="430" h="562" extrusionOk="0">
                  <a:moveTo>
                    <a:pt x="175" y="0"/>
                  </a:moveTo>
                  <a:cubicBezTo>
                    <a:pt x="165" y="0"/>
                    <a:pt x="155" y="1"/>
                    <a:pt x="144" y="2"/>
                  </a:cubicBezTo>
                  <a:cubicBezTo>
                    <a:pt x="37" y="38"/>
                    <a:pt x="1" y="121"/>
                    <a:pt x="13" y="228"/>
                  </a:cubicBezTo>
                  <a:lnTo>
                    <a:pt x="60" y="419"/>
                  </a:lnTo>
                  <a:cubicBezTo>
                    <a:pt x="72" y="502"/>
                    <a:pt x="144" y="562"/>
                    <a:pt x="239" y="562"/>
                  </a:cubicBezTo>
                  <a:lnTo>
                    <a:pt x="275" y="562"/>
                  </a:lnTo>
                  <a:cubicBezTo>
                    <a:pt x="382" y="526"/>
                    <a:pt x="430" y="443"/>
                    <a:pt x="418" y="335"/>
                  </a:cubicBezTo>
                  <a:lnTo>
                    <a:pt x="370" y="145"/>
                  </a:lnTo>
                  <a:cubicBezTo>
                    <a:pt x="338" y="49"/>
                    <a:pt x="267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12237;p62">
            <a:extLst>
              <a:ext uri="{FF2B5EF4-FFF2-40B4-BE49-F238E27FC236}">
                <a16:creationId xmlns:a16="http://schemas.microsoft.com/office/drawing/2014/main" id="{473F3C3A-29CA-4109-8A5B-D384FD6D29E8}"/>
              </a:ext>
            </a:extLst>
          </p:cNvPr>
          <p:cNvGrpSpPr/>
          <p:nvPr/>
        </p:nvGrpSpPr>
        <p:grpSpPr>
          <a:xfrm>
            <a:off x="6121765" y="4021311"/>
            <a:ext cx="699375" cy="760334"/>
            <a:chOff x="2667058" y="1500293"/>
            <a:chExt cx="330231" cy="359015"/>
          </a:xfrm>
          <a:solidFill>
            <a:srgbClr val="29436D"/>
          </a:solidFill>
        </p:grpSpPr>
        <p:sp>
          <p:nvSpPr>
            <p:cNvPr id="96" name="Google Shape;12238;p62">
              <a:extLst>
                <a:ext uri="{FF2B5EF4-FFF2-40B4-BE49-F238E27FC236}">
                  <a16:creationId xmlns:a16="http://schemas.microsoft.com/office/drawing/2014/main" id="{F11EAA5C-D080-48F2-9379-BF763743C2DB}"/>
                </a:ext>
              </a:extLst>
            </p:cNvPr>
            <p:cNvSpPr/>
            <p:nvPr/>
          </p:nvSpPr>
          <p:spPr>
            <a:xfrm>
              <a:off x="2944239" y="1581714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239;p62">
              <a:extLst>
                <a:ext uri="{FF2B5EF4-FFF2-40B4-BE49-F238E27FC236}">
                  <a16:creationId xmlns:a16="http://schemas.microsoft.com/office/drawing/2014/main" id="{FECD377F-5011-49E5-BCEB-C19109055F0D}"/>
                </a:ext>
              </a:extLst>
            </p:cNvPr>
            <p:cNvSpPr/>
            <p:nvPr/>
          </p:nvSpPr>
          <p:spPr>
            <a:xfrm>
              <a:off x="2667058" y="1500293"/>
              <a:ext cx="330231" cy="359015"/>
            </a:xfrm>
            <a:custGeom>
              <a:avLst/>
              <a:gdLst/>
              <a:ahLst/>
              <a:cxnLst/>
              <a:rect l="l" t="t" r="r" b="b"/>
              <a:pathLst>
                <a:path w="10383" h="11288" extrusionOk="0">
                  <a:moveTo>
                    <a:pt x="1036" y="322"/>
                  </a:moveTo>
                  <a:lnTo>
                    <a:pt x="1036" y="1048"/>
                  </a:lnTo>
                  <a:lnTo>
                    <a:pt x="322" y="1048"/>
                  </a:lnTo>
                  <a:lnTo>
                    <a:pt x="322" y="322"/>
                  </a:lnTo>
                  <a:close/>
                  <a:moveTo>
                    <a:pt x="5561" y="334"/>
                  </a:moveTo>
                  <a:lnTo>
                    <a:pt x="5561" y="1048"/>
                  </a:lnTo>
                  <a:lnTo>
                    <a:pt x="4846" y="1048"/>
                  </a:lnTo>
                  <a:lnTo>
                    <a:pt x="4846" y="334"/>
                  </a:lnTo>
                  <a:close/>
                  <a:moveTo>
                    <a:pt x="10049" y="334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34"/>
                  </a:lnTo>
                  <a:close/>
                  <a:moveTo>
                    <a:pt x="8799" y="1905"/>
                  </a:moveTo>
                  <a:lnTo>
                    <a:pt x="8799" y="1905"/>
                  </a:lnTo>
                  <a:cubicBezTo>
                    <a:pt x="8740" y="2381"/>
                    <a:pt x="8728" y="2536"/>
                    <a:pt x="8728" y="2560"/>
                  </a:cubicBezTo>
                  <a:lnTo>
                    <a:pt x="8549" y="2381"/>
                  </a:lnTo>
                  <a:lnTo>
                    <a:pt x="8311" y="2143"/>
                  </a:lnTo>
                  <a:lnTo>
                    <a:pt x="8132" y="1965"/>
                  </a:lnTo>
                  <a:lnTo>
                    <a:pt x="8132" y="1965"/>
                  </a:lnTo>
                  <a:cubicBezTo>
                    <a:pt x="8140" y="1967"/>
                    <a:pt x="8153" y="1969"/>
                    <a:pt x="8173" y="1969"/>
                  </a:cubicBezTo>
                  <a:cubicBezTo>
                    <a:pt x="8242" y="1969"/>
                    <a:pt x="8402" y="1951"/>
                    <a:pt x="8799" y="1905"/>
                  </a:cubicBezTo>
                  <a:close/>
                  <a:moveTo>
                    <a:pt x="7061" y="3048"/>
                  </a:moveTo>
                  <a:lnTo>
                    <a:pt x="7656" y="3644"/>
                  </a:lnTo>
                  <a:cubicBezTo>
                    <a:pt x="7156" y="3703"/>
                    <a:pt x="7347" y="3679"/>
                    <a:pt x="6989" y="3727"/>
                  </a:cubicBezTo>
                  <a:cubicBezTo>
                    <a:pt x="6989" y="3727"/>
                    <a:pt x="7001" y="3644"/>
                    <a:pt x="7061" y="3048"/>
                  </a:cubicBezTo>
                  <a:close/>
                  <a:moveTo>
                    <a:pt x="1036" y="5299"/>
                  </a:moveTo>
                  <a:lnTo>
                    <a:pt x="1036" y="6013"/>
                  </a:lnTo>
                  <a:lnTo>
                    <a:pt x="322" y="6013"/>
                  </a:lnTo>
                  <a:lnTo>
                    <a:pt x="322" y="5299"/>
                  </a:lnTo>
                  <a:close/>
                  <a:moveTo>
                    <a:pt x="10049" y="5299"/>
                  </a:moveTo>
                  <a:lnTo>
                    <a:pt x="10049" y="6013"/>
                  </a:lnTo>
                  <a:lnTo>
                    <a:pt x="9335" y="6013"/>
                  </a:lnTo>
                  <a:lnTo>
                    <a:pt x="9335" y="5299"/>
                  </a:lnTo>
                  <a:close/>
                  <a:moveTo>
                    <a:pt x="6728" y="3227"/>
                  </a:moveTo>
                  <a:lnTo>
                    <a:pt x="6656" y="3894"/>
                  </a:lnTo>
                  <a:cubicBezTo>
                    <a:pt x="6644" y="4001"/>
                    <a:pt x="6751" y="4096"/>
                    <a:pt x="6847" y="4096"/>
                  </a:cubicBezTo>
                  <a:lnTo>
                    <a:pt x="7418" y="4036"/>
                  </a:lnTo>
                  <a:lnTo>
                    <a:pt x="7418" y="10418"/>
                  </a:lnTo>
                  <a:lnTo>
                    <a:pt x="5906" y="10418"/>
                  </a:lnTo>
                  <a:lnTo>
                    <a:pt x="5906" y="10061"/>
                  </a:lnTo>
                  <a:cubicBezTo>
                    <a:pt x="5906" y="9978"/>
                    <a:pt x="5823" y="9894"/>
                    <a:pt x="5739" y="9894"/>
                  </a:cubicBezTo>
                  <a:lnTo>
                    <a:pt x="4680" y="9894"/>
                  </a:lnTo>
                  <a:cubicBezTo>
                    <a:pt x="4596" y="9894"/>
                    <a:pt x="4513" y="9978"/>
                    <a:pt x="4513" y="10061"/>
                  </a:cubicBezTo>
                  <a:lnTo>
                    <a:pt x="4513" y="10418"/>
                  </a:lnTo>
                  <a:lnTo>
                    <a:pt x="1394" y="10418"/>
                  </a:lnTo>
                  <a:lnTo>
                    <a:pt x="1394" y="10061"/>
                  </a:lnTo>
                  <a:cubicBezTo>
                    <a:pt x="1394" y="9978"/>
                    <a:pt x="1322" y="9894"/>
                    <a:pt x="1227" y="9894"/>
                  </a:cubicBezTo>
                  <a:lnTo>
                    <a:pt x="870" y="9894"/>
                  </a:lnTo>
                  <a:lnTo>
                    <a:pt x="870" y="6346"/>
                  </a:lnTo>
                  <a:lnTo>
                    <a:pt x="1227" y="6346"/>
                  </a:lnTo>
                  <a:cubicBezTo>
                    <a:pt x="1322" y="6346"/>
                    <a:pt x="1394" y="6263"/>
                    <a:pt x="1394" y="6180"/>
                  </a:cubicBezTo>
                  <a:lnTo>
                    <a:pt x="1394" y="5120"/>
                  </a:lnTo>
                  <a:cubicBezTo>
                    <a:pt x="1394" y="5025"/>
                    <a:pt x="1322" y="4953"/>
                    <a:pt x="1227" y="4953"/>
                  </a:cubicBezTo>
                  <a:lnTo>
                    <a:pt x="870" y="4953"/>
                  </a:lnTo>
                  <a:lnTo>
                    <a:pt x="870" y="3227"/>
                  </a:lnTo>
                  <a:close/>
                  <a:moveTo>
                    <a:pt x="9002" y="834"/>
                  </a:moveTo>
                  <a:lnTo>
                    <a:pt x="9002" y="1191"/>
                  </a:lnTo>
                  <a:cubicBezTo>
                    <a:pt x="9002" y="1274"/>
                    <a:pt x="9073" y="1358"/>
                    <a:pt x="9156" y="1358"/>
                  </a:cubicBezTo>
                  <a:lnTo>
                    <a:pt x="9514" y="1358"/>
                  </a:lnTo>
                  <a:lnTo>
                    <a:pt x="9514" y="4929"/>
                  </a:lnTo>
                  <a:lnTo>
                    <a:pt x="9156" y="4929"/>
                  </a:lnTo>
                  <a:cubicBezTo>
                    <a:pt x="9073" y="4929"/>
                    <a:pt x="9002" y="5001"/>
                    <a:pt x="9002" y="5084"/>
                  </a:cubicBezTo>
                  <a:lnTo>
                    <a:pt x="9002" y="6144"/>
                  </a:lnTo>
                  <a:cubicBezTo>
                    <a:pt x="9002" y="6239"/>
                    <a:pt x="9073" y="6311"/>
                    <a:pt x="9156" y="6311"/>
                  </a:cubicBezTo>
                  <a:lnTo>
                    <a:pt x="9514" y="6311"/>
                  </a:lnTo>
                  <a:lnTo>
                    <a:pt x="9514" y="9870"/>
                  </a:lnTo>
                  <a:lnTo>
                    <a:pt x="9156" y="9870"/>
                  </a:lnTo>
                  <a:cubicBezTo>
                    <a:pt x="9073" y="9894"/>
                    <a:pt x="9002" y="9978"/>
                    <a:pt x="9002" y="10061"/>
                  </a:cubicBezTo>
                  <a:lnTo>
                    <a:pt x="9002" y="10418"/>
                  </a:lnTo>
                  <a:lnTo>
                    <a:pt x="7716" y="10418"/>
                  </a:lnTo>
                  <a:lnTo>
                    <a:pt x="7716" y="3977"/>
                  </a:lnTo>
                  <a:lnTo>
                    <a:pt x="8049" y="3929"/>
                  </a:lnTo>
                  <a:cubicBezTo>
                    <a:pt x="8180" y="3917"/>
                    <a:pt x="8240" y="3739"/>
                    <a:pt x="8144" y="3644"/>
                  </a:cubicBezTo>
                  <a:lnTo>
                    <a:pt x="7728" y="3227"/>
                  </a:lnTo>
                  <a:lnTo>
                    <a:pt x="8323" y="2632"/>
                  </a:lnTo>
                  <a:cubicBezTo>
                    <a:pt x="8728" y="3024"/>
                    <a:pt x="8740" y="3096"/>
                    <a:pt x="8859" y="3096"/>
                  </a:cubicBezTo>
                  <a:cubicBezTo>
                    <a:pt x="8954" y="3096"/>
                    <a:pt x="9025" y="3036"/>
                    <a:pt x="9025" y="2953"/>
                  </a:cubicBezTo>
                  <a:lnTo>
                    <a:pt x="9025" y="2929"/>
                  </a:lnTo>
                  <a:cubicBezTo>
                    <a:pt x="9025" y="2882"/>
                    <a:pt x="9061" y="2667"/>
                    <a:pt x="9180" y="1715"/>
                  </a:cubicBezTo>
                  <a:cubicBezTo>
                    <a:pt x="9192" y="1608"/>
                    <a:pt x="9097" y="1512"/>
                    <a:pt x="8978" y="1512"/>
                  </a:cubicBezTo>
                  <a:lnTo>
                    <a:pt x="7763" y="1667"/>
                  </a:lnTo>
                  <a:cubicBezTo>
                    <a:pt x="7632" y="1679"/>
                    <a:pt x="7573" y="1858"/>
                    <a:pt x="7656" y="1953"/>
                  </a:cubicBezTo>
                  <a:lnTo>
                    <a:pt x="8085" y="2381"/>
                  </a:lnTo>
                  <a:lnTo>
                    <a:pt x="7513" y="2965"/>
                  </a:lnTo>
                  <a:lnTo>
                    <a:pt x="7406" y="2858"/>
                  </a:lnTo>
                  <a:lnTo>
                    <a:pt x="7073" y="2524"/>
                  </a:lnTo>
                  <a:cubicBezTo>
                    <a:pt x="7041" y="2493"/>
                    <a:pt x="7001" y="2478"/>
                    <a:pt x="6962" y="2478"/>
                  </a:cubicBezTo>
                  <a:cubicBezTo>
                    <a:pt x="6884" y="2478"/>
                    <a:pt x="6807" y="2536"/>
                    <a:pt x="6799" y="2632"/>
                  </a:cubicBezTo>
                  <a:lnTo>
                    <a:pt x="6763" y="2858"/>
                  </a:lnTo>
                  <a:lnTo>
                    <a:pt x="870" y="2858"/>
                  </a:lnTo>
                  <a:lnTo>
                    <a:pt x="870" y="1358"/>
                  </a:lnTo>
                  <a:lnTo>
                    <a:pt x="1227" y="1358"/>
                  </a:lnTo>
                  <a:cubicBezTo>
                    <a:pt x="1322" y="1358"/>
                    <a:pt x="1394" y="1274"/>
                    <a:pt x="1394" y="1191"/>
                  </a:cubicBezTo>
                  <a:lnTo>
                    <a:pt x="1394" y="834"/>
                  </a:lnTo>
                  <a:lnTo>
                    <a:pt x="4513" y="834"/>
                  </a:lnTo>
                  <a:lnTo>
                    <a:pt x="4513" y="1191"/>
                  </a:lnTo>
                  <a:cubicBezTo>
                    <a:pt x="4513" y="1274"/>
                    <a:pt x="4596" y="1358"/>
                    <a:pt x="4680" y="1358"/>
                  </a:cubicBezTo>
                  <a:lnTo>
                    <a:pt x="5739" y="1358"/>
                  </a:lnTo>
                  <a:cubicBezTo>
                    <a:pt x="5823" y="1358"/>
                    <a:pt x="5906" y="1274"/>
                    <a:pt x="5906" y="1191"/>
                  </a:cubicBezTo>
                  <a:lnTo>
                    <a:pt x="5906" y="834"/>
                  </a:lnTo>
                  <a:close/>
                  <a:moveTo>
                    <a:pt x="1036" y="10228"/>
                  </a:moveTo>
                  <a:lnTo>
                    <a:pt x="1036" y="10942"/>
                  </a:lnTo>
                  <a:lnTo>
                    <a:pt x="322" y="10942"/>
                  </a:lnTo>
                  <a:lnTo>
                    <a:pt x="322" y="10228"/>
                  </a:lnTo>
                  <a:close/>
                  <a:moveTo>
                    <a:pt x="5561" y="10228"/>
                  </a:moveTo>
                  <a:lnTo>
                    <a:pt x="5561" y="10942"/>
                  </a:lnTo>
                  <a:lnTo>
                    <a:pt x="4846" y="10942"/>
                  </a:lnTo>
                  <a:lnTo>
                    <a:pt x="4846" y="10228"/>
                  </a:lnTo>
                  <a:close/>
                  <a:moveTo>
                    <a:pt x="10049" y="10228"/>
                  </a:moveTo>
                  <a:lnTo>
                    <a:pt x="10049" y="10942"/>
                  </a:lnTo>
                  <a:lnTo>
                    <a:pt x="9335" y="10942"/>
                  </a:lnTo>
                  <a:lnTo>
                    <a:pt x="9335" y="1022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215"/>
                  </a:lnTo>
                  <a:cubicBezTo>
                    <a:pt x="0" y="1310"/>
                    <a:pt x="84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84" y="4953"/>
                    <a:pt x="0" y="5025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84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84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84" y="11287"/>
                    <a:pt x="167" y="11287"/>
                  </a:cubicBezTo>
                  <a:lnTo>
                    <a:pt x="1227" y="11287"/>
                  </a:lnTo>
                  <a:cubicBezTo>
                    <a:pt x="1322" y="11287"/>
                    <a:pt x="1394" y="11204"/>
                    <a:pt x="1394" y="11121"/>
                  </a:cubicBezTo>
                  <a:lnTo>
                    <a:pt x="1394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96" y="11287"/>
                    <a:pt x="4680" y="11287"/>
                  </a:cubicBezTo>
                  <a:lnTo>
                    <a:pt x="5739" y="11287"/>
                  </a:lnTo>
                  <a:cubicBezTo>
                    <a:pt x="5823" y="11287"/>
                    <a:pt x="5906" y="11204"/>
                    <a:pt x="5906" y="11121"/>
                  </a:cubicBezTo>
                  <a:lnTo>
                    <a:pt x="5906" y="10763"/>
                  </a:lnTo>
                  <a:lnTo>
                    <a:pt x="9002" y="10763"/>
                  </a:lnTo>
                  <a:lnTo>
                    <a:pt x="9002" y="11121"/>
                  </a:lnTo>
                  <a:cubicBezTo>
                    <a:pt x="9002" y="11204"/>
                    <a:pt x="9073" y="11287"/>
                    <a:pt x="9156" y="11287"/>
                  </a:cubicBezTo>
                  <a:lnTo>
                    <a:pt x="10216" y="11287"/>
                  </a:lnTo>
                  <a:cubicBezTo>
                    <a:pt x="10311" y="11287"/>
                    <a:pt x="10383" y="11204"/>
                    <a:pt x="10383" y="11121"/>
                  </a:cubicBezTo>
                  <a:lnTo>
                    <a:pt x="10383" y="10061"/>
                  </a:lnTo>
                  <a:cubicBezTo>
                    <a:pt x="10383" y="9978"/>
                    <a:pt x="10311" y="9894"/>
                    <a:pt x="10216" y="9894"/>
                  </a:cubicBezTo>
                  <a:lnTo>
                    <a:pt x="9859" y="9894"/>
                  </a:lnTo>
                  <a:lnTo>
                    <a:pt x="9859" y="6346"/>
                  </a:lnTo>
                  <a:lnTo>
                    <a:pt x="10216" y="6346"/>
                  </a:lnTo>
                  <a:cubicBezTo>
                    <a:pt x="10311" y="6346"/>
                    <a:pt x="10383" y="6263"/>
                    <a:pt x="10383" y="6180"/>
                  </a:cubicBezTo>
                  <a:lnTo>
                    <a:pt x="10383" y="5120"/>
                  </a:lnTo>
                  <a:cubicBezTo>
                    <a:pt x="10383" y="5025"/>
                    <a:pt x="10311" y="4953"/>
                    <a:pt x="10216" y="4953"/>
                  </a:cubicBezTo>
                  <a:lnTo>
                    <a:pt x="9859" y="4953"/>
                  </a:lnTo>
                  <a:lnTo>
                    <a:pt x="9859" y="1381"/>
                  </a:lnTo>
                  <a:lnTo>
                    <a:pt x="10216" y="1381"/>
                  </a:lnTo>
                  <a:cubicBezTo>
                    <a:pt x="10311" y="1381"/>
                    <a:pt x="10383" y="1310"/>
                    <a:pt x="10383" y="1215"/>
                  </a:cubicBezTo>
                  <a:lnTo>
                    <a:pt x="10383" y="167"/>
                  </a:lnTo>
                  <a:cubicBezTo>
                    <a:pt x="10383" y="72"/>
                    <a:pt x="10311" y="0"/>
                    <a:pt x="10216" y="0"/>
                  </a:cubicBezTo>
                  <a:lnTo>
                    <a:pt x="9156" y="0"/>
                  </a:lnTo>
                  <a:cubicBezTo>
                    <a:pt x="9073" y="0"/>
                    <a:pt x="9002" y="72"/>
                    <a:pt x="9002" y="167"/>
                  </a:cubicBezTo>
                  <a:lnTo>
                    <a:pt x="9002" y="524"/>
                  </a:lnTo>
                  <a:lnTo>
                    <a:pt x="5882" y="524"/>
                  </a:lnTo>
                  <a:lnTo>
                    <a:pt x="5882" y="167"/>
                  </a:lnTo>
                  <a:cubicBezTo>
                    <a:pt x="5882" y="72"/>
                    <a:pt x="5811" y="0"/>
                    <a:pt x="5727" y="0"/>
                  </a:cubicBezTo>
                  <a:lnTo>
                    <a:pt x="4680" y="0"/>
                  </a:lnTo>
                  <a:cubicBezTo>
                    <a:pt x="4596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94" y="524"/>
                  </a:lnTo>
                  <a:lnTo>
                    <a:pt x="1394" y="167"/>
                  </a:lnTo>
                  <a:cubicBezTo>
                    <a:pt x="1394" y="72"/>
                    <a:pt x="1322" y="0"/>
                    <a:pt x="1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240;p62">
              <a:extLst>
                <a:ext uri="{FF2B5EF4-FFF2-40B4-BE49-F238E27FC236}">
                  <a16:creationId xmlns:a16="http://schemas.microsoft.com/office/drawing/2014/main" id="{2B0B0650-EB13-4DF1-96C4-D870FF0DAE22}"/>
                </a:ext>
              </a:extLst>
            </p:cNvPr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241;p62">
              <a:extLst>
                <a:ext uri="{FF2B5EF4-FFF2-40B4-BE49-F238E27FC236}">
                  <a16:creationId xmlns:a16="http://schemas.microsoft.com/office/drawing/2014/main" id="{C02414A9-3A8B-481F-84DE-F46469E34CD2}"/>
                </a:ext>
              </a:extLst>
            </p:cNvPr>
            <p:cNvSpPr/>
            <p:nvPr/>
          </p:nvSpPr>
          <p:spPr>
            <a:xfrm>
              <a:off x="2953717" y="159456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242;p62">
              <a:extLst>
                <a:ext uri="{FF2B5EF4-FFF2-40B4-BE49-F238E27FC236}">
                  <a16:creationId xmlns:a16="http://schemas.microsoft.com/office/drawing/2014/main" id="{95DF9E03-373A-4358-8F7F-0E3EA18EAA98}"/>
                </a:ext>
              </a:extLst>
            </p:cNvPr>
            <p:cNvSpPr/>
            <p:nvPr/>
          </p:nvSpPr>
          <p:spPr>
            <a:xfrm>
              <a:off x="2953717" y="1594182"/>
              <a:ext cx="32" cy="413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243;p62">
              <a:extLst>
                <a:ext uri="{FF2B5EF4-FFF2-40B4-BE49-F238E27FC236}">
                  <a16:creationId xmlns:a16="http://schemas.microsoft.com/office/drawing/2014/main" id="{EEB3DB59-CDE9-497D-A55A-98B67301DB27}"/>
                </a:ext>
              </a:extLst>
            </p:cNvPr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244;p62">
              <a:extLst>
                <a:ext uri="{FF2B5EF4-FFF2-40B4-BE49-F238E27FC236}">
                  <a16:creationId xmlns:a16="http://schemas.microsoft.com/office/drawing/2014/main" id="{BEC2E12E-0768-4949-90BD-F5212C0EDDCB}"/>
                </a:ext>
              </a:extLst>
            </p:cNvPr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245;p62">
              <a:extLst>
                <a:ext uri="{FF2B5EF4-FFF2-40B4-BE49-F238E27FC236}">
                  <a16:creationId xmlns:a16="http://schemas.microsoft.com/office/drawing/2014/main" id="{15C1FFAE-6131-45C0-908F-785CBD832006}"/>
                </a:ext>
              </a:extLst>
            </p:cNvPr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246;p62">
              <a:extLst>
                <a:ext uri="{FF2B5EF4-FFF2-40B4-BE49-F238E27FC236}">
                  <a16:creationId xmlns:a16="http://schemas.microsoft.com/office/drawing/2014/main" id="{7B67B742-7E97-4C23-9C93-58ED2F2ECFE7}"/>
                </a:ext>
              </a:extLst>
            </p:cNvPr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247;p62">
              <a:extLst>
                <a:ext uri="{FF2B5EF4-FFF2-40B4-BE49-F238E27FC236}">
                  <a16:creationId xmlns:a16="http://schemas.microsoft.com/office/drawing/2014/main" id="{BC7699F2-1A15-4A97-94B5-775CCEF5A814}"/>
                </a:ext>
              </a:extLst>
            </p:cNvPr>
            <p:cNvSpPr/>
            <p:nvPr/>
          </p:nvSpPr>
          <p:spPr>
            <a:xfrm>
              <a:off x="2923788" y="157640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248;p62">
              <a:extLst>
                <a:ext uri="{FF2B5EF4-FFF2-40B4-BE49-F238E27FC236}">
                  <a16:creationId xmlns:a16="http://schemas.microsoft.com/office/drawing/2014/main" id="{1ECD83FA-BD98-48C4-A5AB-037723E7F569}"/>
                </a:ext>
              </a:extLst>
            </p:cNvPr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249;p62">
              <a:extLst>
                <a:ext uri="{FF2B5EF4-FFF2-40B4-BE49-F238E27FC236}">
                  <a16:creationId xmlns:a16="http://schemas.microsoft.com/office/drawing/2014/main" id="{0CCFF808-3FB2-4AB5-8802-879AF8117BA0}"/>
                </a:ext>
              </a:extLst>
            </p:cNvPr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250;p62">
              <a:extLst>
                <a:ext uri="{FF2B5EF4-FFF2-40B4-BE49-F238E27FC236}">
                  <a16:creationId xmlns:a16="http://schemas.microsoft.com/office/drawing/2014/main" id="{E3CA133F-26B3-4E5B-AE1E-169D49B3EB87}"/>
                </a:ext>
              </a:extLst>
            </p:cNvPr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251;p62">
              <a:extLst>
                <a:ext uri="{FF2B5EF4-FFF2-40B4-BE49-F238E27FC236}">
                  <a16:creationId xmlns:a16="http://schemas.microsoft.com/office/drawing/2014/main" id="{55A85824-ADCB-40EE-AA79-1A78C48FA845}"/>
                </a:ext>
              </a:extLst>
            </p:cNvPr>
            <p:cNvSpPr/>
            <p:nvPr/>
          </p:nvSpPr>
          <p:spPr>
            <a:xfrm>
              <a:off x="2923438" y="1576784"/>
              <a:ext cx="0" cy="32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252;p62">
              <a:extLst>
                <a:ext uri="{FF2B5EF4-FFF2-40B4-BE49-F238E27FC236}">
                  <a16:creationId xmlns:a16="http://schemas.microsoft.com/office/drawing/2014/main" id="{54891A42-C58D-4F68-BB4D-CCBF02D936D1}"/>
                </a:ext>
              </a:extLst>
            </p:cNvPr>
            <p:cNvSpPr/>
            <p:nvPr/>
          </p:nvSpPr>
          <p:spPr>
            <a:xfrm>
              <a:off x="2792783" y="1631298"/>
              <a:ext cx="87877" cy="101140"/>
            </a:xfrm>
            <a:custGeom>
              <a:avLst/>
              <a:gdLst/>
              <a:ahLst/>
              <a:cxnLst/>
              <a:rect l="l" t="t" r="r" b="b"/>
              <a:pathLst>
                <a:path w="2763" h="318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2167" y="334"/>
                  </a:lnTo>
                  <a:cubicBezTo>
                    <a:pt x="2310" y="334"/>
                    <a:pt x="2429" y="453"/>
                    <a:pt x="2429" y="584"/>
                  </a:cubicBezTo>
                  <a:lnTo>
                    <a:pt x="2429" y="3013"/>
                  </a:lnTo>
                  <a:cubicBezTo>
                    <a:pt x="2429" y="3096"/>
                    <a:pt x="2501" y="3180"/>
                    <a:pt x="2584" y="3180"/>
                  </a:cubicBezTo>
                  <a:cubicBezTo>
                    <a:pt x="2679" y="3180"/>
                    <a:pt x="2751" y="3096"/>
                    <a:pt x="2751" y="3013"/>
                  </a:cubicBezTo>
                  <a:lnTo>
                    <a:pt x="2751" y="584"/>
                  </a:lnTo>
                  <a:cubicBezTo>
                    <a:pt x="2763" y="275"/>
                    <a:pt x="2501" y="1"/>
                    <a:pt x="2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253;p62">
              <a:extLst>
                <a:ext uri="{FF2B5EF4-FFF2-40B4-BE49-F238E27FC236}">
                  <a16:creationId xmlns:a16="http://schemas.microsoft.com/office/drawing/2014/main" id="{04210CA0-F2D7-42FD-80CE-1033C3337E40}"/>
                </a:ext>
              </a:extLst>
            </p:cNvPr>
            <p:cNvSpPr/>
            <p:nvPr/>
          </p:nvSpPr>
          <p:spPr>
            <a:xfrm>
              <a:off x="2715147" y="1631298"/>
              <a:ext cx="66695" cy="122735"/>
            </a:xfrm>
            <a:custGeom>
              <a:avLst/>
              <a:gdLst/>
              <a:ahLst/>
              <a:cxnLst/>
              <a:rect l="l" t="t" r="r" b="b"/>
              <a:pathLst>
                <a:path w="2097" h="3859" extrusionOk="0">
                  <a:moveTo>
                    <a:pt x="596" y="1"/>
                  </a:moveTo>
                  <a:cubicBezTo>
                    <a:pt x="263" y="1"/>
                    <a:pt x="1" y="275"/>
                    <a:pt x="1" y="596"/>
                  </a:cubicBezTo>
                  <a:lnTo>
                    <a:pt x="1" y="3692"/>
                  </a:lnTo>
                  <a:cubicBezTo>
                    <a:pt x="1" y="3787"/>
                    <a:pt x="72" y="3858"/>
                    <a:pt x="167" y="3858"/>
                  </a:cubicBezTo>
                  <a:cubicBezTo>
                    <a:pt x="251" y="3858"/>
                    <a:pt x="322" y="3787"/>
                    <a:pt x="322" y="3692"/>
                  </a:cubicBezTo>
                  <a:lnTo>
                    <a:pt x="322" y="596"/>
                  </a:lnTo>
                  <a:cubicBezTo>
                    <a:pt x="322" y="453"/>
                    <a:pt x="441" y="346"/>
                    <a:pt x="584" y="346"/>
                  </a:cubicBezTo>
                  <a:lnTo>
                    <a:pt x="1917" y="346"/>
                  </a:lnTo>
                  <a:cubicBezTo>
                    <a:pt x="2013" y="346"/>
                    <a:pt x="2084" y="275"/>
                    <a:pt x="2084" y="179"/>
                  </a:cubicBezTo>
                  <a:cubicBezTo>
                    <a:pt x="2096" y="72"/>
                    <a:pt x="2025" y="1"/>
                    <a:pt x="1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254;p62">
              <a:extLst>
                <a:ext uri="{FF2B5EF4-FFF2-40B4-BE49-F238E27FC236}">
                  <a16:creationId xmlns:a16="http://schemas.microsoft.com/office/drawing/2014/main" id="{2C3CDCE5-2BB8-4A59-A6CB-15BC84ACDDFE}"/>
                </a:ext>
              </a:extLst>
            </p:cNvPr>
            <p:cNvSpPr/>
            <p:nvPr/>
          </p:nvSpPr>
          <p:spPr>
            <a:xfrm>
              <a:off x="2715911" y="1707789"/>
              <a:ext cx="166277" cy="93570"/>
            </a:xfrm>
            <a:custGeom>
              <a:avLst/>
              <a:gdLst/>
              <a:ahLst/>
              <a:cxnLst/>
              <a:rect l="l" t="t" r="r" b="b"/>
              <a:pathLst>
                <a:path w="5228" h="2942" extrusionOk="0">
                  <a:moveTo>
                    <a:pt x="2001" y="358"/>
                  </a:moveTo>
                  <a:cubicBezTo>
                    <a:pt x="2132" y="358"/>
                    <a:pt x="2239" y="429"/>
                    <a:pt x="2298" y="537"/>
                  </a:cubicBezTo>
                  <a:lnTo>
                    <a:pt x="2596" y="1132"/>
                  </a:lnTo>
                  <a:cubicBezTo>
                    <a:pt x="2429" y="1287"/>
                    <a:pt x="2215" y="1382"/>
                    <a:pt x="2001" y="1382"/>
                  </a:cubicBezTo>
                  <a:cubicBezTo>
                    <a:pt x="1763" y="1382"/>
                    <a:pt x="1548" y="1287"/>
                    <a:pt x="1382" y="1132"/>
                  </a:cubicBezTo>
                  <a:lnTo>
                    <a:pt x="1703" y="537"/>
                  </a:lnTo>
                  <a:cubicBezTo>
                    <a:pt x="1763" y="418"/>
                    <a:pt x="1870" y="358"/>
                    <a:pt x="2001" y="358"/>
                  </a:cubicBezTo>
                  <a:close/>
                  <a:moveTo>
                    <a:pt x="2739" y="1453"/>
                  </a:moveTo>
                  <a:lnTo>
                    <a:pt x="3334" y="2632"/>
                  </a:lnTo>
                  <a:lnTo>
                    <a:pt x="631" y="2632"/>
                  </a:lnTo>
                  <a:lnTo>
                    <a:pt x="1227" y="1453"/>
                  </a:lnTo>
                  <a:cubicBezTo>
                    <a:pt x="1429" y="1632"/>
                    <a:pt x="1703" y="1739"/>
                    <a:pt x="1989" y="1739"/>
                  </a:cubicBezTo>
                  <a:cubicBezTo>
                    <a:pt x="2263" y="1739"/>
                    <a:pt x="2536" y="1632"/>
                    <a:pt x="2739" y="1453"/>
                  </a:cubicBezTo>
                  <a:close/>
                  <a:moveTo>
                    <a:pt x="2001" y="1"/>
                  </a:moveTo>
                  <a:cubicBezTo>
                    <a:pt x="1739" y="1"/>
                    <a:pt x="1524" y="132"/>
                    <a:pt x="1405" y="370"/>
                  </a:cubicBezTo>
                  <a:lnTo>
                    <a:pt x="1048" y="1072"/>
                  </a:lnTo>
                  <a:lnTo>
                    <a:pt x="346" y="2454"/>
                  </a:lnTo>
                  <a:cubicBezTo>
                    <a:pt x="334" y="2418"/>
                    <a:pt x="334" y="2382"/>
                    <a:pt x="334" y="2346"/>
                  </a:cubicBezTo>
                  <a:lnTo>
                    <a:pt x="334" y="1930"/>
                  </a:lnTo>
                  <a:cubicBezTo>
                    <a:pt x="334" y="1834"/>
                    <a:pt x="250" y="1763"/>
                    <a:pt x="167" y="1763"/>
                  </a:cubicBezTo>
                  <a:cubicBezTo>
                    <a:pt x="72" y="1763"/>
                    <a:pt x="0" y="1834"/>
                    <a:pt x="0" y="1930"/>
                  </a:cubicBezTo>
                  <a:lnTo>
                    <a:pt x="0" y="2346"/>
                  </a:lnTo>
                  <a:cubicBezTo>
                    <a:pt x="0" y="2680"/>
                    <a:pt x="274" y="2942"/>
                    <a:pt x="596" y="2942"/>
                  </a:cubicBezTo>
                  <a:lnTo>
                    <a:pt x="4632" y="2942"/>
                  </a:lnTo>
                  <a:cubicBezTo>
                    <a:pt x="4953" y="2942"/>
                    <a:pt x="5227" y="2680"/>
                    <a:pt x="5227" y="2346"/>
                  </a:cubicBezTo>
                  <a:lnTo>
                    <a:pt x="5227" y="1263"/>
                  </a:lnTo>
                  <a:cubicBezTo>
                    <a:pt x="5180" y="1191"/>
                    <a:pt x="5108" y="1108"/>
                    <a:pt x="5025" y="1108"/>
                  </a:cubicBezTo>
                  <a:cubicBezTo>
                    <a:pt x="4930" y="1108"/>
                    <a:pt x="4858" y="1191"/>
                    <a:pt x="4858" y="1275"/>
                  </a:cubicBezTo>
                  <a:lnTo>
                    <a:pt x="4858" y="2358"/>
                  </a:lnTo>
                  <a:cubicBezTo>
                    <a:pt x="4858" y="2513"/>
                    <a:pt x="4739" y="2620"/>
                    <a:pt x="4596" y="2620"/>
                  </a:cubicBezTo>
                  <a:lnTo>
                    <a:pt x="3739" y="2620"/>
                  </a:lnTo>
                  <a:lnTo>
                    <a:pt x="2608" y="370"/>
                  </a:lnTo>
                  <a:cubicBezTo>
                    <a:pt x="2548" y="251"/>
                    <a:pt x="2465" y="156"/>
                    <a:pt x="2358" y="96"/>
                  </a:cubicBezTo>
                  <a:cubicBezTo>
                    <a:pt x="2251" y="37"/>
                    <a:pt x="2132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255;p62">
              <a:extLst>
                <a:ext uri="{FF2B5EF4-FFF2-40B4-BE49-F238E27FC236}">
                  <a16:creationId xmlns:a16="http://schemas.microsoft.com/office/drawing/2014/main" id="{45DD4FD8-1318-48D3-9F4B-C6752EFC9DBD}"/>
                </a:ext>
              </a:extLst>
            </p:cNvPr>
            <p:cNvSpPr/>
            <p:nvPr/>
          </p:nvSpPr>
          <p:spPr>
            <a:xfrm>
              <a:off x="2799589" y="1654706"/>
              <a:ext cx="61384" cy="62974"/>
            </a:xfrm>
            <a:custGeom>
              <a:avLst/>
              <a:gdLst/>
              <a:ahLst/>
              <a:cxnLst/>
              <a:rect l="l" t="t" r="r" b="b"/>
              <a:pathLst>
                <a:path w="1930" h="1980" extrusionOk="0">
                  <a:moveTo>
                    <a:pt x="644" y="432"/>
                  </a:moveTo>
                  <a:cubicBezTo>
                    <a:pt x="608" y="932"/>
                    <a:pt x="965" y="1384"/>
                    <a:pt x="1441" y="1467"/>
                  </a:cubicBezTo>
                  <a:cubicBezTo>
                    <a:pt x="1322" y="1587"/>
                    <a:pt x="1167" y="1646"/>
                    <a:pt x="989" y="1646"/>
                  </a:cubicBezTo>
                  <a:cubicBezTo>
                    <a:pt x="620" y="1646"/>
                    <a:pt x="334" y="1348"/>
                    <a:pt x="334" y="991"/>
                  </a:cubicBezTo>
                  <a:cubicBezTo>
                    <a:pt x="334" y="753"/>
                    <a:pt x="453" y="551"/>
                    <a:pt x="644" y="432"/>
                  </a:cubicBezTo>
                  <a:close/>
                  <a:moveTo>
                    <a:pt x="898" y="0"/>
                  </a:moveTo>
                  <a:cubicBezTo>
                    <a:pt x="889" y="0"/>
                    <a:pt x="880" y="1"/>
                    <a:pt x="870" y="3"/>
                  </a:cubicBezTo>
                  <a:cubicBezTo>
                    <a:pt x="382" y="74"/>
                    <a:pt x="1" y="491"/>
                    <a:pt x="1" y="979"/>
                  </a:cubicBezTo>
                  <a:cubicBezTo>
                    <a:pt x="1" y="1527"/>
                    <a:pt x="453" y="1979"/>
                    <a:pt x="1001" y="1979"/>
                  </a:cubicBezTo>
                  <a:cubicBezTo>
                    <a:pt x="1406" y="1979"/>
                    <a:pt x="1763" y="1741"/>
                    <a:pt x="1918" y="1384"/>
                  </a:cubicBezTo>
                  <a:cubicBezTo>
                    <a:pt x="1929" y="1336"/>
                    <a:pt x="1929" y="1265"/>
                    <a:pt x="1894" y="1217"/>
                  </a:cubicBezTo>
                  <a:cubicBezTo>
                    <a:pt x="1874" y="1178"/>
                    <a:pt x="1830" y="1155"/>
                    <a:pt x="1768" y="1155"/>
                  </a:cubicBezTo>
                  <a:cubicBezTo>
                    <a:pt x="1755" y="1155"/>
                    <a:pt x="1741" y="1156"/>
                    <a:pt x="1727" y="1158"/>
                  </a:cubicBezTo>
                  <a:lnTo>
                    <a:pt x="1644" y="1158"/>
                  </a:lnTo>
                  <a:cubicBezTo>
                    <a:pt x="1275" y="1158"/>
                    <a:pt x="989" y="860"/>
                    <a:pt x="989" y="503"/>
                  </a:cubicBezTo>
                  <a:cubicBezTo>
                    <a:pt x="989" y="420"/>
                    <a:pt x="1001" y="324"/>
                    <a:pt x="1048" y="241"/>
                  </a:cubicBezTo>
                  <a:cubicBezTo>
                    <a:pt x="1092" y="131"/>
                    <a:pt x="1014" y="0"/>
                    <a:pt x="8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820;p61">
            <a:extLst>
              <a:ext uri="{FF2B5EF4-FFF2-40B4-BE49-F238E27FC236}">
                <a16:creationId xmlns:a16="http://schemas.microsoft.com/office/drawing/2014/main" id="{B811C462-A959-4AEF-B574-AA2A890B7F30}"/>
              </a:ext>
            </a:extLst>
          </p:cNvPr>
          <p:cNvGrpSpPr/>
          <p:nvPr/>
        </p:nvGrpSpPr>
        <p:grpSpPr>
          <a:xfrm>
            <a:off x="2501772" y="3923040"/>
            <a:ext cx="961862" cy="870087"/>
            <a:chOff x="2633105" y="2431859"/>
            <a:chExt cx="363243" cy="328585"/>
          </a:xfrm>
          <a:solidFill>
            <a:srgbClr val="29436D"/>
          </a:solidFill>
        </p:grpSpPr>
        <p:sp>
          <p:nvSpPr>
            <p:cNvPr id="115" name="Google Shape;11821;p61">
              <a:extLst>
                <a:ext uri="{FF2B5EF4-FFF2-40B4-BE49-F238E27FC236}">
                  <a16:creationId xmlns:a16="http://schemas.microsoft.com/office/drawing/2014/main" id="{1B124D10-AB79-4E98-A8DB-84A1DC60509D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822;p61">
              <a:extLst>
                <a:ext uri="{FF2B5EF4-FFF2-40B4-BE49-F238E27FC236}">
                  <a16:creationId xmlns:a16="http://schemas.microsoft.com/office/drawing/2014/main" id="{7D13B5DA-D702-4D92-9500-881FB820448C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823;p61">
              <a:extLst>
                <a:ext uri="{FF2B5EF4-FFF2-40B4-BE49-F238E27FC236}">
                  <a16:creationId xmlns:a16="http://schemas.microsoft.com/office/drawing/2014/main" id="{D65B861A-074D-4AD3-BF9F-78FF8B383712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24;p61">
              <a:extLst>
                <a:ext uri="{FF2B5EF4-FFF2-40B4-BE49-F238E27FC236}">
                  <a16:creationId xmlns:a16="http://schemas.microsoft.com/office/drawing/2014/main" id="{B036B640-D67B-4A76-B677-5220EAA4F1EE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825;p61">
              <a:extLst>
                <a:ext uri="{FF2B5EF4-FFF2-40B4-BE49-F238E27FC236}">
                  <a16:creationId xmlns:a16="http://schemas.microsoft.com/office/drawing/2014/main" id="{61B07797-C868-47F5-81CF-7CF503D69101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826;p61">
              <a:extLst>
                <a:ext uri="{FF2B5EF4-FFF2-40B4-BE49-F238E27FC236}">
                  <a16:creationId xmlns:a16="http://schemas.microsoft.com/office/drawing/2014/main" id="{29F5A4A8-A7C1-4B9E-8E44-3550392ACFCA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827;p61">
              <a:extLst>
                <a:ext uri="{FF2B5EF4-FFF2-40B4-BE49-F238E27FC236}">
                  <a16:creationId xmlns:a16="http://schemas.microsoft.com/office/drawing/2014/main" id="{2985EF32-2D78-41DB-8FA4-8132D881E53B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828;p61">
              <a:extLst>
                <a:ext uri="{FF2B5EF4-FFF2-40B4-BE49-F238E27FC236}">
                  <a16:creationId xmlns:a16="http://schemas.microsoft.com/office/drawing/2014/main" id="{EF1D6C0A-90DA-4D35-AAF2-B8127414E267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8534;p54">
            <a:extLst>
              <a:ext uri="{FF2B5EF4-FFF2-40B4-BE49-F238E27FC236}">
                <a16:creationId xmlns:a16="http://schemas.microsoft.com/office/drawing/2014/main" id="{B8B8F559-9BC4-4F2C-AF42-DD9FA8A31864}"/>
              </a:ext>
            </a:extLst>
          </p:cNvPr>
          <p:cNvGrpSpPr/>
          <p:nvPr/>
        </p:nvGrpSpPr>
        <p:grpSpPr>
          <a:xfrm>
            <a:off x="1971466" y="2887384"/>
            <a:ext cx="7208123" cy="2994348"/>
            <a:chOff x="6796238" y="3158297"/>
            <a:chExt cx="1630319" cy="677257"/>
          </a:xfrm>
          <a:solidFill>
            <a:srgbClr val="29436D"/>
          </a:solidFill>
        </p:grpSpPr>
        <p:cxnSp>
          <p:nvCxnSpPr>
            <p:cNvPr id="148" name="Google Shape;8535;p54">
              <a:extLst>
                <a:ext uri="{FF2B5EF4-FFF2-40B4-BE49-F238E27FC236}">
                  <a16:creationId xmlns:a16="http://schemas.microsoft.com/office/drawing/2014/main" id="{179A706A-CB3F-4F37-BEC9-71A52214C435}"/>
                </a:ext>
              </a:extLst>
            </p:cNvPr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grpFill/>
            <a:ln w="9525" cap="flat" cmpd="sng">
              <a:solidFill>
                <a:srgbClr val="29436D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49" name="Google Shape;8536;p54">
              <a:extLst>
                <a:ext uri="{FF2B5EF4-FFF2-40B4-BE49-F238E27FC236}">
                  <a16:creationId xmlns:a16="http://schemas.microsoft.com/office/drawing/2014/main" id="{F89BA770-806E-47BA-951E-AAA1ABC0EE2E}"/>
                </a:ext>
              </a:extLst>
            </p:cNvPr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grpFill/>
            <a:ln w="9525" cap="flat" cmpd="sng">
              <a:solidFill>
                <a:srgbClr val="29436D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50" name="Google Shape;8537;p54">
              <a:extLst>
                <a:ext uri="{FF2B5EF4-FFF2-40B4-BE49-F238E27FC236}">
                  <a16:creationId xmlns:a16="http://schemas.microsoft.com/office/drawing/2014/main" id="{14FE1D6A-CBFF-45A9-B2D0-5E2FC0181FC4}"/>
                </a:ext>
              </a:extLst>
            </p:cNvPr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grpFill/>
            <a:ln w="9525" cap="flat" cmpd="sng">
              <a:solidFill>
                <a:srgbClr val="29436D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51" name="Google Shape;8538;p54">
              <a:extLst>
                <a:ext uri="{FF2B5EF4-FFF2-40B4-BE49-F238E27FC236}">
                  <a16:creationId xmlns:a16="http://schemas.microsoft.com/office/drawing/2014/main" id="{B4C1408B-EB05-4E9B-B02A-DCC0C981A89B}"/>
                </a:ext>
              </a:extLst>
            </p:cNvPr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grpFill/>
            <a:ln w="9525" cap="flat" cmpd="sng">
              <a:solidFill>
                <a:srgbClr val="29436D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152" name="Google Shape;8539;p54">
              <a:extLst>
                <a:ext uri="{FF2B5EF4-FFF2-40B4-BE49-F238E27FC236}">
                  <a16:creationId xmlns:a16="http://schemas.microsoft.com/office/drawing/2014/main" id="{BF8A1918-8374-403C-BDA2-519CFA776E7D}"/>
                </a:ext>
              </a:extLst>
            </p:cNvPr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  <a:grpFill/>
          </p:grpSpPr>
          <p:sp>
            <p:nvSpPr>
              <p:cNvPr id="153" name="Google Shape;8540;p54">
                <a:extLst>
                  <a:ext uri="{FF2B5EF4-FFF2-40B4-BE49-F238E27FC236}">
                    <a16:creationId xmlns:a16="http://schemas.microsoft.com/office/drawing/2014/main" id="{3B6B0EBE-7BCE-4CBB-952E-8200D3DB07CA}"/>
                  </a:ext>
                </a:extLst>
              </p:cNvPr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8541;p54">
                <a:extLst>
                  <a:ext uri="{FF2B5EF4-FFF2-40B4-BE49-F238E27FC236}">
                    <a16:creationId xmlns:a16="http://schemas.microsoft.com/office/drawing/2014/main" id="{2D797433-37F9-4B40-A057-5C5F92FB3A50}"/>
                  </a:ext>
                </a:extLst>
              </p:cNvPr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8542;p54">
                <a:extLst>
                  <a:ext uri="{FF2B5EF4-FFF2-40B4-BE49-F238E27FC236}">
                    <a16:creationId xmlns:a16="http://schemas.microsoft.com/office/drawing/2014/main" id="{EB594FF8-6F9C-4687-A91B-E000EF090B00}"/>
                  </a:ext>
                </a:extLst>
              </p:cNvPr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179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97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2FF29-E29E-4667-BABA-5EC7354D6812}"/>
              </a:ext>
            </a:extLst>
          </p:cNvPr>
          <p:cNvSpPr txBox="1"/>
          <p:nvPr/>
        </p:nvSpPr>
        <p:spPr>
          <a:xfrm>
            <a:off x="4022514" y="5778096"/>
            <a:ext cx="1370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PHASER3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2DB16F-ABF0-42C1-A68A-A37FF52B7BDC}"/>
              </a:ext>
            </a:extLst>
          </p:cNvPr>
          <p:cNvSpPr txBox="1"/>
          <p:nvPr/>
        </p:nvSpPr>
        <p:spPr>
          <a:xfrm>
            <a:off x="6563827" y="5778096"/>
            <a:ext cx="158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PhotoShop</a:t>
            </a:r>
            <a:endParaRPr lang="en-US" altLang="ko-KR" sz="1600" b="1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64189B-CD22-42D8-81D4-C354A8E62DD8}"/>
              </a:ext>
            </a:extLst>
          </p:cNvPr>
          <p:cNvSpPr txBox="1"/>
          <p:nvPr/>
        </p:nvSpPr>
        <p:spPr>
          <a:xfrm>
            <a:off x="9299492" y="5721214"/>
            <a:ext cx="170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Github</a:t>
            </a:r>
            <a:endParaRPr lang="en-US" altLang="ko-KR" sz="1600" b="1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4869C9-0ACF-4EB7-8AE8-D99807C27327}"/>
              </a:ext>
            </a:extLst>
          </p:cNvPr>
          <p:cNvSpPr txBox="1"/>
          <p:nvPr/>
        </p:nvSpPr>
        <p:spPr>
          <a:xfrm>
            <a:off x="696304" y="5778096"/>
            <a:ext cx="242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Visual Studio Code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2F0681C-8B69-4C93-8762-084C043D924C}"/>
              </a:ext>
            </a:extLst>
          </p:cNvPr>
          <p:cNvGrpSpPr/>
          <p:nvPr/>
        </p:nvGrpSpPr>
        <p:grpSpPr>
          <a:xfrm>
            <a:off x="676504" y="1560502"/>
            <a:ext cx="2426387" cy="1909435"/>
            <a:chOff x="916283" y="1529464"/>
            <a:chExt cx="2426387" cy="19094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B84092-EDB3-4EF3-ACDF-D88B6417EF0B}"/>
                </a:ext>
              </a:extLst>
            </p:cNvPr>
            <p:cNvSpPr txBox="1"/>
            <p:nvPr/>
          </p:nvSpPr>
          <p:spPr>
            <a:xfrm>
              <a:off x="916283" y="3100345"/>
              <a:ext cx="2426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Node.js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4F4381-DDC9-47EF-B189-8CE2B288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77" y="1529464"/>
              <a:ext cx="1620000" cy="162000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9AE4CC-C597-412E-B962-A906A53AB088}"/>
              </a:ext>
            </a:extLst>
          </p:cNvPr>
          <p:cNvGrpSpPr/>
          <p:nvPr/>
        </p:nvGrpSpPr>
        <p:grpSpPr>
          <a:xfrm>
            <a:off x="3350754" y="1612324"/>
            <a:ext cx="2412000" cy="1857613"/>
            <a:chOff x="3600275" y="1612324"/>
            <a:chExt cx="2412000" cy="18576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872658-9493-4579-A3E6-2B095F7E5AF1}"/>
                </a:ext>
              </a:extLst>
            </p:cNvPr>
            <p:cNvSpPr txBox="1"/>
            <p:nvPr/>
          </p:nvSpPr>
          <p:spPr>
            <a:xfrm>
              <a:off x="4139641" y="3131383"/>
              <a:ext cx="1333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MySQL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E96F04-BBBA-4769-95D2-177CBA1E7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275" y="1612324"/>
              <a:ext cx="2412000" cy="125424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F6DB5D-6C5C-4575-B571-9028073659E9}"/>
              </a:ext>
            </a:extLst>
          </p:cNvPr>
          <p:cNvGrpSpPr/>
          <p:nvPr/>
        </p:nvGrpSpPr>
        <p:grpSpPr>
          <a:xfrm>
            <a:off x="6062759" y="1364033"/>
            <a:ext cx="2426387" cy="2105904"/>
            <a:chOff x="6441450" y="1364033"/>
            <a:chExt cx="2426387" cy="210590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9545D6-A210-46A1-83A7-35A948D1DC60}"/>
                </a:ext>
              </a:extLst>
            </p:cNvPr>
            <p:cNvSpPr txBox="1"/>
            <p:nvPr/>
          </p:nvSpPr>
          <p:spPr>
            <a:xfrm>
              <a:off x="6441450" y="3131383"/>
              <a:ext cx="2426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HTML / JS / CSS</a:t>
              </a:r>
            </a:p>
          </p:txBody>
        </p:sp>
        <p:pic>
          <p:nvPicPr>
            <p:cNvPr id="21" name="그림 20" descr="텍스트, 구급 상자, 표지판, 벡터그래픽이(가) 표시된 사진&#10;&#10;자동 생성된 설명">
              <a:extLst>
                <a:ext uri="{FF2B5EF4-FFF2-40B4-BE49-F238E27FC236}">
                  <a16:creationId xmlns:a16="http://schemas.microsoft.com/office/drawing/2014/main" id="{B0C90E29-AD53-444F-B1E5-6A1578734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1897" y="1364033"/>
              <a:ext cx="1620000" cy="162000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A99F38-545D-44FF-85D5-D9CE42199545}"/>
              </a:ext>
            </a:extLst>
          </p:cNvPr>
          <p:cNvGrpSpPr/>
          <p:nvPr/>
        </p:nvGrpSpPr>
        <p:grpSpPr>
          <a:xfrm>
            <a:off x="9474785" y="1612324"/>
            <a:ext cx="1377942" cy="1857613"/>
            <a:chOff x="9474785" y="1612324"/>
            <a:chExt cx="1377942" cy="1857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E25EF5-C9D9-4717-8622-5BA80AEE6FB4}"/>
                </a:ext>
              </a:extLst>
            </p:cNvPr>
            <p:cNvSpPr txBox="1"/>
            <p:nvPr/>
          </p:nvSpPr>
          <p:spPr>
            <a:xfrm>
              <a:off x="9622020" y="3131383"/>
              <a:ext cx="1130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AWS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C84CE30-246F-4C49-95A0-8037FAC20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785" y="1612324"/>
              <a:ext cx="1377942" cy="1377942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3F3A1758-8C2F-43F2-8ABA-8A4270CB2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31" y="4060788"/>
            <a:ext cx="1467575" cy="143317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1EC969A-6C51-4C06-ABD1-5807733842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1" r="30330" b="29134"/>
          <a:stretch/>
        </p:blipFill>
        <p:spPr>
          <a:xfrm>
            <a:off x="1079698" y="3847857"/>
            <a:ext cx="1659600" cy="162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138CAA2-6765-4C33-90E6-48054C2407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785" y="4060788"/>
            <a:ext cx="1433178" cy="14331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C7452D-4302-4590-9B68-2AC5BEE3FE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260" y="3991436"/>
            <a:ext cx="1810813" cy="15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27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개인별 준비 현황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DDCCDE-9CEB-4CF1-A026-1237AE999D5B}"/>
              </a:ext>
            </a:extLst>
          </p:cNvPr>
          <p:cNvSpPr txBox="1"/>
          <p:nvPr/>
        </p:nvSpPr>
        <p:spPr>
          <a:xfrm>
            <a:off x="3360438" y="24176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김의진</a:t>
            </a:r>
            <a:endParaRPr lang="ko-KR" altLang="en-US" sz="2000" b="1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B3454-652C-4AF4-818C-154644556964}"/>
              </a:ext>
            </a:extLst>
          </p:cNvPr>
          <p:cNvSpPr txBox="1"/>
          <p:nvPr/>
        </p:nvSpPr>
        <p:spPr>
          <a:xfrm>
            <a:off x="8853990" y="24440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박재홍</a:t>
            </a:r>
          </a:p>
        </p:txBody>
      </p:sp>
      <p:grpSp>
        <p:nvGrpSpPr>
          <p:cNvPr id="15" name="Google Shape;12136;p61">
            <a:extLst>
              <a:ext uri="{FF2B5EF4-FFF2-40B4-BE49-F238E27FC236}">
                <a16:creationId xmlns:a16="http://schemas.microsoft.com/office/drawing/2014/main" id="{75BF73F4-1A41-469B-B735-5D0A08B0A1C0}"/>
              </a:ext>
            </a:extLst>
          </p:cNvPr>
          <p:cNvGrpSpPr/>
          <p:nvPr/>
        </p:nvGrpSpPr>
        <p:grpSpPr>
          <a:xfrm>
            <a:off x="7669117" y="1578543"/>
            <a:ext cx="954106" cy="1217496"/>
            <a:chOff x="8047661" y="1501037"/>
            <a:chExt cx="278404" cy="355260"/>
          </a:xfrm>
          <a:solidFill>
            <a:srgbClr val="29436D"/>
          </a:solidFill>
        </p:grpSpPr>
        <p:sp>
          <p:nvSpPr>
            <p:cNvPr id="23" name="Google Shape;12137;p61">
              <a:extLst>
                <a:ext uri="{FF2B5EF4-FFF2-40B4-BE49-F238E27FC236}">
                  <a16:creationId xmlns:a16="http://schemas.microsoft.com/office/drawing/2014/main" id="{E71D2D12-1538-4030-8922-D7FA6B0EE47D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4" name="Google Shape;12138;p61">
              <a:extLst>
                <a:ext uri="{FF2B5EF4-FFF2-40B4-BE49-F238E27FC236}">
                  <a16:creationId xmlns:a16="http://schemas.microsoft.com/office/drawing/2014/main" id="{92470FC8-881B-46F9-9FED-470389F843EC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5" name="Google Shape;12139;p61">
              <a:extLst>
                <a:ext uri="{FF2B5EF4-FFF2-40B4-BE49-F238E27FC236}">
                  <a16:creationId xmlns:a16="http://schemas.microsoft.com/office/drawing/2014/main" id="{A9D928C4-8884-4DA5-BBEC-C8AE908D56E6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6" name="Google Shape;12140;p61">
              <a:extLst>
                <a:ext uri="{FF2B5EF4-FFF2-40B4-BE49-F238E27FC236}">
                  <a16:creationId xmlns:a16="http://schemas.microsoft.com/office/drawing/2014/main" id="{9191C97D-A103-41D0-9A35-4A10EE15F108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2" name="Google Shape;11753;p61">
            <a:extLst>
              <a:ext uri="{FF2B5EF4-FFF2-40B4-BE49-F238E27FC236}">
                <a16:creationId xmlns:a16="http://schemas.microsoft.com/office/drawing/2014/main" id="{53F6C291-4B92-49A5-95EB-ECF4B19AB0A3}"/>
              </a:ext>
            </a:extLst>
          </p:cNvPr>
          <p:cNvGrpSpPr/>
          <p:nvPr/>
        </p:nvGrpSpPr>
        <p:grpSpPr>
          <a:xfrm>
            <a:off x="2172475" y="1578543"/>
            <a:ext cx="954106" cy="1219879"/>
            <a:chOff x="4899999" y="2882095"/>
            <a:chExt cx="271244" cy="346801"/>
          </a:xfrm>
          <a:solidFill>
            <a:srgbClr val="29436D"/>
          </a:solidFill>
        </p:grpSpPr>
        <p:sp>
          <p:nvSpPr>
            <p:cNvPr id="33" name="Google Shape;11754;p61">
              <a:extLst>
                <a:ext uri="{FF2B5EF4-FFF2-40B4-BE49-F238E27FC236}">
                  <a16:creationId xmlns:a16="http://schemas.microsoft.com/office/drawing/2014/main" id="{0EA89056-166E-4E07-A533-1C1CE9AAAA1F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4" name="Google Shape;11755;p61">
              <a:extLst>
                <a:ext uri="{FF2B5EF4-FFF2-40B4-BE49-F238E27FC236}">
                  <a16:creationId xmlns:a16="http://schemas.microsoft.com/office/drawing/2014/main" id="{82AEBDCE-4F71-46C9-9878-D3157E1D60BE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5" name="Google Shape;11756;p61">
              <a:extLst>
                <a:ext uri="{FF2B5EF4-FFF2-40B4-BE49-F238E27FC236}">
                  <a16:creationId xmlns:a16="http://schemas.microsoft.com/office/drawing/2014/main" id="{5F05D137-13C4-4F1B-AC9B-5C95F3D2F8EB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6" name="Google Shape;11757;p61">
              <a:extLst>
                <a:ext uri="{FF2B5EF4-FFF2-40B4-BE49-F238E27FC236}">
                  <a16:creationId xmlns:a16="http://schemas.microsoft.com/office/drawing/2014/main" id="{50C68C27-5109-470A-B10D-2B80DAEC5353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7" name="Google Shape;11758;p61">
              <a:extLst>
                <a:ext uri="{FF2B5EF4-FFF2-40B4-BE49-F238E27FC236}">
                  <a16:creationId xmlns:a16="http://schemas.microsoft.com/office/drawing/2014/main" id="{FC0B130F-DA18-4455-B361-3750BF8A5084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8" name="Google Shape;11759;p61">
              <a:extLst>
                <a:ext uri="{FF2B5EF4-FFF2-40B4-BE49-F238E27FC236}">
                  <a16:creationId xmlns:a16="http://schemas.microsoft.com/office/drawing/2014/main" id="{B4ECFD75-8E07-4F86-BB87-564C012C1324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9" name="Google Shape;11760;p61">
              <a:extLst>
                <a:ext uri="{FF2B5EF4-FFF2-40B4-BE49-F238E27FC236}">
                  <a16:creationId xmlns:a16="http://schemas.microsoft.com/office/drawing/2014/main" id="{2FC50E32-3FD1-42D1-8BC9-D81778CCC5D1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0" name="Google Shape;11761;p61">
              <a:extLst>
                <a:ext uri="{FF2B5EF4-FFF2-40B4-BE49-F238E27FC236}">
                  <a16:creationId xmlns:a16="http://schemas.microsoft.com/office/drawing/2014/main" id="{EAD1FEB0-76B0-45FF-B7A3-6BB8E83C67DE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1" name="Google Shape;11762;p61">
              <a:extLst>
                <a:ext uri="{FF2B5EF4-FFF2-40B4-BE49-F238E27FC236}">
                  <a16:creationId xmlns:a16="http://schemas.microsoft.com/office/drawing/2014/main" id="{C7FFA759-D835-4AFC-9636-0298002C79BA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2" name="Google Shape;11763;p61">
              <a:extLst>
                <a:ext uri="{FF2B5EF4-FFF2-40B4-BE49-F238E27FC236}">
                  <a16:creationId xmlns:a16="http://schemas.microsoft.com/office/drawing/2014/main" id="{9C014A67-6666-48D9-9AD1-7112757893C6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186B543-C89D-483B-9398-DE811922C8E9}"/>
              </a:ext>
            </a:extLst>
          </p:cNvPr>
          <p:cNvSpPr txBox="1"/>
          <p:nvPr/>
        </p:nvSpPr>
        <p:spPr>
          <a:xfrm>
            <a:off x="941508" y="3109281"/>
            <a:ext cx="49872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자료구조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스크립트 언어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수강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스마트폰 게임 프로그래밍 수강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 베이스 수강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모바일 프로그래밍 수강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네트워크 프로그래밍 수강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공군 대외행사 체계 앱 서비스 개발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벅스 단기 계약직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마스터즈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코딩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강의 사이트 서비스 개발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36C59-FFD4-4C35-B361-051A89B81DB8}"/>
              </a:ext>
            </a:extLst>
          </p:cNvPr>
          <p:cNvSpPr txBox="1"/>
          <p:nvPr/>
        </p:nvSpPr>
        <p:spPr>
          <a:xfrm>
            <a:off x="938084" y="2912662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엔터테인먼트 전공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A5C21B-AD05-4EFB-8FC2-FB5BDEA60391}"/>
              </a:ext>
            </a:extLst>
          </p:cNvPr>
          <p:cNvSpPr txBox="1"/>
          <p:nvPr/>
        </p:nvSpPr>
        <p:spPr>
          <a:xfrm>
            <a:off x="915895" y="4144105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소프트웨어공학 전공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9D1FDD-F47B-4175-A67D-CCC428EA3F8E}"/>
              </a:ext>
            </a:extLst>
          </p:cNvPr>
          <p:cNvSpPr txBox="1"/>
          <p:nvPr/>
        </p:nvSpPr>
        <p:spPr>
          <a:xfrm>
            <a:off x="6466803" y="3051161"/>
            <a:ext cx="46778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+mj-ea"/>
                <a:ea typeface="+mj-ea"/>
              </a:rPr>
              <a:t>C, C++ </a:t>
            </a: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수강</a:t>
            </a:r>
            <a:r>
              <a:rPr lang="en-US" altLang="ko-KR" sz="2000" dirty="0">
                <a:solidFill>
                  <a:srgbClr val="34558B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게임 소프트웨어 공학 수강</a:t>
            </a: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그래픽 저작 도구 수강</a:t>
            </a: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게임 엔진 수강</a:t>
            </a: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데이터 베이스</a:t>
            </a:r>
            <a:r>
              <a:rPr lang="en-US" altLang="ko-KR" sz="2000" dirty="0">
                <a:solidFill>
                  <a:srgbClr val="34558B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스크립트 언어 수강</a:t>
            </a: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모바일 프로그래밍</a:t>
            </a: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웹 어플리케이션 구현 기초</a:t>
            </a: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4558B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현장실습 ㈜</a:t>
            </a:r>
            <a:r>
              <a:rPr lang="ko-KR" altLang="en-US" sz="2000" dirty="0" err="1">
                <a:solidFill>
                  <a:srgbClr val="34558B"/>
                </a:solidFill>
                <a:latin typeface="+mj-ea"/>
                <a:ea typeface="+mj-ea"/>
              </a:rPr>
              <a:t>다비수</a:t>
            </a: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rgbClr val="34558B"/>
                </a:solidFill>
                <a:latin typeface="+mj-ea"/>
                <a:ea typeface="+mj-ea"/>
              </a:rPr>
              <a:t>Phaser </a:t>
            </a:r>
            <a:r>
              <a:rPr lang="ko-KR" altLang="en-US" sz="2000" dirty="0">
                <a:solidFill>
                  <a:srgbClr val="34558B"/>
                </a:solidFill>
                <a:latin typeface="+mj-ea"/>
                <a:ea typeface="+mj-ea"/>
              </a:rPr>
              <a:t>게임 개발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BE26EB-165E-4EBE-9569-FD5C30FD69AF}"/>
              </a:ext>
            </a:extLst>
          </p:cNvPr>
          <p:cNvSpPr txBox="1"/>
          <p:nvPr/>
        </p:nvSpPr>
        <p:spPr>
          <a:xfrm>
            <a:off x="6431925" y="2891324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엔터테인먼트 전공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F25C96-88D8-4713-A1F5-DDF0FB069E5A}"/>
              </a:ext>
            </a:extLst>
          </p:cNvPr>
          <p:cNvSpPr txBox="1"/>
          <p:nvPr/>
        </p:nvSpPr>
        <p:spPr>
          <a:xfrm>
            <a:off x="6453758" y="4694330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 관련 타과 전공</a:t>
            </a:r>
          </a:p>
        </p:txBody>
      </p:sp>
    </p:spTree>
    <p:extLst>
      <p:ext uri="{BB962C8B-B14F-4D97-AF65-F5344CB8AC3E}">
        <p14:creationId xmlns:p14="http://schemas.microsoft.com/office/powerpoint/2010/main" val="96443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일정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9222591-409D-4093-85F9-72177F712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51074"/>
              </p:ext>
            </p:extLst>
          </p:nvPr>
        </p:nvGraphicFramePr>
        <p:xfrm>
          <a:off x="640086" y="1601824"/>
          <a:ext cx="10305002" cy="47516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60586">
                  <a:extLst>
                    <a:ext uri="{9D8B030D-6E8A-4147-A177-3AD203B41FA5}">
                      <a16:colId xmlns:a16="http://schemas.microsoft.com/office/drawing/2014/main" val="2323736671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1559899135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3781794511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3220428989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450905815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3636665358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3067156828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3256621768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441871175"/>
                    </a:ext>
                  </a:extLst>
                </a:gridCol>
              </a:tblGrid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내용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6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7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326385661"/>
                  </a:ext>
                </a:extLst>
              </a:tr>
              <a:tr h="529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Front-End </a:t>
                      </a:r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279538891"/>
                  </a:ext>
                </a:extLst>
              </a:tr>
              <a:tr h="529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Back-End </a:t>
                      </a:r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102847372"/>
                  </a:ext>
                </a:extLst>
              </a:tr>
              <a:tr h="529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앱 포팅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738159786"/>
                  </a:ext>
                </a:extLst>
              </a:tr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HTTPS</a:t>
                      </a:r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적용</a:t>
                      </a:r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 </a:t>
                      </a:r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배포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1301332389"/>
                  </a:ext>
                </a:extLst>
              </a:tr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꾸미기 개발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2199530021"/>
                  </a:ext>
                </a:extLst>
              </a:tr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리소스 제작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1827408203"/>
                  </a:ext>
                </a:extLst>
              </a:tr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 </a:t>
                      </a:r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설계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1486503671"/>
                  </a:ext>
                </a:extLst>
              </a:tr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컨텐츠 추가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2188493768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928C79-3EED-4D3F-A458-9E168A64D4DF}"/>
              </a:ext>
            </a:extLst>
          </p:cNvPr>
          <p:cNvSpPr/>
          <p:nvPr/>
        </p:nvSpPr>
        <p:spPr>
          <a:xfrm>
            <a:off x="2595418" y="2281384"/>
            <a:ext cx="5079446" cy="173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C1E399-12D8-4DC7-BAA2-C3B5FA334E5F}"/>
              </a:ext>
            </a:extLst>
          </p:cNvPr>
          <p:cNvSpPr/>
          <p:nvPr/>
        </p:nvSpPr>
        <p:spPr>
          <a:xfrm>
            <a:off x="2595419" y="2814466"/>
            <a:ext cx="5079446" cy="171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30F767-3087-43BC-B402-13490B7BEDC4}"/>
              </a:ext>
            </a:extLst>
          </p:cNvPr>
          <p:cNvSpPr/>
          <p:nvPr/>
        </p:nvSpPr>
        <p:spPr>
          <a:xfrm>
            <a:off x="6798945" y="3343247"/>
            <a:ext cx="875919" cy="171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56A0D2-9084-4D80-BC40-2CBD8588ECC5}"/>
              </a:ext>
            </a:extLst>
          </p:cNvPr>
          <p:cNvSpPr/>
          <p:nvPr/>
        </p:nvSpPr>
        <p:spPr>
          <a:xfrm>
            <a:off x="6232358" y="3872029"/>
            <a:ext cx="4547937" cy="171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6282ED-93EA-4F4F-82F1-4200275BBCA9}"/>
              </a:ext>
            </a:extLst>
          </p:cNvPr>
          <p:cNvSpPr/>
          <p:nvPr/>
        </p:nvSpPr>
        <p:spPr>
          <a:xfrm>
            <a:off x="2595419" y="4402829"/>
            <a:ext cx="2951942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4F4ECE3-0597-4E27-99F0-0FA7C9D8DFB5}"/>
              </a:ext>
            </a:extLst>
          </p:cNvPr>
          <p:cNvSpPr/>
          <p:nvPr/>
        </p:nvSpPr>
        <p:spPr>
          <a:xfrm>
            <a:off x="2595419" y="4929592"/>
            <a:ext cx="2951942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569DFF1-D6AD-4793-AC8F-83B7367A2C2A}"/>
              </a:ext>
            </a:extLst>
          </p:cNvPr>
          <p:cNvSpPr/>
          <p:nvPr/>
        </p:nvSpPr>
        <p:spPr>
          <a:xfrm>
            <a:off x="2595418" y="5447626"/>
            <a:ext cx="2951942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FB1D78-D15B-40F3-BBA2-CDC283B50503}"/>
              </a:ext>
            </a:extLst>
          </p:cNvPr>
          <p:cNvSpPr/>
          <p:nvPr/>
        </p:nvSpPr>
        <p:spPr>
          <a:xfrm>
            <a:off x="6842298" y="4402829"/>
            <a:ext cx="1879046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7A09FD5-19D7-4222-9683-3B28476C8E1E}"/>
              </a:ext>
            </a:extLst>
          </p:cNvPr>
          <p:cNvSpPr/>
          <p:nvPr/>
        </p:nvSpPr>
        <p:spPr>
          <a:xfrm>
            <a:off x="8959684" y="5965739"/>
            <a:ext cx="1879046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3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27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역할 분담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DDCCDE-9CEB-4CF1-A026-1237AE999D5B}"/>
              </a:ext>
            </a:extLst>
          </p:cNvPr>
          <p:cNvSpPr txBox="1"/>
          <p:nvPr/>
        </p:nvSpPr>
        <p:spPr>
          <a:xfrm>
            <a:off x="3348972" y="246402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김의진</a:t>
            </a:r>
            <a:endParaRPr lang="ko-KR" altLang="en-US" sz="2000" b="1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838AE6-D270-47A6-A2D8-61BDCA3DD0E2}"/>
              </a:ext>
            </a:extLst>
          </p:cNvPr>
          <p:cNvSpPr txBox="1"/>
          <p:nvPr/>
        </p:nvSpPr>
        <p:spPr>
          <a:xfrm>
            <a:off x="1002442" y="3067745"/>
            <a:ext cx="44082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Front-End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(HTML/ CSS / 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Back-End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(Node.js Express)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설계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(MySQL)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꾸미기 등 컨텐츠 개발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App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(Android)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AWS EC2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 배포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S3 Web Bucket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HTTPS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적용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 컨텐츠 기획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B3454-652C-4AF4-818C-154644556964}"/>
              </a:ext>
            </a:extLst>
          </p:cNvPr>
          <p:cNvSpPr txBox="1"/>
          <p:nvPr/>
        </p:nvSpPr>
        <p:spPr>
          <a:xfrm>
            <a:off x="8562158" y="251213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박재홍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F4ADF-08E8-404B-896B-8B48204C7614}"/>
              </a:ext>
            </a:extLst>
          </p:cNvPr>
          <p:cNvSpPr txBox="1"/>
          <p:nvPr/>
        </p:nvSpPr>
        <p:spPr>
          <a:xfrm>
            <a:off x="6096000" y="3046523"/>
            <a:ext cx="56530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타이쿤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게임 제작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(Phaser / 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컨텐츠 추가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(Phaser, Tiled Map)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Back-End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게임 부분 관리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(Node.js Express)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 컨텐츠 기획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설계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관리 </a:t>
            </a: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(MySQL)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 리소스 제작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GIT </a:t>
            </a:r>
            <a:r>
              <a:rPr lang="ko-KR" altLang="en-US" sz="20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형상 관리</a:t>
            </a:r>
            <a:endParaRPr lang="en-US" altLang="ko-KR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5" name="Google Shape;12136;p61">
            <a:extLst>
              <a:ext uri="{FF2B5EF4-FFF2-40B4-BE49-F238E27FC236}">
                <a16:creationId xmlns:a16="http://schemas.microsoft.com/office/drawing/2014/main" id="{75BF73F4-1A41-469B-B735-5D0A08B0A1C0}"/>
              </a:ext>
            </a:extLst>
          </p:cNvPr>
          <p:cNvGrpSpPr/>
          <p:nvPr/>
        </p:nvGrpSpPr>
        <p:grpSpPr>
          <a:xfrm>
            <a:off x="7377285" y="1646639"/>
            <a:ext cx="954106" cy="1217496"/>
            <a:chOff x="8047661" y="1501037"/>
            <a:chExt cx="278404" cy="355260"/>
          </a:xfrm>
          <a:solidFill>
            <a:srgbClr val="29436D"/>
          </a:solidFill>
        </p:grpSpPr>
        <p:sp>
          <p:nvSpPr>
            <p:cNvPr id="23" name="Google Shape;12137;p61">
              <a:extLst>
                <a:ext uri="{FF2B5EF4-FFF2-40B4-BE49-F238E27FC236}">
                  <a16:creationId xmlns:a16="http://schemas.microsoft.com/office/drawing/2014/main" id="{E71D2D12-1538-4030-8922-D7FA6B0EE47D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4" name="Google Shape;12138;p61">
              <a:extLst>
                <a:ext uri="{FF2B5EF4-FFF2-40B4-BE49-F238E27FC236}">
                  <a16:creationId xmlns:a16="http://schemas.microsoft.com/office/drawing/2014/main" id="{92470FC8-881B-46F9-9FED-470389F843EC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5" name="Google Shape;12139;p61">
              <a:extLst>
                <a:ext uri="{FF2B5EF4-FFF2-40B4-BE49-F238E27FC236}">
                  <a16:creationId xmlns:a16="http://schemas.microsoft.com/office/drawing/2014/main" id="{A9D928C4-8884-4DA5-BBEC-C8AE908D56E6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6" name="Google Shape;12140;p61">
              <a:extLst>
                <a:ext uri="{FF2B5EF4-FFF2-40B4-BE49-F238E27FC236}">
                  <a16:creationId xmlns:a16="http://schemas.microsoft.com/office/drawing/2014/main" id="{9191C97D-A103-41D0-9A35-4A10EE15F108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2" name="Google Shape;11753;p61">
            <a:extLst>
              <a:ext uri="{FF2B5EF4-FFF2-40B4-BE49-F238E27FC236}">
                <a16:creationId xmlns:a16="http://schemas.microsoft.com/office/drawing/2014/main" id="{53F6C291-4B92-49A5-95EB-ECF4B19AB0A3}"/>
              </a:ext>
            </a:extLst>
          </p:cNvPr>
          <p:cNvGrpSpPr/>
          <p:nvPr/>
        </p:nvGrpSpPr>
        <p:grpSpPr>
          <a:xfrm>
            <a:off x="2164100" y="1648269"/>
            <a:ext cx="954106" cy="1219879"/>
            <a:chOff x="4899999" y="2882095"/>
            <a:chExt cx="271244" cy="346801"/>
          </a:xfrm>
          <a:solidFill>
            <a:srgbClr val="29436D"/>
          </a:solidFill>
        </p:grpSpPr>
        <p:sp>
          <p:nvSpPr>
            <p:cNvPr id="33" name="Google Shape;11754;p61">
              <a:extLst>
                <a:ext uri="{FF2B5EF4-FFF2-40B4-BE49-F238E27FC236}">
                  <a16:creationId xmlns:a16="http://schemas.microsoft.com/office/drawing/2014/main" id="{0EA89056-166E-4E07-A533-1C1CE9AAAA1F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4" name="Google Shape;11755;p61">
              <a:extLst>
                <a:ext uri="{FF2B5EF4-FFF2-40B4-BE49-F238E27FC236}">
                  <a16:creationId xmlns:a16="http://schemas.microsoft.com/office/drawing/2014/main" id="{82AEBDCE-4F71-46C9-9878-D3157E1D60BE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5" name="Google Shape;11756;p61">
              <a:extLst>
                <a:ext uri="{FF2B5EF4-FFF2-40B4-BE49-F238E27FC236}">
                  <a16:creationId xmlns:a16="http://schemas.microsoft.com/office/drawing/2014/main" id="{5F05D137-13C4-4F1B-AC9B-5C95F3D2F8EB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6" name="Google Shape;11757;p61">
              <a:extLst>
                <a:ext uri="{FF2B5EF4-FFF2-40B4-BE49-F238E27FC236}">
                  <a16:creationId xmlns:a16="http://schemas.microsoft.com/office/drawing/2014/main" id="{50C68C27-5109-470A-B10D-2B80DAEC5353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7" name="Google Shape;11758;p61">
              <a:extLst>
                <a:ext uri="{FF2B5EF4-FFF2-40B4-BE49-F238E27FC236}">
                  <a16:creationId xmlns:a16="http://schemas.microsoft.com/office/drawing/2014/main" id="{FC0B130F-DA18-4455-B361-3750BF8A5084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8" name="Google Shape;11759;p61">
              <a:extLst>
                <a:ext uri="{FF2B5EF4-FFF2-40B4-BE49-F238E27FC236}">
                  <a16:creationId xmlns:a16="http://schemas.microsoft.com/office/drawing/2014/main" id="{B4ECFD75-8E07-4F86-BB87-564C012C1324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9" name="Google Shape;11760;p61">
              <a:extLst>
                <a:ext uri="{FF2B5EF4-FFF2-40B4-BE49-F238E27FC236}">
                  <a16:creationId xmlns:a16="http://schemas.microsoft.com/office/drawing/2014/main" id="{2FC50E32-3FD1-42D1-8BC9-D81778CCC5D1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0" name="Google Shape;11761;p61">
              <a:extLst>
                <a:ext uri="{FF2B5EF4-FFF2-40B4-BE49-F238E27FC236}">
                  <a16:creationId xmlns:a16="http://schemas.microsoft.com/office/drawing/2014/main" id="{EAD1FEB0-76B0-45FF-B7A3-6BB8E83C67DE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1" name="Google Shape;11762;p61">
              <a:extLst>
                <a:ext uri="{FF2B5EF4-FFF2-40B4-BE49-F238E27FC236}">
                  <a16:creationId xmlns:a16="http://schemas.microsoft.com/office/drawing/2014/main" id="{C7FFA759-D835-4AFC-9636-0298002C79BA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42" name="Google Shape;11763;p61">
              <a:extLst>
                <a:ext uri="{FF2B5EF4-FFF2-40B4-BE49-F238E27FC236}">
                  <a16:creationId xmlns:a16="http://schemas.microsoft.com/office/drawing/2014/main" id="{9C014A67-6666-48D9-9AD1-7112757893C6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88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419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참고 문헌 및 </a:t>
            </a:r>
            <a:r>
              <a:rPr lang="ko-KR" altLang="en-US" sz="2400" b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이미지 출처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94E5A-F17A-4DBD-8A3A-D9540CC203A9}"/>
              </a:ext>
            </a:extLst>
          </p:cNvPr>
          <p:cNvSpPr txBox="1"/>
          <p:nvPr/>
        </p:nvSpPr>
        <p:spPr>
          <a:xfrm>
            <a:off x="857805" y="1404992"/>
            <a:ext cx="1115131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2"/>
              </a:rPr>
              <a:t>https://www.kindpng.com/imgv/bomTmo_transparent-side-walk-png-warning-sign-pixel-art/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3"/>
              </a:rPr>
              <a:t>https://en.logodownload.org/adobe-photoshop-logo/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4"/>
              </a:rPr>
              <a:t>https://velog.io/@kimhscom/Visual-Studio-Code-%EC%84%A4%EC%B9%98%ED%95%98%EA%B8%B0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5"/>
              </a:rPr>
              <a:t>https://know.tour.go.kr/stat/nReportsOfForeignerDis19Re.do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6"/>
              </a:rPr>
              <a:t>https://phaser.io/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7"/>
              </a:rPr>
              <a:t>https://marketplace.visualstudio.com/items?itemName=ritwickdey.LiveServer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8"/>
              </a:rPr>
              <a:t>https://www.flaticon.com/kr/free-icon/nodejs_919825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9"/>
              </a:rPr>
              <a:t>https://ko.crazypng.com/853.html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10"/>
              </a:rPr>
              <a:t>https://www.pinclipart.com/pindetail/ibbiRmo_html-css-javascript-logo-clipart/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C533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11"/>
              </a:rPr>
              <a:t>https://kr-id-general.workshop.aws/ko/basic_modules/30-iam/iam/4-iam.html</a:t>
            </a:r>
            <a:endParaRPr lang="en-US" altLang="ko-KR" sz="1400" dirty="0">
              <a:solidFill>
                <a:srgbClr val="3C533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27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마무리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F2E3B-D245-4C60-9DDF-72B93976B4E0}"/>
              </a:ext>
            </a:extLst>
          </p:cNvPr>
          <p:cNvSpPr txBox="1"/>
          <p:nvPr/>
        </p:nvSpPr>
        <p:spPr>
          <a:xfrm>
            <a:off x="4031973" y="3083668"/>
            <a:ext cx="4128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감사합니다</a:t>
            </a:r>
            <a:r>
              <a:rPr lang="en-US" altLang="ko-KR" sz="6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6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87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9C3942-6BAA-455A-976D-34A4EF65219A}"/>
              </a:ext>
            </a:extLst>
          </p:cNvPr>
          <p:cNvSpPr txBox="1"/>
          <p:nvPr/>
        </p:nvSpPr>
        <p:spPr>
          <a:xfrm>
            <a:off x="4633337" y="401286"/>
            <a:ext cx="29253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8D809-9237-495B-A612-666B5C9BF389}"/>
              </a:ext>
            </a:extLst>
          </p:cNvPr>
          <p:cNvSpPr txBox="1"/>
          <p:nvPr/>
        </p:nvSpPr>
        <p:spPr>
          <a:xfrm>
            <a:off x="3416287" y="1736599"/>
            <a:ext cx="154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연구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B93EF-490C-4C7C-AFE6-94AAC5E8BE11}"/>
              </a:ext>
            </a:extLst>
          </p:cNvPr>
          <p:cNvSpPr txBox="1"/>
          <p:nvPr/>
        </p:nvSpPr>
        <p:spPr>
          <a:xfrm>
            <a:off x="3277981" y="2636301"/>
            <a:ext cx="182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컨셉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5FF58-12AE-4D1F-B404-B1E7EE57ED88}"/>
              </a:ext>
            </a:extLst>
          </p:cNvPr>
          <p:cNvSpPr txBox="1"/>
          <p:nvPr/>
        </p:nvSpPr>
        <p:spPr>
          <a:xfrm>
            <a:off x="3164912" y="3536003"/>
            <a:ext cx="2051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필요성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C9F4E-E51E-4E27-A666-108DA03E0A95}"/>
              </a:ext>
            </a:extLst>
          </p:cNvPr>
          <p:cNvSpPr txBox="1"/>
          <p:nvPr/>
        </p:nvSpPr>
        <p:spPr>
          <a:xfrm>
            <a:off x="3338687" y="4435705"/>
            <a:ext cx="180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BBE7A-D2C6-4E5B-AAB9-3573B4D462FE}"/>
              </a:ext>
            </a:extLst>
          </p:cNvPr>
          <p:cNvSpPr txBox="1"/>
          <p:nvPr/>
        </p:nvSpPr>
        <p:spPr>
          <a:xfrm>
            <a:off x="3636119" y="5335407"/>
            <a:ext cx="1327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차별성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6978F-0080-459C-8840-B7BD90841008}"/>
              </a:ext>
            </a:extLst>
          </p:cNvPr>
          <p:cNvSpPr txBox="1"/>
          <p:nvPr/>
        </p:nvSpPr>
        <p:spPr>
          <a:xfrm>
            <a:off x="6857781" y="1736597"/>
            <a:ext cx="220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중점 연구 분야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4AE21-8D3F-4169-8493-DDDF149AE5FD}"/>
              </a:ext>
            </a:extLst>
          </p:cNvPr>
          <p:cNvSpPr txBox="1"/>
          <p:nvPr/>
        </p:nvSpPr>
        <p:spPr>
          <a:xfrm>
            <a:off x="7229945" y="2633766"/>
            <a:ext cx="167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0D5B4-9CD1-4263-A9B6-15CC17B88443}"/>
              </a:ext>
            </a:extLst>
          </p:cNvPr>
          <p:cNvSpPr txBox="1"/>
          <p:nvPr/>
        </p:nvSpPr>
        <p:spPr>
          <a:xfrm>
            <a:off x="6807303" y="3530935"/>
            <a:ext cx="251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개인별 준비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160DB-62DA-40E5-8AAA-E366BE33AEE7}"/>
              </a:ext>
            </a:extLst>
          </p:cNvPr>
          <p:cNvSpPr txBox="1"/>
          <p:nvPr/>
        </p:nvSpPr>
        <p:spPr>
          <a:xfrm>
            <a:off x="7328357" y="4428104"/>
            <a:ext cx="1476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D446D7-03AC-47DE-805B-7BEC296FF2E5}"/>
              </a:ext>
            </a:extLst>
          </p:cNvPr>
          <p:cNvSpPr txBox="1"/>
          <p:nvPr/>
        </p:nvSpPr>
        <p:spPr>
          <a:xfrm>
            <a:off x="7343352" y="5325274"/>
            <a:ext cx="147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239130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연구목적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6A0E8A-5F0C-47B2-AB78-4CB3E8D0272C}"/>
              </a:ext>
            </a:extLst>
          </p:cNvPr>
          <p:cNvGrpSpPr/>
          <p:nvPr/>
        </p:nvGrpSpPr>
        <p:grpSpPr>
          <a:xfrm>
            <a:off x="941508" y="1406075"/>
            <a:ext cx="8876747" cy="1162076"/>
            <a:chOff x="941508" y="1406075"/>
            <a:chExt cx="8876747" cy="11620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252DA8-F428-4B39-8BDE-D1C29178C92E}"/>
                </a:ext>
              </a:extLst>
            </p:cNvPr>
            <p:cNvSpPr txBox="1"/>
            <p:nvPr/>
          </p:nvSpPr>
          <p:spPr>
            <a:xfrm>
              <a:off x="941508" y="1406075"/>
              <a:ext cx="584039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1. </a:t>
              </a:r>
              <a:r>
                <a:rPr lang="ko-KR" altLang="en-US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게임의 요소와 미디어의 융합</a:t>
              </a:r>
              <a:endParaRPr lang="en-US" altLang="ko-KR" sz="28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6085DD-C7F2-4741-B96C-982F731E00B9}"/>
                </a:ext>
              </a:extLst>
            </p:cNvPr>
            <p:cNvSpPr txBox="1"/>
            <p:nvPr/>
          </p:nvSpPr>
          <p:spPr>
            <a:xfrm>
              <a:off x="1056714" y="1921820"/>
              <a:ext cx="87615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SNS </a:t>
              </a:r>
              <a:r>
                <a:rPr lang="ko-KR" altLang="en-US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서비스와 게임의 요소를 융합하여</a:t>
              </a:r>
              <a:r>
                <a:rPr lang="en-US" altLang="ko-KR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엔터테인먼트 컴퓨팅 전공의 목표 수립</a:t>
              </a:r>
              <a:endParaRPr lang="en-US" altLang="ko-KR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아직까지 엔터테인먼트 컴퓨팅 전공의 목표를 활용한 연구 결과물이 없음</a:t>
              </a:r>
              <a:endParaRPr lang="en-US" altLang="ko-KR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96EB78-EF1E-48D0-8C10-DB555FFC2254}"/>
              </a:ext>
            </a:extLst>
          </p:cNvPr>
          <p:cNvGrpSpPr/>
          <p:nvPr/>
        </p:nvGrpSpPr>
        <p:grpSpPr>
          <a:xfrm>
            <a:off x="941508" y="2979595"/>
            <a:ext cx="8876747" cy="1162076"/>
            <a:chOff x="6898056" y="3110958"/>
            <a:chExt cx="8876747" cy="1162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6C2AEC-C898-446C-AF07-49BF1D35E1DB}"/>
                </a:ext>
              </a:extLst>
            </p:cNvPr>
            <p:cNvSpPr txBox="1"/>
            <p:nvPr/>
          </p:nvSpPr>
          <p:spPr>
            <a:xfrm>
              <a:off x="6898056" y="3110958"/>
              <a:ext cx="71950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2. </a:t>
              </a:r>
              <a:r>
                <a:rPr lang="ko-KR" altLang="en-US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웹</a:t>
              </a:r>
              <a:r>
                <a:rPr lang="en-US" altLang="ko-KR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앱 서비스 개발 기술 구현 능력 배양</a:t>
              </a:r>
              <a:endParaRPr lang="en-US" altLang="ko-KR" sz="28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2F8A2C-B017-4BA4-AD75-C194EC8CF6E9}"/>
                </a:ext>
              </a:extLst>
            </p:cNvPr>
            <p:cNvSpPr txBox="1"/>
            <p:nvPr/>
          </p:nvSpPr>
          <p:spPr>
            <a:xfrm>
              <a:off x="7013262" y="3626703"/>
              <a:ext cx="87615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웹의 전반적인 개발 기술 이해 </a:t>
              </a:r>
              <a:endParaRPr lang="en-US" altLang="ko-KR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서버와 웹의 통신과 데이터 처리 기술</a:t>
              </a:r>
              <a:r>
                <a:rPr lang="ko-KR" altLang="en-US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이해</a:t>
              </a:r>
              <a:endParaRPr lang="en-US" altLang="ko-KR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B71782-64F8-4F10-9D80-DAB8E01BAFA0}"/>
              </a:ext>
            </a:extLst>
          </p:cNvPr>
          <p:cNvGrpSpPr/>
          <p:nvPr/>
        </p:nvGrpSpPr>
        <p:grpSpPr>
          <a:xfrm>
            <a:off x="941508" y="4553115"/>
            <a:ext cx="8876747" cy="1162076"/>
            <a:chOff x="6898056" y="3110958"/>
            <a:chExt cx="8876747" cy="116207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A0BC60-1724-4FDF-AEB8-4BD88DEB4E87}"/>
                </a:ext>
              </a:extLst>
            </p:cNvPr>
            <p:cNvSpPr txBox="1"/>
            <p:nvPr/>
          </p:nvSpPr>
          <p:spPr>
            <a:xfrm>
              <a:off x="6898056" y="3110958"/>
              <a:ext cx="71950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3. </a:t>
              </a:r>
              <a:r>
                <a:rPr lang="ko-KR" altLang="en-US" sz="28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웹 앱 서비스 상용화 및 관리 능력 배양</a:t>
              </a:r>
              <a:endParaRPr lang="en-US" altLang="ko-KR" sz="2800" b="1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8556BE-EE2B-4E79-8246-D6F099EB26AD}"/>
                </a:ext>
              </a:extLst>
            </p:cNvPr>
            <p:cNvSpPr txBox="1"/>
            <p:nvPr/>
          </p:nvSpPr>
          <p:spPr>
            <a:xfrm>
              <a:off x="7013262" y="3626703"/>
              <a:ext cx="87615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실제 서비스를 상용화하는 과정을 통해 실무 기술에 적응 </a:t>
              </a:r>
              <a:endParaRPr lang="en-US" altLang="ko-KR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서비스의 기획</a:t>
              </a:r>
              <a:r>
                <a:rPr lang="en-US" altLang="ko-KR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구현</a:t>
              </a:r>
              <a:r>
                <a:rPr lang="en-US" altLang="ko-KR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배포까지의 </a:t>
              </a:r>
              <a:r>
                <a:rPr lang="ko-KR" altLang="en-US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과정에 대한 이해</a:t>
              </a:r>
              <a:endParaRPr lang="en-US" altLang="ko-KR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15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226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컨셉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CEA501C-F956-4F40-9B3A-06A6E75AFE38}"/>
              </a:ext>
            </a:extLst>
          </p:cNvPr>
          <p:cNvGrpSpPr/>
          <p:nvPr/>
        </p:nvGrpSpPr>
        <p:grpSpPr>
          <a:xfrm>
            <a:off x="215427" y="1550559"/>
            <a:ext cx="5599098" cy="2062640"/>
            <a:chOff x="216304" y="1550559"/>
            <a:chExt cx="5599098" cy="20626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54B076-3AA5-4C04-B677-878A25D30B42}"/>
                </a:ext>
              </a:extLst>
            </p:cNvPr>
            <p:cNvSpPr txBox="1"/>
            <p:nvPr/>
          </p:nvSpPr>
          <p:spPr>
            <a:xfrm>
              <a:off x="216304" y="3028424"/>
              <a:ext cx="559909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여행자가 모임을 작성하여 관리하거나</a:t>
              </a:r>
              <a:r>
                <a:rPr lang="en-US" altLang="ko-KR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</a:p>
            <a:p>
              <a:pPr algn="ctr"/>
              <a:r>
                <a:rPr lang="ko-KR" altLang="en-US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다양한 모임을 검색하여 참여할 수 있는 서비스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D9DE0A-41FD-4134-8AD0-1613F01F992F}"/>
                </a:ext>
              </a:extLst>
            </p:cNvPr>
            <p:cNvSpPr txBox="1"/>
            <p:nvPr/>
          </p:nvSpPr>
          <p:spPr>
            <a:xfrm>
              <a:off x="2248841" y="1550559"/>
              <a:ext cx="153402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200" dirty="0">
                  <a:solidFill>
                    <a:srgbClr val="34558B"/>
                  </a:solidFill>
                  <a:latin typeface="Arial Black" panose="020B0A04020102020204" pitchFamily="34" charset="0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01</a:t>
              </a:r>
              <a:endParaRPr lang="ko-KR" altLang="en-US" sz="7200" dirty="0">
                <a:solidFill>
                  <a:srgbClr val="34558B"/>
                </a:solidFill>
                <a:latin typeface="Arial Black" panose="020B0A040201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5C43B1-E254-49D8-ACB5-64FC746C9D66}"/>
                </a:ext>
              </a:extLst>
            </p:cNvPr>
            <p:cNvSpPr txBox="1"/>
            <p:nvPr/>
          </p:nvSpPr>
          <p:spPr>
            <a:xfrm>
              <a:off x="1633328" y="2554781"/>
              <a:ext cx="276505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 전 일정 관리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96FDC14-F0BD-4051-9EE0-B4D9BDDB1F4E}"/>
              </a:ext>
            </a:extLst>
          </p:cNvPr>
          <p:cNvGrpSpPr/>
          <p:nvPr/>
        </p:nvGrpSpPr>
        <p:grpSpPr>
          <a:xfrm>
            <a:off x="2665396" y="4053536"/>
            <a:ext cx="6663800" cy="2041748"/>
            <a:chOff x="2806737" y="4107111"/>
            <a:chExt cx="6663800" cy="20417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15AFFC-BBC6-4A37-B4C0-429F27DCDD7F}"/>
                </a:ext>
              </a:extLst>
            </p:cNvPr>
            <p:cNvSpPr txBox="1"/>
            <p:nvPr/>
          </p:nvSpPr>
          <p:spPr>
            <a:xfrm>
              <a:off x="2806737" y="5564084"/>
              <a:ext cx="66638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여행지에서 퀘스트 및 과제 클리어 시 </a:t>
              </a:r>
              <a:endPara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관련된 업적과 포인트를 얻을 수 있는 서비스 제공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1C934C-6BA5-43FD-918E-31DF574709BC}"/>
                </a:ext>
              </a:extLst>
            </p:cNvPr>
            <p:cNvSpPr txBox="1"/>
            <p:nvPr/>
          </p:nvSpPr>
          <p:spPr>
            <a:xfrm>
              <a:off x="5300622" y="4107111"/>
              <a:ext cx="153402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200" dirty="0">
                  <a:solidFill>
                    <a:srgbClr val="34558B"/>
                  </a:solidFill>
                  <a:latin typeface="Arial Black" panose="020B0A04020102020204" pitchFamily="34" charset="0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02</a:t>
              </a:r>
              <a:endParaRPr lang="ko-KR" altLang="en-US" sz="7200" dirty="0">
                <a:solidFill>
                  <a:srgbClr val="34558B"/>
                </a:solidFill>
                <a:latin typeface="Arial Black" panose="020B0A040201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35EBD-1B28-4225-816A-0C053737053F}"/>
                </a:ext>
              </a:extLst>
            </p:cNvPr>
            <p:cNvSpPr txBox="1"/>
            <p:nvPr/>
          </p:nvSpPr>
          <p:spPr>
            <a:xfrm>
              <a:off x="4636238" y="5101677"/>
              <a:ext cx="3210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 중 컨텐츠 관리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3C63E0F-740B-419B-B614-82A8B917F0A9}"/>
              </a:ext>
            </a:extLst>
          </p:cNvPr>
          <p:cNvGrpSpPr/>
          <p:nvPr/>
        </p:nvGrpSpPr>
        <p:grpSpPr>
          <a:xfrm>
            <a:off x="6101384" y="1550558"/>
            <a:ext cx="5599098" cy="2062641"/>
            <a:chOff x="6101384" y="1550558"/>
            <a:chExt cx="5599098" cy="20626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526BBF-4B8B-4BAD-8344-C85111B9C74D}"/>
                </a:ext>
              </a:extLst>
            </p:cNvPr>
            <p:cNvSpPr txBox="1"/>
            <p:nvPr/>
          </p:nvSpPr>
          <p:spPr>
            <a:xfrm>
              <a:off x="8133921" y="1550558"/>
              <a:ext cx="153402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200" dirty="0">
                  <a:solidFill>
                    <a:srgbClr val="34558B"/>
                  </a:solidFill>
                  <a:latin typeface="Arial Black" panose="020B0A04020102020204" pitchFamily="34" charset="0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03</a:t>
              </a:r>
              <a:endParaRPr lang="ko-KR" altLang="en-US" sz="7200" dirty="0">
                <a:solidFill>
                  <a:srgbClr val="34558B"/>
                </a:solidFill>
                <a:latin typeface="Arial Black" panose="020B0A040201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197E9C-7EE1-4395-928D-E458D537636C}"/>
                </a:ext>
              </a:extLst>
            </p:cNvPr>
            <p:cNvSpPr txBox="1"/>
            <p:nvPr/>
          </p:nvSpPr>
          <p:spPr>
            <a:xfrm>
              <a:off x="7560203" y="2554780"/>
              <a:ext cx="26814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 후 소통 관리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7224A7-255E-45D1-8A25-038B98B441ED}"/>
                </a:ext>
              </a:extLst>
            </p:cNvPr>
            <p:cNvSpPr txBox="1"/>
            <p:nvPr/>
          </p:nvSpPr>
          <p:spPr>
            <a:xfrm>
              <a:off x="6101384" y="3028424"/>
              <a:ext cx="559909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타이쿤</a:t>
              </a:r>
              <a:r>
                <a:rPr lang="ko-KR" altLang="en-US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게임과 </a:t>
              </a:r>
              <a:r>
                <a:rPr lang="en-US" altLang="ko-KR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SNS </a:t>
              </a:r>
              <a:r>
                <a:rPr lang="ko-KR" altLang="en-US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형태를 합쳐</a:t>
              </a:r>
              <a:endPara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 내용을 업로드하고 소통을 도와주는 서비스 </a:t>
              </a:r>
              <a:endParaRPr lang="en-US" altLang="ko-KR" sz="16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43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3900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필요성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2B2AC2-07BA-44C8-A10D-5B770DA852B3}"/>
              </a:ext>
            </a:extLst>
          </p:cNvPr>
          <p:cNvGrpSpPr/>
          <p:nvPr/>
        </p:nvGrpSpPr>
        <p:grpSpPr>
          <a:xfrm>
            <a:off x="1161789" y="1412227"/>
            <a:ext cx="9868415" cy="871603"/>
            <a:chOff x="-16080" y="3622364"/>
            <a:chExt cx="5053513" cy="87160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2B2F1C-BC5B-4D2F-9FD9-E43666A51518}"/>
                </a:ext>
              </a:extLst>
            </p:cNvPr>
            <p:cNvSpPr txBox="1"/>
            <p:nvPr/>
          </p:nvSpPr>
          <p:spPr>
            <a:xfrm>
              <a:off x="-16080" y="3622364"/>
              <a:ext cx="2099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</a:t>
              </a:r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인 여행객 및 자유 여행 증가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E42BCF-628F-4928-A39B-BBF2580D6F31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패키지 여행은 감소하며 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인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여행이나 자유 여행의 증가로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투어 어플리케이션이 성장세를 보임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3827507-6323-4E2B-BA8F-7C45FAC48A92}"/>
              </a:ext>
            </a:extLst>
          </p:cNvPr>
          <p:cNvGrpSpPr/>
          <p:nvPr/>
        </p:nvGrpSpPr>
        <p:grpSpPr>
          <a:xfrm>
            <a:off x="1161789" y="2587021"/>
            <a:ext cx="9868415" cy="871603"/>
            <a:chOff x="-16080" y="3622364"/>
            <a:chExt cx="5053513" cy="8716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353097-5BF2-4715-B493-3BCB23AEC610}"/>
                </a:ext>
              </a:extLst>
            </p:cNvPr>
            <p:cNvSpPr txBox="1"/>
            <p:nvPr/>
          </p:nvSpPr>
          <p:spPr>
            <a:xfrm>
              <a:off x="-16080" y="3622364"/>
              <a:ext cx="17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 중 다양한 모임증가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0B7A2B-E84B-4082-97D6-7640F00C77D2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게스트 하우스 파티나 청춘 파티 등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다양한 여행객 파티나 행사가 인기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를 끌고 있음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49F4CB-BF66-4574-87FC-CE5AF47B503E}"/>
              </a:ext>
            </a:extLst>
          </p:cNvPr>
          <p:cNvGrpSpPr/>
          <p:nvPr/>
        </p:nvGrpSpPr>
        <p:grpSpPr>
          <a:xfrm>
            <a:off x="1161789" y="3761815"/>
            <a:ext cx="9868415" cy="1394823"/>
            <a:chOff x="-16080" y="3622364"/>
            <a:chExt cx="5053513" cy="139482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09F21E-AA14-4360-A203-1DD69546BAA2}"/>
                </a:ext>
              </a:extLst>
            </p:cNvPr>
            <p:cNvSpPr txBox="1"/>
            <p:nvPr/>
          </p:nvSpPr>
          <p:spPr>
            <a:xfrm>
              <a:off x="-16080" y="3622364"/>
              <a:ext cx="1611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모임 관련 서비스 부족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8039D8-84C5-4509-A3FB-214E6DE95A6F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현재 플레이 스토어에는 다양한 여행 관련 어플리케이션이 존재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7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모임 관련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서비스를 지원하는 어플리케이션 없음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(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 서비스 중인 어플리케이션 기준 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)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36975F-4C38-4D35-B846-3EE9AEAA182C}"/>
              </a:ext>
            </a:extLst>
          </p:cNvPr>
          <p:cNvGrpSpPr/>
          <p:nvPr/>
        </p:nvGrpSpPr>
        <p:grpSpPr>
          <a:xfrm>
            <a:off x="1161789" y="5459829"/>
            <a:ext cx="9868415" cy="871603"/>
            <a:chOff x="-16080" y="3622364"/>
            <a:chExt cx="5053513" cy="87160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1D3D58-5EAC-4B74-90A2-F3A66445A6E9}"/>
                </a:ext>
              </a:extLst>
            </p:cNvPr>
            <p:cNvSpPr txBox="1"/>
            <p:nvPr/>
          </p:nvSpPr>
          <p:spPr>
            <a:xfrm>
              <a:off x="-16080" y="3622364"/>
              <a:ext cx="1611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새로운 여행 방법 제공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B3E8F8-0EB8-46DC-85FA-1E2826ED2035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기존 알려진 관광지에서 벗어나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탐험을 원하는 여행지에게 새로운 여행 방법을 제시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7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차별성</a:t>
            </a:r>
            <a:endParaRPr lang="en-US" altLang="ko-KR" sz="2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F8FCB47-5776-4C0B-A83E-D214CF55BBF7}"/>
              </a:ext>
            </a:extLst>
          </p:cNvPr>
          <p:cNvGrpSpPr/>
          <p:nvPr/>
        </p:nvGrpSpPr>
        <p:grpSpPr>
          <a:xfrm>
            <a:off x="910667" y="1399425"/>
            <a:ext cx="10383146" cy="1656433"/>
            <a:chOff x="-16080" y="3622364"/>
            <a:chExt cx="5053513" cy="16564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4305E6-4ABE-47D0-A479-179BF87A3769}"/>
                </a:ext>
              </a:extLst>
            </p:cNvPr>
            <p:cNvSpPr txBox="1"/>
            <p:nvPr/>
          </p:nvSpPr>
          <p:spPr>
            <a:xfrm>
              <a:off x="-16080" y="3622364"/>
              <a:ext cx="12337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확고한 주요 타겟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8BFF73-B890-47FF-9C64-1D911D586913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최근 유행하고 있는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자유여행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배낭 여행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등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혼자 여행하거나 모임을 원하는 여행객을 위한 어플리케이션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7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자연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풍경 감상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맛집 관광을 목표로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낮은 경비로 여행하는 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20~30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대를 타겟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73EF29-03F3-4352-883E-E57A230F3A82}"/>
              </a:ext>
            </a:extLst>
          </p:cNvPr>
          <p:cNvGrpSpPr/>
          <p:nvPr/>
        </p:nvGrpSpPr>
        <p:grpSpPr>
          <a:xfrm>
            <a:off x="906048" y="3375893"/>
            <a:ext cx="10660139" cy="2702874"/>
            <a:chOff x="-16080" y="3622364"/>
            <a:chExt cx="5212144" cy="2702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A5546A-1F2C-4C91-971D-26817455DAF3}"/>
                </a:ext>
              </a:extLst>
            </p:cNvPr>
            <p:cNvSpPr txBox="1"/>
            <p:nvPr/>
          </p:nvSpPr>
          <p:spPr>
            <a:xfrm>
              <a:off x="-16080" y="3622364"/>
              <a:ext cx="1437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다양한 컨텐츠 제공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EA0F5-2459-46E4-B5F5-33B275D43E0A}"/>
                </a:ext>
              </a:extLst>
            </p:cNvPr>
            <p:cNvSpPr txBox="1"/>
            <p:nvPr/>
          </p:nvSpPr>
          <p:spPr>
            <a:xfrm>
              <a:off x="-16080" y="4140024"/>
              <a:ext cx="5212144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 관련 어플리케이션의 문제점인 낮은 어플리케이션 사용량을 해결하기 위해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업적과 도전 과제 시스템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을 통해 어플리케이션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지속적인 사용 유도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7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b="1" dirty="0" err="1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타이쿤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게임으로 자신만의 공간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을 만들고 </a:t>
              </a:r>
              <a:r>
                <a:rPr lang="ko-KR" altLang="en-US" sz="1700" dirty="0" err="1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사람들과의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소통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재화 수확 시스템을 통해 지속적인 접속 유도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7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여행중 관광이 아닌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탐험의 요소 제공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7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기존의 미디어로 여행 기록을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남기는 방법이 아닌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, 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SNG 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게임과</a:t>
              </a:r>
              <a:r>
                <a:rPr lang="en-US" altLang="ko-KR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</a:t>
              </a:r>
              <a:r>
                <a:rPr lang="ko-KR" altLang="en-US" sz="1700" b="1" dirty="0" err="1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타이쿤을</a:t>
              </a:r>
              <a:r>
                <a:rPr lang="ko-KR" altLang="en-US" sz="1700" b="1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 활용 여행의 기록</a:t>
              </a:r>
              <a:r>
                <a:rPr lang="ko-KR" altLang="en-US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을 남길 수 있음</a:t>
              </a:r>
              <a:r>
                <a:rPr lang="en-US" altLang="ko-KR" sz="1700" dirty="0">
                  <a:solidFill>
                    <a:srgbClr val="34558B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87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59" y="671731"/>
            <a:ext cx="602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소개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 서비스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15698-6C55-41BD-AEF9-9472DE9C9866}"/>
              </a:ext>
            </a:extLst>
          </p:cNvPr>
          <p:cNvSpPr txBox="1"/>
          <p:nvPr/>
        </p:nvSpPr>
        <p:spPr>
          <a:xfrm>
            <a:off x="651238" y="1179666"/>
            <a:ext cx="10895495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2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여행자가 자신에 일정에 맞는 </a:t>
            </a:r>
            <a:r>
              <a:rPr lang="ko-KR" altLang="en-US" sz="2400" b="1" kern="0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모임글을</a:t>
            </a:r>
            <a:r>
              <a:rPr lang="ko-KR" altLang="en-US" sz="2400" b="1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작성하거나 모임에 참가 기능</a:t>
            </a:r>
            <a:r>
              <a:rPr lang="ko-KR" altLang="en-US" sz="2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구현</a:t>
            </a:r>
            <a:r>
              <a:rPr lang="en-US" altLang="ko-KR" sz="2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F75F624-E214-421D-8E4C-8A57744FF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6" y="1908308"/>
            <a:ext cx="2105067" cy="45872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70CA3D3-8E0B-4C39-A1F4-FFEF3FF1F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76" y="1924350"/>
            <a:ext cx="2105067" cy="454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D5AE61-FC84-499E-B6B5-6EE710FA0233}"/>
              </a:ext>
            </a:extLst>
          </p:cNvPr>
          <p:cNvSpPr txBox="1"/>
          <p:nvPr/>
        </p:nvSpPr>
        <p:spPr>
          <a:xfrm>
            <a:off x="5228427" y="2048164"/>
            <a:ext cx="67755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사용자는 자신의 여행 일정을 작성하여</a:t>
            </a:r>
            <a:r>
              <a:rPr lang="en-US" altLang="ko-KR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여행지에서 모임을      만들 수 있음</a:t>
            </a:r>
            <a:r>
              <a:rPr lang="en-US" altLang="ko-KR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자신의 일정에 맞고 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근처 여행지의 </a:t>
            </a:r>
            <a:r>
              <a:rPr lang="ko-KR" altLang="en-US" b="1" kern="100" dirty="0" err="1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모임글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추천 기능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구현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 자동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수동 참가 기능으로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모임장이 모임원을 꾸릴 수 있음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모임을 작성시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필터 기능을 통해 모임원의 나이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성별 지정 가능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모임에 참가한 인원끼리 </a:t>
            </a:r>
            <a:r>
              <a:rPr lang="ko-KR" altLang="en-US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상세 정보와 모집 상태 확인 가능</a:t>
            </a:r>
            <a:r>
              <a:rPr lang="en-US" altLang="ko-KR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다양한 과제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업적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꾸미기와의 연동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40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59" y="671731"/>
            <a:ext cx="437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소개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도전과제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68E3F-2267-4B62-898C-49013DE33BD8}"/>
              </a:ext>
            </a:extLst>
          </p:cNvPr>
          <p:cNvSpPr txBox="1"/>
          <p:nvPr/>
        </p:nvSpPr>
        <p:spPr>
          <a:xfrm>
            <a:off x="615364" y="1193648"/>
            <a:ext cx="1002782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2400" b="1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스탬프 투어와 게임의 퀘스트의 융합</a:t>
            </a:r>
            <a:r>
              <a:rPr lang="en-US" altLang="ko-KR" sz="2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여행중 다양한 목표 제시</a:t>
            </a:r>
            <a:r>
              <a:rPr lang="en-US" altLang="ko-KR" sz="2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1E3EB-0BAA-4D29-8345-EFE6A10FC104}"/>
              </a:ext>
            </a:extLst>
          </p:cNvPr>
          <p:cNvSpPr txBox="1"/>
          <p:nvPr/>
        </p:nvSpPr>
        <p:spPr>
          <a:xfrm>
            <a:off x="5380174" y="1822570"/>
            <a:ext cx="65751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스탬프 투어에서 벗어나 여행중 광범위한 목표를 제시 할 수 있도록</a:t>
            </a:r>
            <a:r>
              <a:rPr lang="en-US" altLang="ko-KR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게임의 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‘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업적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’ 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시스템을 결합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관광지 방문이 아닌 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여행중 모험을 한다는 테마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살리는     방향으로 구현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 서비스와 결합하여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혼자서 해결 할 수 있는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스탬프 투어와 다르게 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협력으로 획득할 수 있는 업적 구현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단순하게 관광지에 방문하여 업적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스탬프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획득하는 것이 아닌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SNS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활용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스스로 문제를 풀어</a:t>
            </a:r>
            <a:r>
              <a:rPr lang="en-US" altLang="ko-KR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업적을 해결할 수 있도록 하는 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미션 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퀘스트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업적 존재</a:t>
            </a:r>
            <a:r>
              <a:rPr lang="en-US" altLang="ko-KR" b="1" kern="10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b="1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kern="100" dirty="0">
              <a:solidFill>
                <a:srgbClr val="34558B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업적 달성 시</a:t>
            </a:r>
            <a:r>
              <a:rPr lang="en-US" altLang="ko-KR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꾸미기 아이템</a:t>
            </a:r>
            <a:r>
              <a:rPr lang="en-US" altLang="ko-KR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재화</a:t>
            </a:r>
            <a:r>
              <a:rPr lang="en-US" altLang="ko-KR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경험치를 획득</a:t>
            </a:r>
            <a:r>
              <a:rPr lang="en-US" altLang="ko-KR" b="1" kern="100" dirty="0">
                <a:solidFill>
                  <a:srgbClr val="34558B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b="1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BB2B17-285C-4FC2-BA51-CD3AC611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515" y="2095443"/>
            <a:ext cx="2412211" cy="387700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A83681B-D967-4597-A072-EDE8421A2B3A}"/>
              </a:ext>
            </a:extLst>
          </p:cNvPr>
          <p:cNvGrpSpPr/>
          <p:nvPr/>
        </p:nvGrpSpPr>
        <p:grpSpPr>
          <a:xfrm>
            <a:off x="297116" y="2095443"/>
            <a:ext cx="2413039" cy="3867439"/>
            <a:chOff x="414981" y="1775537"/>
            <a:chExt cx="2704259" cy="433418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A4A96A3-54F4-410D-BC4C-AE08129E9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037"/>
            <a:stretch/>
          </p:blipFill>
          <p:spPr>
            <a:xfrm>
              <a:off x="414981" y="1775537"/>
              <a:ext cx="2704259" cy="375658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14DB9F9-923A-4BC7-883E-E7DC8CAE58BA}"/>
                </a:ext>
              </a:extLst>
            </p:cNvPr>
            <p:cNvSpPr/>
            <p:nvPr/>
          </p:nvSpPr>
          <p:spPr>
            <a:xfrm>
              <a:off x="414981" y="5457217"/>
              <a:ext cx="2704259" cy="6525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7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4" descr="텍스트, 방이(가) 표시된 사진&#10;&#10;자동 생성된 설명">
            <a:extLst>
              <a:ext uri="{FF2B5EF4-FFF2-40B4-BE49-F238E27FC236}">
                <a16:creationId xmlns:a16="http://schemas.microsoft.com/office/drawing/2014/main" id="{FB6B6D55-EF10-4844-8BA0-63798D7FE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47" y="214556"/>
            <a:ext cx="3145874" cy="649977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59" y="671731"/>
            <a:ext cx="351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소개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꾸미기 공간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E47942-4FC3-42B4-AE15-822DC56A3302}"/>
              </a:ext>
            </a:extLst>
          </p:cNvPr>
          <p:cNvSpPr/>
          <p:nvPr/>
        </p:nvSpPr>
        <p:spPr>
          <a:xfrm>
            <a:off x="4302516" y="5764036"/>
            <a:ext cx="3137105" cy="804714"/>
          </a:xfrm>
          <a:prstGeom prst="rect">
            <a:avLst/>
          </a:prstGeom>
          <a:noFill/>
          <a:ln w="28575">
            <a:solidFill>
              <a:srgbClr val="294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0B63D62C-4AE6-4E1E-ADF2-13693B5E0C58}"/>
              </a:ext>
            </a:extLst>
          </p:cNvPr>
          <p:cNvSpPr txBox="1"/>
          <p:nvPr/>
        </p:nvSpPr>
        <p:spPr>
          <a:xfrm>
            <a:off x="7739292" y="5689339"/>
            <a:ext cx="4313651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톱            </a:t>
            </a:r>
            <a:r>
              <a:rPr lang="en-US" altLang="ko-KR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</a:t>
            </a: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 건물 건설하기</a:t>
            </a:r>
            <a:endParaRPr lang="en-US" altLang="ko-KR" sz="14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여권         </a:t>
            </a:r>
            <a:r>
              <a:rPr lang="en-US" altLang="ko-KR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     </a:t>
            </a: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모임 서비스로 돌아가기</a:t>
            </a:r>
            <a:endParaRPr lang="en-US" altLang="ko-KR" sz="14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핸들         </a:t>
            </a:r>
            <a:r>
              <a:rPr lang="en-US" altLang="ko-KR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     </a:t>
            </a: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다른 친구 구경가기</a:t>
            </a:r>
            <a:endParaRPr lang="en-US" altLang="ko-KR" sz="14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여행가방   </a:t>
            </a:r>
            <a:r>
              <a:rPr lang="en-US" altLang="ko-KR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     </a:t>
            </a: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다른 지역으로 이동하기</a:t>
            </a:r>
            <a:endParaRPr lang="en-US" altLang="ko-KR" sz="14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2A6A22-4B07-43EC-951C-2A3A9DDC6F49}"/>
              </a:ext>
            </a:extLst>
          </p:cNvPr>
          <p:cNvSpPr/>
          <p:nvPr/>
        </p:nvSpPr>
        <p:spPr>
          <a:xfrm>
            <a:off x="6986016" y="289251"/>
            <a:ext cx="444369" cy="936811"/>
          </a:xfrm>
          <a:prstGeom prst="rect">
            <a:avLst/>
          </a:prstGeom>
          <a:noFill/>
          <a:ln w="28575">
            <a:solidFill>
              <a:srgbClr val="294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460BCE3-4D12-4DC3-AECC-D712D26C3345}"/>
              </a:ext>
            </a:extLst>
          </p:cNvPr>
          <p:cNvSpPr txBox="1"/>
          <p:nvPr/>
        </p:nvSpPr>
        <p:spPr>
          <a:xfrm>
            <a:off x="7603706" y="330220"/>
            <a:ext cx="1727165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스패너 </a:t>
            </a:r>
            <a:r>
              <a:rPr lang="en-US" altLang="ko-KR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설정</a:t>
            </a:r>
            <a:endParaRPr lang="en-US" altLang="ko-KR" sz="14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계산기 </a:t>
            </a:r>
            <a:r>
              <a:rPr lang="en-US" altLang="ko-KR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환전소</a:t>
            </a:r>
            <a:endParaRPr lang="en-US" altLang="ko-KR" sz="14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5E3030AD-1F83-4413-9EC0-1E1C95BA76DA}"/>
              </a:ext>
            </a:extLst>
          </p:cNvPr>
          <p:cNvSpPr txBox="1"/>
          <p:nvPr/>
        </p:nvSpPr>
        <p:spPr>
          <a:xfrm>
            <a:off x="7624646" y="853454"/>
            <a:ext cx="3740619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6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환전소에서는 재화들을 교환하여 원하는 재화를 얻을 수 있습니다</a:t>
            </a:r>
            <a:r>
              <a:rPr lang="en-US" altLang="ko-KR" sz="16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AB65BE-4592-407A-ADC5-17081203B3C6}"/>
              </a:ext>
            </a:extLst>
          </p:cNvPr>
          <p:cNvSpPr/>
          <p:nvPr/>
        </p:nvSpPr>
        <p:spPr>
          <a:xfrm>
            <a:off x="4302517" y="289250"/>
            <a:ext cx="1216730" cy="564190"/>
          </a:xfrm>
          <a:prstGeom prst="rect">
            <a:avLst/>
          </a:prstGeom>
          <a:noFill/>
          <a:ln w="28575">
            <a:solidFill>
              <a:srgbClr val="294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CA7F598C-1720-4F51-A71D-3CD82311E936}"/>
              </a:ext>
            </a:extLst>
          </p:cNvPr>
          <p:cNvSpPr txBox="1"/>
          <p:nvPr/>
        </p:nvSpPr>
        <p:spPr>
          <a:xfrm>
            <a:off x="213865" y="1294609"/>
            <a:ext cx="3915797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6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레벨이 올라가면 곡괭이 재질이 달라지며 이후에는 삽이나 도끼 등으로 변경</a:t>
            </a:r>
            <a:r>
              <a:rPr lang="en-US" altLang="ko-KR" sz="16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F1D49-5B5F-44FB-B130-AC27B738387B}"/>
              </a:ext>
            </a:extLst>
          </p:cNvPr>
          <p:cNvSpPr txBox="1"/>
          <p:nvPr/>
        </p:nvSpPr>
        <p:spPr>
          <a:xfrm>
            <a:off x="7603706" y="2486497"/>
            <a:ext cx="444923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이용 용도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&gt; (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나무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사람들의 </a:t>
            </a:r>
            <a:r>
              <a:rPr lang="ko-KR" altLang="en-US" sz="1300" b="1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감정표현 혹은 방명록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받을 수 있습니다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클릭된 나무는 </a:t>
            </a:r>
            <a:r>
              <a:rPr lang="ko-KR" altLang="en-US" sz="1300" b="1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랜덤 재화를 생성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합니다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가지 재화가 확률적으로 등장 </a:t>
            </a:r>
            <a:endParaRPr lang="en-US" altLang="ko-KR" sz="13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적은 양의 머니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40%,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많은 양의 머니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30%,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재화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20%,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특수 재화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AF294C-9D45-44A7-B8B5-56CEF32321F7}"/>
              </a:ext>
            </a:extLst>
          </p:cNvPr>
          <p:cNvSpPr txBox="1"/>
          <p:nvPr/>
        </p:nvSpPr>
        <p:spPr>
          <a:xfrm>
            <a:off x="87699" y="3759218"/>
            <a:ext cx="420376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&lt;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이용 용도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&gt; (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현재 건물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228600" indent="-228600" algn="r" fontAlgn="base" latinLnBrk="0">
              <a:buAutoNum type="arabicPeriod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생산 건물은 일정 시간마다 특수 </a:t>
            </a:r>
            <a:r>
              <a:rPr lang="ko-KR" altLang="en-US" sz="1300" b="1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재화를 생성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합니다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  <a:p>
            <a:pPr algn="r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( 24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시간에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 생성 시간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algn="r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1300" b="1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추억을 기념하는 사진첩으로 사용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가능합니다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</a:p>
          <a:p>
            <a:pPr algn="r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Ex )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건물의 이름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=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“2021.10.31. 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누구와 함께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~”</a:t>
            </a: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</a:t>
            </a:r>
            <a:endParaRPr lang="en-US" altLang="ko-KR" sz="1300" kern="0" dirty="0">
              <a:solidFill>
                <a:srgbClr val="34558B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r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설정한 후 사진들을 보관합니다</a:t>
            </a:r>
            <a:r>
              <a:rPr lang="en-US" altLang="ko-KR" sz="1300" kern="0" dirty="0">
                <a:solidFill>
                  <a:srgbClr val="34558B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pic>
        <p:nvPicPr>
          <p:cNvPr id="21" name="그림 20" descr="텍스트, 나이프, 무기이(가) 표시된 사진&#10;&#10;자동 생성된 설명">
            <a:extLst>
              <a:ext uri="{FF2B5EF4-FFF2-40B4-BE49-F238E27FC236}">
                <a16:creationId xmlns:a16="http://schemas.microsoft.com/office/drawing/2014/main" id="{C060B13E-0721-462A-9EF5-B06A35C75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8" y="2142915"/>
            <a:ext cx="2603065" cy="563997"/>
          </a:xfrm>
          <a:prstGeom prst="rect">
            <a:avLst/>
          </a:prstGeom>
        </p:spPr>
      </p:pic>
      <p:pic>
        <p:nvPicPr>
          <p:cNvPr id="23" name="그림 22" descr="도끼이(가) 표시된 사진&#10;&#10;자동 생성된 설명">
            <a:extLst>
              <a:ext uri="{FF2B5EF4-FFF2-40B4-BE49-F238E27FC236}">
                <a16:creationId xmlns:a16="http://schemas.microsoft.com/office/drawing/2014/main" id="{AA4E983C-D53A-4189-AC1D-DAD23E939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55" y="2776873"/>
            <a:ext cx="619575" cy="6195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F56807F-77B0-4107-9B0F-8216EA0A6D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63" y="2788994"/>
            <a:ext cx="619575" cy="6195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4FC83C8-3DEB-4C0D-8D85-14A625E77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54" y="3301816"/>
            <a:ext cx="325250" cy="325250"/>
          </a:xfrm>
          <a:prstGeom prst="ellipse">
            <a:avLst/>
          </a:prstGeom>
          <a:ln w="6350" cap="rnd">
            <a:solidFill>
              <a:srgbClr val="29436D"/>
            </a:solidFill>
          </a:ln>
          <a:effectLst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ABF5FA-0B08-4612-9F9E-DF5450F33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28" y="5096937"/>
            <a:ext cx="1334195" cy="1334195"/>
          </a:xfrm>
          <a:prstGeom prst="ellipse">
            <a:avLst/>
          </a:prstGeom>
          <a:ln w="6350" cap="rnd">
            <a:solidFill>
              <a:schemeClr val="accent2">
                <a:lumMod val="50000"/>
              </a:schemeClr>
            </a:solidFill>
          </a:ln>
          <a:effectLst/>
        </p:spPr>
      </p:pic>
      <p:pic>
        <p:nvPicPr>
          <p:cNvPr id="27" name="그림 2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42CD1EB-972C-4BDB-AE10-C70B924E3C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26" y="4191725"/>
            <a:ext cx="325250" cy="257490"/>
          </a:xfrm>
          <a:prstGeom prst="rect">
            <a:avLst/>
          </a:prstGeom>
          <a:ln>
            <a:solidFill>
              <a:srgbClr val="29436D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775E59-28B5-41D1-9321-3415B5A31F36}"/>
              </a:ext>
            </a:extLst>
          </p:cNvPr>
          <p:cNvSpPr/>
          <p:nvPr/>
        </p:nvSpPr>
        <p:spPr>
          <a:xfrm>
            <a:off x="4302516" y="3124745"/>
            <a:ext cx="3127869" cy="1951588"/>
          </a:xfrm>
          <a:prstGeom prst="rect">
            <a:avLst/>
          </a:prstGeom>
          <a:noFill/>
          <a:ln w="28575">
            <a:solidFill>
              <a:srgbClr val="294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29" name="그림 2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C772E6E-BCB8-4BEE-AA62-54A5D4316D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038" y="2052513"/>
            <a:ext cx="731583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4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1275</Words>
  <Application>Microsoft Office PowerPoint</Application>
  <PresentationFormat>와이드스크린</PresentationFormat>
  <Paragraphs>236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함초롬돋움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박재홍(2017184014)</dc:creator>
  <cp:lastModifiedBy>박재홍(2017184014)</cp:lastModifiedBy>
  <cp:revision>12</cp:revision>
  <dcterms:created xsi:type="dcterms:W3CDTF">2021-12-05T14:45:38Z</dcterms:created>
  <dcterms:modified xsi:type="dcterms:W3CDTF">2021-12-10T01:10:11Z</dcterms:modified>
</cp:coreProperties>
</file>