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7"/>
  </p:notesMasterIdLst>
  <p:sldIdLst>
    <p:sldId id="257" r:id="rId4"/>
    <p:sldId id="258" r:id="rId5"/>
    <p:sldId id="259" r:id="rId6"/>
    <p:sldId id="264" r:id="rId8"/>
    <p:sldId id="260" r:id="rId9"/>
    <p:sldId id="262" r:id="rId10"/>
    <p:sldId id="261" r:id="rId11"/>
    <p:sldId id="266" r:id="rId12"/>
    <p:sldId id="320" r:id="rId13"/>
    <p:sldId id="321" r:id="rId14"/>
    <p:sldId id="308" r:id="rId15"/>
    <p:sldId id="282" r:id="rId16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3940"/>
    <a:srgbClr val="FFFFFF"/>
    <a:srgbClr val="577CCE"/>
    <a:srgbClr val="E79647"/>
    <a:srgbClr val="5BA07F"/>
    <a:srgbClr val="5F2AFF"/>
    <a:srgbClr val="FDA956"/>
    <a:srgbClr val="0EBAFD"/>
    <a:srgbClr val="FEE632"/>
    <a:srgbClr val="ECA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97" d="100"/>
          <a:sy n="97" d="100"/>
        </p:scale>
        <p:origin x="50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259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1.xml"/><Relationship Id="rId10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image" Target="file:///C:\Users\D69LXP2\Desktop\400px_tools/pic_temp/whole_pic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18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25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3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image" Target="file:///C:\Users\D69LXP2\Desktop\400px_tools/pic_temp/whole_pic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43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53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1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74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87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94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03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12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21.xml"/><Relationship Id="rId14" Type="http://schemas.openxmlformats.org/officeDocument/2006/relationships/tags" Target="../tags/tag131.xml"/><Relationship Id="rId13" Type="http://schemas.openxmlformats.org/officeDocument/2006/relationships/tags" Target="../tags/tag130.xml"/><Relationship Id="rId12" Type="http://schemas.openxmlformats.org/officeDocument/2006/relationships/tags" Target="../tags/tag129.xml"/><Relationship Id="rId11" Type="http://schemas.openxmlformats.org/officeDocument/2006/relationships/tags" Target="../tags/tag128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image" Target="file:///C:\Users\D69LXP2\Desktop\400px_tools/pic_temp/pic_sup.png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32.xml"/><Relationship Id="rId10" Type="http://schemas.openxmlformats.org/officeDocument/2006/relationships/tags" Target="../tags/tag13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CBB-2E48-4E75-93C7-52D7D0F038F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F0F2-43F8-47FC-8264-FCC5C67B5F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CBB-2E48-4E75-93C7-52D7D0F038F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F0F2-43F8-47FC-8264-FCC5C67B5F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CBB-2E48-4E75-93C7-52D7D0F038F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F0F2-43F8-47FC-8264-FCC5C67B5F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CBB-2E48-4E75-93C7-52D7D0F038F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F0F2-43F8-47FC-8264-FCC5C67B5F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CBB-2E48-4E75-93C7-52D7D0F038F7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F0F2-43F8-47FC-8264-FCC5C67B5F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292075" y="303809"/>
            <a:ext cx="11607851" cy="6250381"/>
          </a:xfrm>
          <a:prstGeom prst="rect">
            <a:avLst/>
          </a:prstGeom>
        </p:spPr>
      </p:pic>
      <p:sp>
        <p:nvSpPr>
          <p:cNvPr id="5" name="矩形 4"/>
          <p:cNvSpPr/>
          <p:nvPr userDrawn="1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9" name="组合 8"/>
          <p:cNvGrpSpPr/>
          <p:nvPr userDrawn="1">
            <p:custDataLst>
              <p:tags r:id="rId9"/>
            </p:custDataLst>
          </p:nvPr>
        </p:nvGrpSpPr>
        <p:grpSpPr>
          <a:xfrm>
            <a:off x="2783205" y="2023427"/>
            <a:ext cx="6625590" cy="2811145"/>
            <a:chOff x="2808605" y="1715135"/>
            <a:chExt cx="6625590" cy="2811145"/>
          </a:xfrm>
        </p:grpSpPr>
        <p:sp>
          <p:nvSpPr>
            <p:cNvPr id="10" name="矩形 9"/>
            <p:cNvSpPr/>
            <p:nvPr>
              <p:custDataLst>
                <p:tags r:id="rId10"/>
              </p:custDataLst>
            </p:nvPr>
          </p:nvSpPr>
          <p:spPr>
            <a:xfrm>
              <a:off x="2808605" y="1715135"/>
              <a:ext cx="6509385" cy="2683510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75000"/>
                    </a:schemeClr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11" name="任意多边形 4"/>
            <p:cNvSpPr/>
            <p:nvPr>
              <p:custDataLst>
                <p:tags r:id="rId11"/>
              </p:custDataLst>
            </p:nvPr>
          </p:nvSpPr>
          <p:spPr>
            <a:xfrm>
              <a:off x="2924810" y="1842770"/>
              <a:ext cx="6509385" cy="2683510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51" h="4226">
                  <a:moveTo>
                    <a:pt x="10085" y="0"/>
                  </a:moveTo>
                  <a:lnTo>
                    <a:pt x="10251" y="0"/>
                  </a:lnTo>
                  <a:lnTo>
                    <a:pt x="10251" y="4226"/>
                  </a:lnTo>
                  <a:lnTo>
                    <a:pt x="0" y="4226"/>
                  </a:lnTo>
                  <a:lnTo>
                    <a:pt x="0" y="4026"/>
                  </a:lnTo>
                  <a:lnTo>
                    <a:pt x="10085" y="4026"/>
                  </a:lnTo>
                  <a:lnTo>
                    <a:pt x="10085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12"/>
            </p:custDataLst>
          </p:nvPr>
        </p:nvSpPr>
        <p:spPr>
          <a:xfrm>
            <a:off x="3483293" y="2413000"/>
            <a:ext cx="5203190" cy="1324293"/>
          </a:xfrm>
        </p:spPr>
        <p:txBody>
          <a:bodyPr vert="horz" wrap="square" lIns="91440" tIns="45720" rIns="91440" bIns="4572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6600"/>
              <a:buFont typeface="Arial" panose="020B0604020202020204" pitchFamily="34" charset="0"/>
              <a:buNone/>
              <a:defRPr sz="6600" b="0" spc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3"/>
            </p:custDataLst>
          </p:nvPr>
        </p:nvSpPr>
        <p:spPr>
          <a:xfrm>
            <a:off x="3483294" y="3800475"/>
            <a:ext cx="5203825" cy="506413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400" b="0" spc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7866983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2508569" y="2495550"/>
            <a:ext cx="5216206" cy="1070293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000"/>
              <a:buFont typeface="Arial" panose="020B0604020202020204" pitchFamily="34" charset="0"/>
              <a:buNone/>
              <a:defRPr sz="4000" b="0" spc="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10"/>
            </p:custDataLst>
          </p:nvPr>
        </p:nvSpPr>
        <p:spPr>
          <a:xfrm>
            <a:off x="2508569" y="3644900"/>
            <a:ext cx="5216206" cy="446089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CBB-2E48-4E75-93C7-52D7D0F038F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F0F2-43F8-47FC-8264-FCC5C67B5F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矩形 5"/>
          <p:cNvSpPr/>
          <p:nvPr userDrawn="1">
            <p:custDataLst>
              <p:tags r:id="rId6"/>
            </p:custDataLst>
          </p:nvPr>
        </p:nvSpPr>
        <p:spPr>
          <a:xfrm>
            <a:off x="4320540" y="0"/>
            <a:ext cx="7866984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292075" y="303809"/>
            <a:ext cx="11607851" cy="6250381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4" hasCustomPrompt="1"/>
            <p:custDataLst>
              <p:tags r:id="rId9"/>
            </p:custDataLst>
          </p:nvPr>
        </p:nvSpPr>
        <p:spPr>
          <a:xfrm>
            <a:off x="3413125" y="4286249"/>
            <a:ext cx="5365750" cy="568325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rtl="0" eaLnBrk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400" b="0" spc="2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2000"/>
              <a:buFont typeface="Arial" panose="020B0604020202020204" pitchFamily="34" charset="0"/>
              <a:buNone/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10"/>
            </p:custDataLst>
          </p:nvPr>
        </p:nvSpPr>
        <p:spPr>
          <a:xfrm>
            <a:off x="3413125" y="2850832"/>
            <a:ext cx="5365750" cy="1398905"/>
          </a:xfr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>
            <p:custDataLst>
              <p:tags r:id="rId5"/>
            </p:custDataLst>
          </p:nvPr>
        </p:nvSpPr>
        <p:spPr>
          <a:xfrm>
            <a:off x="291636" y="0"/>
            <a:ext cx="11608728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CBB-2E48-4E75-93C7-52D7D0F038F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F0F2-43F8-47FC-8264-FCC5C67B5F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302438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矩形 1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54921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lt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CBB-2E48-4E75-93C7-52D7D0F038F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F0F2-43F8-47FC-8264-FCC5C67B5F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CBB-2E48-4E75-93C7-52D7D0F038F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F0F2-43F8-47FC-8264-FCC5C67B5F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CBB-2E48-4E75-93C7-52D7D0F038F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F0F2-43F8-47FC-8264-FCC5C67B5F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7116512" y="1758949"/>
            <a:ext cx="1924051" cy="3956051"/>
          </a:xfrm>
          <a:custGeom>
            <a:avLst/>
            <a:gdLst>
              <a:gd name="connsiteX0" fmla="*/ 142880 w 1924051"/>
              <a:gd name="connsiteY0" fmla="*/ 0 h 3956051"/>
              <a:gd name="connsiteX1" fmla="*/ 1781171 w 1924051"/>
              <a:gd name="connsiteY1" fmla="*/ 0 h 3956051"/>
              <a:gd name="connsiteX2" fmla="*/ 1924051 w 1924051"/>
              <a:gd name="connsiteY2" fmla="*/ 142880 h 3956051"/>
              <a:gd name="connsiteX3" fmla="*/ 1924051 w 1924051"/>
              <a:gd name="connsiteY3" fmla="*/ 3813171 h 3956051"/>
              <a:gd name="connsiteX4" fmla="*/ 1781171 w 1924051"/>
              <a:gd name="connsiteY4" fmla="*/ 3956051 h 3956051"/>
              <a:gd name="connsiteX5" fmla="*/ 142880 w 1924051"/>
              <a:gd name="connsiteY5" fmla="*/ 3956051 h 3956051"/>
              <a:gd name="connsiteX6" fmla="*/ 0 w 1924051"/>
              <a:gd name="connsiteY6" fmla="*/ 3813171 h 3956051"/>
              <a:gd name="connsiteX7" fmla="*/ 0 w 1924051"/>
              <a:gd name="connsiteY7" fmla="*/ 142880 h 3956051"/>
              <a:gd name="connsiteX8" fmla="*/ 142880 w 1924051"/>
              <a:gd name="connsiteY8" fmla="*/ 0 h 395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24051" h="3956051">
                <a:moveTo>
                  <a:pt x="142880" y="0"/>
                </a:moveTo>
                <a:lnTo>
                  <a:pt x="1781171" y="0"/>
                </a:lnTo>
                <a:cubicBezTo>
                  <a:pt x="1860081" y="0"/>
                  <a:pt x="1924051" y="63970"/>
                  <a:pt x="1924051" y="142880"/>
                </a:cubicBezTo>
                <a:lnTo>
                  <a:pt x="1924051" y="3813171"/>
                </a:lnTo>
                <a:cubicBezTo>
                  <a:pt x="1924051" y="3892081"/>
                  <a:pt x="1860081" y="3956051"/>
                  <a:pt x="1781171" y="3956051"/>
                </a:cubicBezTo>
                <a:lnTo>
                  <a:pt x="142880" y="3956051"/>
                </a:lnTo>
                <a:cubicBezTo>
                  <a:pt x="63970" y="3956051"/>
                  <a:pt x="0" y="3892081"/>
                  <a:pt x="0" y="3813171"/>
                </a:cubicBezTo>
                <a:lnTo>
                  <a:pt x="0" y="142880"/>
                </a:lnTo>
                <a:cubicBezTo>
                  <a:pt x="0" y="63970"/>
                  <a:pt x="63970" y="0"/>
                  <a:pt x="14288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47CBB-2E48-4E75-93C7-52D7D0F038F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9F0F2-43F8-47FC-8264-FCC5C67B5FD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5" Type="http://schemas.openxmlformats.org/officeDocument/2006/relationships/theme" Target="../theme/theme2.xml"/><Relationship Id="rId24" Type="http://schemas.openxmlformats.org/officeDocument/2006/relationships/tags" Target="../tags/tag144.xml"/><Relationship Id="rId23" Type="http://schemas.openxmlformats.org/officeDocument/2006/relationships/tags" Target="../tags/tag143.xml"/><Relationship Id="rId22" Type="http://schemas.openxmlformats.org/officeDocument/2006/relationships/tags" Target="../tags/tag142.xml"/><Relationship Id="rId21" Type="http://schemas.openxmlformats.org/officeDocument/2006/relationships/tags" Target="../tags/tag141.xml"/><Relationship Id="rId20" Type="http://schemas.openxmlformats.org/officeDocument/2006/relationships/tags" Target="../tags/tag140.xml"/><Relationship Id="rId2" Type="http://schemas.openxmlformats.org/officeDocument/2006/relationships/slideLayout" Target="../slideLayouts/slideLayout16.xml"/><Relationship Id="rId19" Type="http://schemas.openxmlformats.org/officeDocument/2006/relationships/tags" Target="../tags/tag139.xml"/><Relationship Id="rId18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47CBB-2E48-4E75-93C7-52D7D0F038F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9F0F2-43F8-47FC-8264-FCC5C67B5FD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20.xml"/><Relationship Id="rId8" Type="http://schemas.openxmlformats.org/officeDocument/2006/relationships/tags" Target="../tags/tag219.xml"/><Relationship Id="rId7" Type="http://schemas.openxmlformats.org/officeDocument/2006/relationships/tags" Target="../tags/tag218.xml"/><Relationship Id="rId6" Type="http://schemas.openxmlformats.org/officeDocument/2006/relationships/tags" Target="../tags/tag217.xml"/><Relationship Id="rId5" Type="http://schemas.openxmlformats.org/officeDocument/2006/relationships/tags" Target="../tags/tag216.xml"/><Relationship Id="rId4" Type="http://schemas.openxmlformats.org/officeDocument/2006/relationships/tags" Target="../tags/tag215.xml"/><Relationship Id="rId3" Type="http://schemas.openxmlformats.org/officeDocument/2006/relationships/tags" Target="../tags/tag214.xml"/><Relationship Id="rId28" Type="http://schemas.openxmlformats.org/officeDocument/2006/relationships/slideLayout" Target="../slideLayouts/slideLayout21.xml"/><Relationship Id="rId27" Type="http://schemas.openxmlformats.org/officeDocument/2006/relationships/tags" Target="../tags/tag237.xml"/><Relationship Id="rId26" Type="http://schemas.openxmlformats.org/officeDocument/2006/relationships/tags" Target="../tags/tag236.xml"/><Relationship Id="rId25" Type="http://schemas.openxmlformats.org/officeDocument/2006/relationships/tags" Target="../tags/tag235.xml"/><Relationship Id="rId24" Type="http://schemas.openxmlformats.org/officeDocument/2006/relationships/tags" Target="../tags/tag234.xml"/><Relationship Id="rId23" Type="http://schemas.openxmlformats.org/officeDocument/2006/relationships/tags" Target="../tags/tag233.xml"/><Relationship Id="rId22" Type="http://schemas.openxmlformats.org/officeDocument/2006/relationships/tags" Target="../tags/tag232.xml"/><Relationship Id="rId21" Type="http://schemas.openxmlformats.org/officeDocument/2006/relationships/tags" Target="../tags/tag231.xml"/><Relationship Id="rId20" Type="http://schemas.openxmlformats.org/officeDocument/2006/relationships/tags" Target="../tags/tag230.xml"/><Relationship Id="rId2" Type="http://schemas.openxmlformats.org/officeDocument/2006/relationships/tags" Target="../tags/tag213.xml"/><Relationship Id="rId19" Type="http://schemas.openxmlformats.org/officeDocument/2006/relationships/tags" Target="../tags/tag229.xml"/><Relationship Id="rId18" Type="http://schemas.openxmlformats.org/officeDocument/2006/relationships/tags" Target="../tags/tag228.xml"/><Relationship Id="rId17" Type="http://schemas.openxmlformats.org/officeDocument/2006/relationships/tags" Target="../tags/tag227.xml"/><Relationship Id="rId16" Type="http://schemas.openxmlformats.org/officeDocument/2006/relationships/tags" Target="../tags/tag226.xml"/><Relationship Id="rId15" Type="http://schemas.openxmlformats.org/officeDocument/2006/relationships/tags" Target="../tags/tag225.xml"/><Relationship Id="rId14" Type="http://schemas.openxmlformats.org/officeDocument/2006/relationships/image" Target="../media/image16.png"/><Relationship Id="rId13" Type="http://schemas.openxmlformats.org/officeDocument/2006/relationships/tags" Target="../tags/tag224.xml"/><Relationship Id="rId12" Type="http://schemas.openxmlformats.org/officeDocument/2006/relationships/tags" Target="../tags/tag223.xml"/><Relationship Id="rId11" Type="http://schemas.openxmlformats.org/officeDocument/2006/relationships/tags" Target="../tags/tag222.xml"/><Relationship Id="rId10" Type="http://schemas.openxmlformats.org/officeDocument/2006/relationships/tags" Target="../tags/tag221.xml"/><Relationship Id="rId1" Type="http://schemas.openxmlformats.org/officeDocument/2006/relationships/tags" Target="../tags/tag21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9" Type="http://schemas.openxmlformats.org/officeDocument/2006/relationships/slideLayout" Target="../slideLayouts/slideLayout21.xml"/><Relationship Id="rId18" Type="http://schemas.openxmlformats.org/officeDocument/2006/relationships/tags" Target="../tags/tag253.xml"/><Relationship Id="rId17" Type="http://schemas.openxmlformats.org/officeDocument/2006/relationships/tags" Target="../tags/tag252.xml"/><Relationship Id="rId16" Type="http://schemas.openxmlformats.org/officeDocument/2006/relationships/image" Target="../media/image18.png"/><Relationship Id="rId15" Type="http://schemas.openxmlformats.org/officeDocument/2006/relationships/tags" Target="../tags/tag251.xml"/><Relationship Id="rId14" Type="http://schemas.openxmlformats.org/officeDocument/2006/relationships/image" Target="../media/image17.png"/><Relationship Id="rId13" Type="http://schemas.openxmlformats.org/officeDocument/2006/relationships/tags" Target="../tags/tag250.xml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tags" Target="../tags/tag23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5.xml"/><Relationship Id="rId6" Type="http://schemas.openxmlformats.org/officeDocument/2006/relationships/tags" Target="../tags/tag258.xml"/><Relationship Id="rId5" Type="http://schemas.openxmlformats.org/officeDocument/2006/relationships/image" Target="../media/image3.png"/><Relationship Id="rId4" Type="http://schemas.openxmlformats.org/officeDocument/2006/relationships/tags" Target="../tags/tag257.xml"/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" Type="http://schemas.openxmlformats.org/officeDocument/2006/relationships/tags" Target="../tags/tag25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9" Type="http://schemas.openxmlformats.org/officeDocument/2006/relationships/slideLayout" Target="../slideLayouts/slideLayout14.xml"/><Relationship Id="rId18" Type="http://schemas.openxmlformats.org/officeDocument/2006/relationships/tags" Target="../tags/tag162.xml"/><Relationship Id="rId17" Type="http://schemas.openxmlformats.org/officeDocument/2006/relationships/tags" Target="../tags/tag161.xml"/><Relationship Id="rId16" Type="http://schemas.openxmlformats.org/officeDocument/2006/relationships/tags" Target="../tags/tag160.xml"/><Relationship Id="rId15" Type="http://schemas.openxmlformats.org/officeDocument/2006/relationships/tags" Target="../tags/tag159.xml"/><Relationship Id="rId14" Type="http://schemas.openxmlformats.org/officeDocument/2006/relationships/tags" Target="../tags/tag158.xml"/><Relationship Id="rId13" Type="http://schemas.openxmlformats.org/officeDocument/2006/relationships/tags" Target="../tags/tag157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tags" Target="../tags/tag145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image" Target="../media/image6.jpeg"/><Relationship Id="rId3" Type="http://schemas.openxmlformats.org/officeDocument/2006/relationships/tags" Target="../tags/tag168.xml"/><Relationship Id="rId2" Type="http://schemas.openxmlformats.org/officeDocument/2006/relationships/image" Target="../media/image5.jpeg"/><Relationship Id="rId15" Type="http://schemas.openxmlformats.org/officeDocument/2006/relationships/slideLayout" Target="../slideLayouts/slideLayout21.xml"/><Relationship Id="rId14" Type="http://schemas.openxmlformats.org/officeDocument/2006/relationships/tags" Target="../tags/tag178.xml"/><Relationship Id="rId13" Type="http://schemas.openxmlformats.org/officeDocument/2006/relationships/tags" Target="../tags/tag177.xml"/><Relationship Id="rId12" Type="http://schemas.openxmlformats.org/officeDocument/2006/relationships/tags" Target="../tags/tag176.xml"/><Relationship Id="rId11" Type="http://schemas.openxmlformats.org/officeDocument/2006/relationships/tags" Target="../tags/tag175.xml"/><Relationship Id="rId10" Type="http://schemas.openxmlformats.org/officeDocument/2006/relationships/tags" Target="../tags/tag174.xml"/><Relationship Id="rId1" Type="http://schemas.openxmlformats.org/officeDocument/2006/relationships/tags" Target="../tags/tag16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90.xml"/><Relationship Id="rId8" Type="http://schemas.openxmlformats.org/officeDocument/2006/relationships/tags" Target="../tags/tag189.xml"/><Relationship Id="rId7" Type="http://schemas.openxmlformats.org/officeDocument/2006/relationships/tags" Target="../tags/tag188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9" Type="http://schemas.openxmlformats.org/officeDocument/2006/relationships/slideLayout" Target="../slideLayouts/slideLayout21.xml"/><Relationship Id="rId18" Type="http://schemas.openxmlformats.org/officeDocument/2006/relationships/tags" Target="../tags/tag193.xml"/><Relationship Id="rId17" Type="http://schemas.openxmlformats.org/officeDocument/2006/relationships/image" Target="../media/image13.png"/><Relationship Id="rId16" Type="http://schemas.openxmlformats.org/officeDocument/2006/relationships/image" Target="../media/image12.png"/><Relationship Id="rId15" Type="http://schemas.openxmlformats.org/officeDocument/2006/relationships/image" Target="../media/image11.png"/><Relationship Id="rId14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tags" Target="../tags/tag192.xml"/><Relationship Id="rId11" Type="http://schemas.openxmlformats.org/officeDocument/2006/relationships/image" Target="../media/image8.png"/><Relationship Id="rId10" Type="http://schemas.openxmlformats.org/officeDocument/2006/relationships/tags" Target="../tags/tag19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7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tags" Target="../tags/tag19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tags" Target="../tags/tag204.xml"/><Relationship Id="rId7" Type="http://schemas.openxmlformats.org/officeDocument/2006/relationships/image" Target="../media/image14.png"/><Relationship Id="rId6" Type="http://schemas.openxmlformats.org/officeDocument/2006/relationships/tags" Target="../tags/tag203.xml"/><Relationship Id="rId5" Type="http://schemas.openxmlformats.org/officeDocument/2006/relationships/tags" Target="../tags/tag202.xml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tags" Target="../tags/tag19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tags" Target="../tags/tag211.xml"/><Relationship Id="rId7" Type="http://schemas.openxmlformats.org/officeDocument/2006/relationships/image" Target="../media/image15.png"/><Relationship Id="rId6" Type="http://schemas.openxmlformats.org/officeDocument/2006/relationships/tags" Target="../tags/tag210.xml"/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tags" Target="../tags/tag2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1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/>
          <p:cNvSpPr/>
          <p:nvPr/>
        </p:nvSpPr>
        <p:spPr>
          <a:xfrm>
            <a:off x="3135085" y="-7256"/>
            <a:ext cx="6527800" cy="5163456"/>
          </a:xfrm>
          <a:custGeom>
            <a:avLst/>
            <a:gdLst>
              <a:gd name="connsiteX0" fmla="*/ 613267 w 6527800"/>
              <a:gd name="connsiteY0" fmla="*/ 0 h 5163456"/>
              <a:gd name="connsiteX1" fmla="*/ 5914533 w 6527800"/>
              <a:gd name="connsiteY1" fmla="*/ 0 h 5163456"/>
              <a:gd name="connsiteX2" fmla="*/ 5970377 w 6527800"/>
              <a:gd name="connsiteY2" fmla="*/ 74679 h 5163456"/>
              <a:gd name="connsiteX3" fmla="*/ 6527800 w 6527800"/>
              <a:gd name="connsiteY3" fmla="*/ 1899556 h 5163456"/>
              <a:gd name="connsiteX4" fmla="*/ 3263900 w 6527800"/>
              <a:gd name="connsiteY4" fmla="*/ 5163456 h 5163456"/>
              <a:gd name="connsiteX5" fmla="*/ 0 w 6527800"/>
              <a:gd name="connsiteY5" fmla="*/ 1899556 h 5163456"/>
              <a:gd name="connsiteX6" fmla="*/ 557423 w 6527800"/>
              <a:gd name="connsiteY6" fmla="*/ 74679 h 5163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27800" h="5163456">
                <a:moveTo>
                  <a:pt x="613267" y="0"/>
                </a:moveTo>
                <a:lnTo>
                  <a:pt x="5914533" y="0"/>
                </a:lnTo>
                <a:lnTo>
                  <a:pt x="5970377" y="74679"/>
                </a:lnTo>
                <a:cubicBezTo>
                  <a:pt x="6322305" y="595600"/>
                  <a:pt x="6527800" y="1223580"/>
                  <a:pt x="6527800" y="1899556"/>
                </a:cubicBezTo>
                <a:cubicBezTo>
                  <a:pt x="6527800" y="3702158"/>
                  <a:pt x="5066502" y="5163456"/>
                  <a:pt x="3263900" y="5163456"/>
                </a:cubicBezTo>
                <a:cubicBezTo>
                  <a:pt x="1461298" y="5163456"/>
                  <a:pt x="0" y="3702158"/>
                  <a:pt x="0" y="1899556"/>
                </a:cubicBezTo>
                <a:cubicBezTo>
                  <a:pt x="0" y="1223580"/>
                  <a:pt x="205495" y="595600"/>
                  <a:pt x="557423" y="746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/>
          <p:cNvSpPr/>
          <p:nvPr/>
        </p:nvSpPr>
        <p:spPr>
          <a:xfrm>
            <a:off x="4196171" y="-271"/>
            <a:ext cx="8009164" cy="4209142"/>
          </a:xfrm>
          <a:custGeom>
            <a:avLst/>
            <a:gdLst>
              <a:gd name="connsiteX0" fmla="*/ 313079 w 8009164"/>
              <a:gd name="connsiteY0" fmla="*/ 0 h 4209142"/>
              <a:gd name="connsiteX1" fmla="*/ 8009164 w 8009164"/>
              <a:gd name="connsiteY1" fmla="*/ 0 h 4209142"/>
              <a:gd name="connsiteX2" fmla="*/ 8009164 w 8009164"/>
              <a:gd name="connsiteY2" fmla="*/ 134759 h 4209142"/>
              <a:gd name="connsiteX3" fmla="*/ 7991305 w 8009164"/>
              <a:gd name="connsiteY3" fmla="*/ 144015 h 4209142"/>
              <a:gd name="connsiteX4" fmla="*/ 7799614 w 8009164"/>
              <a:gd name="connsiteY4" fmla="*/ 234949 h 4209142"/>
              <a:gd name="connsiteX5" fmla="*/ 6675664 w 8009164"/>
              <a:gd name="connsiteY5" fmla="*/ 539749 h 4209142"/>
              <a:gd name="connsiteX6" fmla="*/ 5951764 w 8009164"/>
              <a:gd name="connsiteY6" fmla="*/ 1225549 h 4209142"/>
              <a:gd name="connsiteX7" fmla="*/ 5785672 w 8009164"/>
              <a:gd name="connsiteY7" fmla="*/ 1668406 h 4209142"/>
              <a:gd name="connsiteX8" fmla="*/ 5773693 w 8009164"/>
              <a:gd name="connsiteY8" fmla="*/ 1714695 h 4209142"/>
              <a:gd name="connsiteX9" fmla="*/ 5746738 w 8009164"/>
              <a:gd name="connsiteY9" fmla="*/ 1891312 h 4209142"/>
              <a:gd name="connsiteX10" fmla="*/ 2902857 w 8009164"/>
              <a:gd name="connsiteY10" fmla="*/ 4209142 h 4209142"/>
              <a:gd name="connsiteX11" fmla="*/ 0 w 8009164"/>
              <a:gd name="connsiteY11" fmla="*/ 1306285 h 4209142"/>
              <a:gd name="connsiteX12" fmla="*/ 228121 w 8009164"/>
              <a:gd name="connsiteY12" fmla="*/ 176362 h 420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009164" h="4209142">
                <a:moveTo>
                  <a:pt x="313079" y="0"/>
                </a:moveTo>
                <a:lnTo>
                  <a:pt x="8009164" y="0"/>
                </a:lnTo>
                <a:lnTo>
                  <a:pt x="8009164" y="134759"/>
                </a:lnTo>
                <a:lnTo>
                  <a:pt x="7991305" y="144015"/>
                </a:lnTo>
                <a:cubicBezTo>
                  <a:pt x="7925026" y="176212"/>
                  <a:pt x="7855176" y="207168"/>
                  <a:pt x="7799614" y="234949"/>
                </a:cubicBezTo>
                <a:cubicBezTo>
                  <a:pt x="7577364" y="346074"/>
                  <a:pt x="6983639" y="374649"/>
                  <a:pt x="6675664" y="539749"/>
                </a:cubicBezTo>
                <a:cubicBezTo>
                  <a:pt x="6367689" y="704849"/>
                  <a:pt x="6142264" y="920749"/>
                  <a:pt x="5951764" y="1225549"/>
                </a:cubicBezTo>
                <a:cubicBezTo>
                  <a:pt x="5880327" y="1339849"/>
                  <a:pt x="5830320" y="1501030"/>
                  <a:pt x="5785672" y="1668406"/>
                </a:cubicBezTo>
                <a:lnTo>
                  <a:pt x="5773693" y="1714695"/>
                </a:lnTo>
                <a:lnTo>
                  <a:pt x="5746738" y="1891312"/>
                </a:lnTo>
                <a:cubicBezTo>
                  <a:pt x="5476058" y="3214095"/>
                  <a:pt x="4305660" y="4209142"/>
                  <a:pt x="2902857" y="4209142"/>
                </a:cubicBezTo>
                <a:cubicBezTo>
                  <a:pt x="1299653" y="4209142"/>
                  <a:pt x="0" y="2909489"/>
                  <a:pt x="0" y="1306285"/>
                </a:cubicBezTo>
                <a:cubicBezTo>
                  <a:pt x="0" y="905484"/>
                  <a:pt x="81229" y="523655"/>
                  <a:pt x="228121" y="176362"/>
                </a:cubicBezTo>
                <a:close/>
              </a:path>
            </a:pathLst>
          </a:custGeom>
          <a:gradFill>
            <a:gsLst>
              <a:gs pos="10000">
                <a:schemeClr val="accent1">
                  <a:lumMod val="20000"/>
                  <a:lumOff val="80000"/>
                </a:schemeClr>
              </a:gs>
              <a:gs pos="39000">
                <a:schemeClr val="accent1">
                  <a:lumMod val="60000"/>
                  <a:lumOff val="40000"/>
                </a:schemeClr>
              </a:gs>
              <a:gs pos="82000">
                <a:srgbClr val="0070C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/>
          <p:cNvSpPr/>
          <p:nvPr/>
        </p:nvSpPr>
        <p:spPr>
          <a:xfrm>
            <a:off x="10320392" y="2653620"/>
            <a:ext cx="1871609" cy="2829832"/>
          </a:xfrm>
          <a:custGeom>
            <a:avLst/>
            <a:gdLst>
              <a:gd name="connsiteX0" fmla="*/ 1414916 w 1871609"/>
              <a:gd name="connsiteY0" fmla="*/ 0 h 2829832"/>
              <a:gd name="connsiteX1" fmla="*/ 1700071 w 1871609"/>
              <a:gd name="connsiteY1" fmla="*/ 28746 h 2829832"/>
              <a:gd name="connsiteX2" fmla="*/ 1871609 w 1871609"/>
              <a:gd name="connsiteY2" fmla="*/ 81995 h 2829832"/>
              <a:gd name="connsiteX3" fmla="*/ 1871609 w 1871609"/>
              <a:gd name="connsiteY3" fmla="*/ 2747838 h 2829832"/>
              <a:gd name="connsiteX4" fmla="*/ 1700071 w 1871609"/>
              <a:gd name="connsiteY4" fmla="*/ 2801086 h 2829832"/>
              <a:gd name="connsiteX5" fmla="*/ 1414916 w 1871609"/>
              <a:gd name="connsiteY5" fmla="*/ 2829832 h 2829832"/>
              <a:gd name="connsiteX6" fmla="*/ 0 w 1871609"/>
              <a:gd name="connsiteY6" fmla="*/ 1414916 h 2829832"/>
              <a:gd name="connsiteX7" fmla="*/ 1414916 w 1871609"/>
              <a:gd name="connsiteY7" fmla="*/ 0 h 282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71609" h="2829832">
                <a:moveTo>
                  <a:pt x="1414916" y="0"/>
                </a:moveTo>
                <a:cubicBezTo>
                  <a:pt x="1512596" y="0"/>
                  <a:pt x="1607963" y="9898"/>
                  <a:pt x="1700071" y="28746"/>
                </a:cubicBezTo>
                <a:lnTo>
                  <a:pt x="1871609" y="81995"/>
                </a:lnTo>
                <a:lnTo>
                  <a:pt x="1871609" y="2747838"/>
                </a:lnTo>
                <a:lnTo>
                  <a:pt x="1700071" y="2801086"/>
                </a:lnTo>
                <a:cubicBezTo>
                  <a:pt x="1607963" y="2819934"/>
                  <a:pt x="1512596" y="2829832"/>
                  <a:pt x="1414916" y="2829832"/>
                </a:cubicBezTo>
                <a:cubicBezTo>
                  <a:pt x="633479" y="2829832"/>
                  <a:pt x="0" y="2196353"/>
                  <a:pt x="0" y="1414916"/>
                </a:cubicBezTo>
                <a:cubicBezTo>
                  <a:pt x="0" y="633479"/>
                  <a:pt x="633479" y="0"/>
                  <a:pt x="14149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/>
          <p:cNvSpPr/>
          <p:nvPr/>
        </p:nvSpPr>
        <p:spPr>
          <a:xfrm>
            <a:off x="10666806" y="2695348"/>
            <a:ext cx="1538602" cy="2251302"/>
          </a:xfrm>
          <a:custGeom>
            <a:avLst/>
            <a:gdLst>
              <a:gd name="connsiteX0" fmla="*/ 1125651 w 1538602"/>
              <a:gd name="connsiteY0" fmla="*/ 0 h 2251302"/>
              <a:gd name="connsiteX1" fmla="*/ 1352509 w 1538602"/>
              <a:gd name="connsiteY1" fmla="*/ 22869 h 2251302"/>
              <a:gd name="connsiteX2" fmla="*/ 1538602 w 1538602"/>
              <a:gd name="connsiteY2" fmla="*/ 80636 h 2251302"/>
              <a:gd name="connsiteX3" fmla="*/ 1538602 w 1538602"/>
              <a:gd name="connsiteY3" fmla="*/ 2170666 h 2251302"/>
              <a:gd name="connsiteX4" fmla="*/ 1352509 w 1538602"/>
              <a:gd name="connsiteY4" fmla="*/ 2228433 h 2251302"/>
              <a:gd name="connsiteX5" fmla="*/ 1125651 w 1538602"/>
              <a:gd name="connsiteY5" fmla="*/ 2251302 h 2251302"/>
              <a:gd name="connsiteX6" fmla="*/ 0 w 1538602"/>
              <a:gd name="connsiteY6" fmla="*/ 1125651 h 2251302"/>
              <a:gd name="connsiteX7" fmla="*/ 1125651 w 1538602"/>
              <a:gd name="connsiteY7" fmla="*/ 0 h 225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38602" h="2251302">
                <a:moveTo>
                  <a:pt x="1125651" y="0"/>
                </a:moveTo>
                <a:cubicBezTo>
                  <a:pt x="1203361" y="0"/>
                  <a:pt x="1279232" y="7875"/>
                  <a:pt x="1352509" y="22869"/>
                </a:cubicBezTo>
                <a:lnTo>
                  <a:pt x="1538602" y="80636"/>
                </a:lnTo>
                <a:lnTo>
                  <a:pt x="1538602" y="2170666"/>
                </a:lnTo>
                <a:lnTo>
                  <a:pt x="1352509" y="2228433"/>
                </a:lnTo>
                <a:cubicBezTo>
                  <a:pt x="1279232" y="2243428"/>
                  <a:pt x="1203361" y="2251302"/>
                  <a:pt x="1125651" y="2251302"/>
                </a:cubicBezTo>
                <a:cubicBezTo>
                  <a:pt x="503971" y="2251302"/>
                  <a:pt x="0" y="1747331"/>
                  <a:pt x="0" y="1125651"/>
                </a:cubicBezTo>
                <a:cubicBezTo>
                  <a:pt x="0" y="503971"/>
                  <a:pt x="503971" y="0"/>
                  <a:pt x="1125651" y="0"/>
                </a:cubicBezTo>
                <a:close/>
              </a:path>
            </a:pathLst>
          </a:custGeom>
          <a:gradFill>
            <a:gsLst>
              <a:gs pos="13000">
                <a:srgbClr val="0070C0"/>
              </a:gs>
              <a:gs pos="80000">
                <a:srgbClr val="00B0F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/>
          <p:cNvSpPr/>
          <p:nvPr/>
        </p:nvSpPr>
        <p:spPr>
          <a:xfrm>
            <a:off x="6049423" y="6219597"/>
            <a:ext cx="3306700" cy="660399"/>
          </a:xfrm>
          <a:custGeom>
            <a:avLst/>
            <a:gdLst>
              <a:gd name="connsiteX0" fmla="*/ 1653350 w 3306700"/>
              <a:gd name="connsiteY0" fmla="*/ 0 h 660399"/>
              <a:gd name="connsiteX1" fmla="*/ 3185105 w 3306700"/>
              <a:gd name="connsiteY1" fmla="*/ 549886 h 660399"/>
              <a:gd name="connsiteX2" fmla="*/ 3306700 w 3306700"/>
              <a:gd name="connsiteY2" fmla="*/ 660399 h 660399"/>
              <a:gd name="connsiteX3" fmla="*/ 0 w 3306700"/>
              <a:gd name="connsiteY3" fmla="*/ 660399 h 660399"/>
              <a:gd name="connsiteX4" fmla="*/ 121596 w 3306700"/>
              <a:gd name="connsiteY4" fmla="*/ 549886 h 660399"/>
              <a:gd name="connsiteX5" fmla="*/ 1653350 w 3306700"/>
              <a:gd name="connsiteY5" fmla="*/ 0 h 66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06700" h="660399">
                <a:moveTo>
                  <a:pt x="1653350" y="0"/>
                </a:moveTo>
                <a:cubicBezTo>
                  <a:pt x="2235199" y="0"/>
                  <a:pt x="2768849" y="206361"/>
                  <a:pt x="3185105" y="549886"/>
                </a:cubicBezTo>
                <a:lnTo>
                  <a:pt x="3306700" y="660399"/>
                </a:lnTo>
                <a:lnTo>
                  <a:pt x="0" y="660399"/>
                </a:lnTo>
                <a:lnTo>
                  <a:pt x="121596" y="549886"/>
                </a:lnTo>
                <a:cubicBezTo>
                  <a:pt x="537852" y="206361"/>
                  <a:pt x="1071502" y="0"/>
                  <a:pt x="1653350" y="0"/>
                </a:cubicBezTo>
                <a:close/>
              </a:path>
            </a:pathLst>
          </a:custGeom>
          <a:gradFill>
            <a:gsLst>
              <a:gs pos="13000">
                <a:schemeClr val="accent1">
                  <a:lumMod val="60000"/>
                  <a:lumOff val="40000"/>
                </a:schemeClr>
              </a:gs>
              <a:gs pos="80000">
                <a:srgbClr val="00B0F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281702" y="4946650"/>
            <a:ext cx="1355497" cy="13554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547665" y="806903"/>
            <a:ext cx="819062" cy="8190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350711" y="1781925"/>
            <a:ext cx="315390" cy="3153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0648989" y="1970610"/>
            <a:ext cx="532214" cy="532214"/>
          </a:xfrm>
          <a:prstGeom prst="ellipse">
            <a:avLst/>
          </a:prstGeom>
          <a:gradFill>
            <a:gsLst>
              <a:gs pos="14000">
                <a:srgbClr val="00B0F0">
                  <a:alpha val="100000"/>
                </a:srgbClr>
              </a:gs>
              <a:gs pos="13000">
                <a:srgbClr val="00B0F0"/>
              </a:gs>
              <a:gs pos="13000">
                <a:srgbClr val="FF904D"/>
              </a:gs>
              <a:gs pos="80000">
                <a:srgbClr val="0070C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1156541" y="1481347"/>
            <a:ext cx="259687" cy="259687"/>
          </a:xfrm>
          <a:prstGeom prst="ellipse">
            <a:avLst/>
          </a:prstGeom>
          <a:gradFill>
            <a:gsLst>
              <a:gs pos="13000">
                <a:schemeClr val="accent1">
                  <a:lumMod val="20000"/>
                  <a:lumOff val="80000"/>
                </a:schemeClr>
              </a:gs>
              <a:gs pos="80000">
                <a:schemeClr val="accent1">
                  <a:lumMod val="60000"/>
                  <a:lumOff val="40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26374" y="2588222"/>
            <a:ext cx="4773295" cy="132207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40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会议活动票务预定</a:t>
            </a:r>
            <a:r>
              <a:rPr lang="en-US" altLang="zh-CN" sz="40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40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40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</a:t>
            </a:r>
            <a:r>
              <a:rPr lang="zh-CN" altLang="en-US" sz="40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与签到管理系统</a:t>
            </a:r>
            <a:endParaRPr lang="zh-CN" altLang="en-US" sz="40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85702" y="4138727"/>
            <a:ext cx="439045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b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汇报人姓名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b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汇报日期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2025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26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日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Rectangle: Rounded Corners 55"/>
          <p:cNvSpPr/>
          <p:nvPr/>
        </p:nvSpPr>
        <p:spPr>
          <a:xfrm>
            <a:off x="785702" y="5156200"/>
            <a:ext cx="2506339" cy="455020"/>
          </a:xfrm>
          <a:prstGeom prst="roundRect">
            <a:avLst>
              <a:gd name="adj" fmla="val 50000"/>
            </a:avLst>
          </a:prstGeom>
          <a:gradFill>
            <a:gsLst>
              <a:gs pos="13000">
                <a:srgbClr val="00B0F0"/>
              </a:gs>
              <a:gs pos="80000">
                <a:srgbClr val="0070C0"/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102433" y="5199044"/>
            <a:ext cx="1697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Let’s Go!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2" name="图片 1" descr="logo-swx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10" y="102235"/>
            <a:ext cx="4714875" cy="704850"/>
          </a:xfrm>
          <a:prstGeom prst="rect">
            <a:avLst/>
          </a:prstGeom>
        </p:spPr>
      </p:pic>
      <p:pic>
        <p:nvPicPr>
          <p:cNvPr id="3" name="图片 2" descr="白模@1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450" y="595630"/>
            <a:ext cx="2722880" cy="55219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02970" y="1434465"/>
            <a:ext cx="2743200" cy="5264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毕业答辩</a:t>
            </a:r>
            <a:endParaRPr lang="zh-CN" altLang="en-US" sz="4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2" name="three"/>
          <p:cNvSpPr txBox="1"/>
          <p:nvPr>
            <p:custDataLst>
              <p:tags r:id="rId1"/>
            </p:custDataLst>
          </p:nvPr>
        </p:nvSpPr>
        <p:spPr>
          <a:xfrm>
            <a:off x="1071534" y="172317"/>
            <a:ext cx="2349359" cy="120032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three</a:t>
            </a:r>
            <a:endParaRPr kumimoji="0" lang="en-US" altLang="zh-CN" sz="7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33" name="Three picture…"/>
          <p:cNvSpPr txBox="1"/>
          <p:nvPr>
            <p:custDataLst>
              <p:tags r:id="rId2"/>
            </p:custDataLst>
          </p:nvPr>
        </p:nvSpPr>
        <p:spPr>
          <a:xfrm>
            <a:off x="1107313" y="1256352"/>
            <a:ext cx="4567681" cy="1200329"/>
          </a:xfrm>
          <a:prstGeom prst="rect">
            <a:avLst/>
          </a:prstGeom>
          <a:noFill/>
        </p:spPr>
        <p:txBody>
          <a:bodyPr wrap="square" lIns="101600" tIns="38100" rIns="63500" bIns="38100" rtlCol="0" anchor="b" anchorCtr="0">
            <a:noAutofit/>
          </a:bodyPr>
          <a:lstStyle>
            <a:defPPr>
              <a:defRPr lang="zh-CN"/>
            </a:defPPr>
            <a:lvl1pPr fontAlgn="auto">
              <a:lnSpc>
                <a:spcPct val="100000"/>
              </a:lnSpc>
              <a:defRPr sz="3600" b="1" spc="30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功能模块</a:t>
            </a:r>
            <a:endParaRPr kumimoji="0" lang="zh-CN" altLang="en-US" sz="3600" b="1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34" name="矩形"/>
          <p:cNvSpPr/>
          <p:nvPr>
            <p:custDataLst>
              <p:tags r:id="rId3"/>
            </p:custDataLst>
          </p:nvPr>
        </p:nvSpPr>
        <p:spPr>
          <a:xfrm>
            <a:off x="1200388" y="2769189"/>
            <a:ext cx="636032" cy="45720"/>
          </a:xfrm>
          <a:prstGeom prst="rect">
            <a:avLst/>
          </a:prstGeom>
          <a:solidFill>
            <a:srgbClr val="E79647"/>
          </a:solidFill>
          <a:ln w="12700">
            <a:noFill/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: 形状 17"/>
          <p:cNvSpPr/>
          <p:nvPr>
            <p:custDataLst>
              <p:tags r:id="rId4"/>
            </p:custDataLst>
          </p:nvPr>
        </p:nvSpPr>
        <p:spPr>
          <a:xfrm>
            <a:off x="1577568" y="1"/>
            <a:ext cx="723683" cy="361841"/>
          </a:xfrm>
          <a:custGeom>
            <a:avLst/>
            <a:gdLst>
              <a:gd name="connsiteX0" fmla="*/ 0 w 723683"/>
              <a:gd name="connsiteY0" fmla="*/ 0 h 361841"/>
              <a:gd name="connsiteX1" fmla="*/ 723683 w 723683"/>
              <a:gd name="connsiteY1" fmla="*/ 0 h 361841"/>
              <a:gd name="connsiteX2" fmla="*/ 361842 w 723683"/>
              <a:gd name="connsiteY2" fmla="*/ 361841 h 36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683" h="361841">
                <a:moveTo>
                  <a:pt x="0" y="0"/>
                </a:moveTo>
                <a:lnTo>
                  <a:pt x="723683" y="0"/>
                </a:lnTo>
                <a:lnTo>
                  <a:pt x="361842" y="361841"/>
                </a:lnTo>
                <a:close/>
              </a:path>
            </a:pathLst>
          </a:custGeom>
          <a:solidFill>
            <a:srgbClr val="E79647"/>
          </a:solidFill>
          <a:ln w="12700">
            <a:miter lim="400000"/>
          </a:ln>
        </p:spPr>
        <p:txBody>
          <a:bodyPr wrap="square" lIns="45719" rIns="45719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36" name="Most designers set their type arbitrarily, either by pulling values out of the sky or by adhering to a baseline grid. The former case isn’t worth discussing here, but the latter requires a closer look. When using a baseline grid, the first thing you must decide on is your baseline grid unit. You’ll commonly see baseline grid values of something like 20px.…"/>
          <p:cNvSpPr txBox="1"/>
          <p:nvPr>
            <p:custDataLst>
              <p:tags r:id="rId5"/>
            </p:custDataLst>
          </p:nvPr>
        </p:nvSpPr>
        <p:spPr>
          <a:xfrm>
            <a:off x="1107313" y="3072254"/>
            <a:ext cx="4788000" cy="4108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15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本系统功能模块具体如下：</a:t>
            </a:r>
            <a:endParaRPr kumimoji="0" lang="zh-CN" altLang="en-US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442" name="成组"/>
          <p:cNvGrpSpPr/>
          <p:nvPr>
            <p:custDataLst>
              <p:tags r:id="rId6"/>
            </p:custDataLst>
          </p:nvPr>
        </p:nvGrpSpPr>
        <p:grpSpPr>
          <a:xfrm>
            <a:off x="1286748" y="5600115"/>
            <a:ext cx="808563" cy="176645"/>
            <a:chOff x="0" y="0"/>
            <a:chExt cx="808561" cy="176644"/>
          </a:xfrm>
          <a:solidFill>
            <a:srgbClr val="1E6BC5">
              <a:lumMod val="40000"/>
              <a:lumOff val="60000"/>
            </a:srgbClr>
          </a:solidFill>
        </p:grpSpPr>
        <p:sp>
          <p:nvSpPr>
            <p:cNvPr id="437" name="多边形"/>
            <p:cNvSpPr/>
            <p:nvPr>
              <p:custDataLst>
                <p:tags r:id="rId7"/>
              </p:custDataLst>
            </p:nvPr>
          </p:nvSpPr>
          <p:spPr>
            <a:xfrm>
              <a:off x="315958" y="0"/>
              <a:ext cx="176646" cy="176645"/>
            </a:xfrm>
            <a:prstGeom prst="diamond">
              <a:avLst/>
            </a:prstGeom>
            <a:grpFill/>
            <a:ln w="12700" cap="flat">
              <a:noFill/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38" name="多边形"/>
            <p:cNvSpPr/>
            <p:nvPr>
              <p:custDataLst>
                <p:tags r:id="rId8"/>
              </p:custDataLst>
            </p:nvPr>
          </p:nvSpPr>
          <p:spPr>
            <a:xfrm>
              <a:off x="558440" y="43794"/>
              <a:ext cx="92143" cy="92143"/>
            </a:xfrm>
            <a:prstGeom prst="diamond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39" name="多边形"/>
            <p:cNvSpPr/>
            <p:nvPr>
              <p:custDataLst>
                <p:tags r:id="rId9"/>
              </p:custDataLst>
            </p:nvPr>
          </p:nvSpPr>
          <p:spPr>
            <a:xfrm>
              <a:off x="716420" y="43794"/>
              <a:ext cx="92143" cy="92143"/>
            </a:xfrm>
            <a:prstGeom prst="diamond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40" name="多边形"/>
            <p:cNvSpPr/>
            <p:nvPr>
              <p:custDataLst>
                <p:tags r:id="rId10"/>
              </p:custDataLst>
            </p:nvPr>
          </p:nvSpPr>
          <p:spPr>
            <a:xfrm>
              <a:off x="0" y="43794"/>
              <a:ext cx="92142" cy="92143"/>
            </a:xfrm>
            <a:prstGeom prst="diamond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41" name="多边形"/>
            <p:cNvSpPr/>
            <p:nvPr>
              <p:custDataLst>
                <p:tags r:id="rId11"/>
              </p:custDataLst>
            </p:nvPr>
          </p:nvSpPr>
          <p:spPr>
            <a:xfrm>
              <a:off x="157979" y="43794"/>
              <a:ext cx="92143" cy="92143"/>
            </a:xfrm>
            <a:prstGeom prst="diamond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" name="稻壳儿春秋广告/盗版必究"/>
          <p:cNvSpPr txBox="1"/>
          <p:nvPr>
            <p:custDataLst>
              <p:tags r:id="rId12"/>
            </p:custDataLst>
          </p:nvPr>
        </p:nvSpPr>
        <p:spPr>
          <a:xfrm>
            <a:off x="0" y="0"/>
            <a:ext cx="865505" cy="706120"/>
          </a:xfrm>
          <a:prstGeom prst="rect">
            <a:avLst/>
          </a:prstGeom>
          <a:solidFill>
            <a:srgbClr val="E79647"/>
          </a:solidFill>
        </p:spPr>
        <p:txBody>
          <a:bodyPr wrap="square" rtlCol="0">
            <a:normAutofit fontScale="5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spc="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13"/>
            </p:custDataLst>
          </p:nvPr>
        </p:nvSpPr>
        <p:spPr>
          <a:xfrm>
            <a:off x="1528445" y="4515485"/>
            <a:ext cx="4480560" cy="291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000" spc="15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预计</a:t>
            </a:r>
            <a:r>
              <a:rPr lang="en-US" altLang="zh-CN" sz="1000" spc="15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2025</a:t>
            </a:r>
            <a:r>
              <a:rPr lang="zh-CN" altLang="en-US" sz="1000" spc="15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年上半年正式</a:t>
            </a:r>
            <a:r>
              <a:rPr lang="zh-CN" altLang="en-US" sz="1000" spc="15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上线。</a:t>
            </a:r>
            <a:endParaRPr lang="zh-CN" altLang="en-US" sz="1000" spc="15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10945" y="3559810"/>
            <a:ext cx="9983470" cy="300482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8" name="任意多边形: 形状 4"/>
          <p:cNvSpPr/>
          <p:nvPr>
            <p:custDataLst>
              <p:tags r:id="rId15"/>
            </p:custDataLst>
          </p:nvPr>
        </p:nvSpPr>
        <p:spPr>
          <a:xfrm>
            <a:off x="8242935" y="1912938"/>
            <a:ext cx="808347" cy="409216"/>
          </a:xfrm>
          <a:custGeom>
            <a:avLst/>
            <a:gdLst>
              <a:gd name="connsiteX0" fmla="*/ 1450658 w 1450657"/>
              <a:gd name="connsiteY0" fmla="*/ 523875 h 734377"/>
              <a:gd name="connsiteX1" fmla="*/ 161925 w 1450657"/>
              <a:gd name="connsiteY1" fmla="*/ 734377 h 734377"/>
              <a:gd name="connsiteX2" fmla="*/ 0 w 1450657"/>
              <a:gd name="connsiteY2" fmla="*/ 0 h 73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0657" h="734377">
                <a:moveTo>
                  <a:pt x="1450658" y="523875"/>
                </a:moveTo>
                <a:lnTo>
                  <a:pt x="161925" y="73437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">
                <a:schemeClr val="accent1">
                  <a:lumMod val="78000"/>
                  <a:lumOff val="22000"/>
                  <a:alpha val="100000"/>
                </a:schemeClr>
              </a:gs>
              <a:gs pos="78000">
                <a:schemeClr val="accent1">
                  <a:lumMod val="91000"/>
                  <a:alpha val="100000"/>
                </a:schemeClr>
              </a:gs>
            </a:gsLst>
            <a:lin ang="16200000" scaled="0"/>
          </a:gradFill>
          <a:ln w="483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任意多边形: 形状 5"/>
          <p:cNvSpPr/>
          <p:nvPr>
            <p:custDataLst>
              <p:tags r:id="rId16"/>
            </p:custDataLst>
          </p:nvPr>
        </p:nvSpPr>
        <p:spPr>
          <a:xfrm>
            <a:off x="7803515" y="1640523"/>
            <a:ext cx="529699" cy="681496"/>
          </a:xfrm>
          <a:custGeom>
            <a:avLst/>
            <a:gdLst>
              <a:gd name="connsiteX0" fmla="*/ 0 w 950595"/>
              <a:gd name="connsiteY0" fmla="*/ 0 h 1223009"/>
              <a:gd name="connsiteX1" fmla="*/ 788670 w 950595"/>
              <a:gd name="connsiteY1" fmla="*/ 488633 h 1223009"/>
              <a:gd name="connsiteX2" fmla="*/ 950595 w 950595"/>
              <a:gd name="connsiteY2" fmla="*/ 1223010 h 1223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595" h="1223009">
                <a:moveTo>
                  <a:pt x="0" y="0"/>
                </a:moveTo>
                <a:lnTo>
                  <a:pt x="788670" y="488633"/>
                </a:lnTo>
                <a:lnTo>
                  <a:pt x="950595" y="1223010"/>
                </a:lnTo>
                <a:close/>
              </a:path>
            </a:pathLst>
          </a:custGeom>
          <a:gradFill>
            <a:gsLst>
              <a:gs pos="19000">
                <a:schemeClr val="accent1">
                  <a:lumMod val="60000"/>
                  <a:lumOff val="40000"/>
                  <a:alpha val="100000"/>
                </a:schemeClr>
              </a:gs>
              <a:gs pos="92000">
                <a:schemeClr val="accent1">
                  <a:alpha val="100000"/>
                </a:schemeClr>
              </a:gs>
            </a:gsLst>
            <a:lin ang="0" scaled="0"/>
          </a:gradFill>
          <a:ln w="483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任意多边形: 形状 6"/>
          <p:cNvSpPr/>
          <p:nvPr>
            <p:custDataLst>
              <p:tags r:id="rId17"/>
            </p:custDataLst>
          </p:nvPr>
        </p:nvSpPr>
        <p:spPr>
          <a:xfrm>
            <a:off x="7803515" y="1009333"/>
            <a:ext cx="439469" cy="903353"/>
          </a:xfrm>
          <a:custGeom>
            <a:avLst/>
            <a:gdLst>
              <a:gd name="connsiteX0" fmla="*/ 0 w 788670"/>
              <a:gd name="connsiteY0" fmla="*/ 1132523 h 1621155"/>
              <a:gd name="connsiteX1" fmla="*/ 619125 w 788670"/>
              <a:gd name="connsiteY1" fmla="*/ 0 h 1621155"/>
              <a:gd name="connsiteX2" fmla="*/ 788670 w 788670"/>
              <a:gd name="connsiteY2" fmla="*/ 1621155 h 162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8670" h="1621155">
                <a:moveTo>
                  <a:pt x="0" y="1132523"/>
                </a:moveTo>
                <a:lnTo>
                  <a:pt x="619125" y="0"/>
                </a:lnTo>
                <a:lnTo>
                  <a:pt x="788670" y="1621155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0"/>
                  <a:lumOff val="50000"/>
                  <a:alpha val="100000"/>
                </a:schemeClr>
              </a:gs>
              <a:gs pos="100000">
                <a:schemeClr val="accent1">
                  <a:lumMod val="86000"/>
                  <a:lumOff val="14000"/>
                  <a:alpha val="100000"/>
                </a:schemeClr>
              </a:gs>
            </a:gsLst>
            <a:lin ang="600000" scaled="0"/>
          </a:gradFill>
          <a:ln w="48331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任意多边形: 形状 7"/>
          <p:cNvSpPr/>
          <p:nvPr>
            <p:custDataLst>
              <p:tags r:id="rId18"/>
            </p:custDataLst>
          </p:nvPr>
        </p:nvSpPr>
        <p:spPr>
          <a:xfrm>
            <a:off x="8242935" y="1342073"/>
            <a:ext cx="808347" cy="862485"/>
          </a:xfrm>
          <a:custGeom>
            <a:avLst/>
            <a:gdLst>
              <a:gd name="connsiteX0" fmla="*/ 1385888 w 1450657"/>
              <a:gd name="connsiteY0" fmla="*/ 0 h 1547812"/>
              <a:gd name="connsiteX1" fmla="*/ 1450658 w 1450657"/>
              <a:gd name="connsiteY1" fmla="*/ 1547812 h 1547812"/>
              <a:gd name="connsiteX2" fmla="*/ 0 w 1450657"/>
              <a:gd name="connsiteY2" fmla="*/ 1023938 h 154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50657" h="1547812">
                <a:moveTo>
                  <a:pt x="1385888" y="0"/>
                </a:moveTo>
                <a:lnTo>
                  <a:pt x="1450658" y="1547812"/>
                </a:lnTo>
                <a:lnTo>
                  <a:pt x="0" y="1023938"/>
                </a:lnTo>
                <a:close/>
              </a:path>
            </a:pathLst>
          </a:custGeom>
          <a:gradFill flip="none" rotWithShape="1">
            <a:gsLst>
              <a:gs pos="36000">
                <a:schemeClr val="accent1">
                  <a:lumMod val="75000"/>
                  <a:alpha val="100000"/>
                </a:schemeClr>
              </a:gs>
              <a:gs pos="100000">
                <a:schemeClr val="accent1">
                  <a:lumMod val="70000"/>
                  <a:lumOff val="30000"/>
                  <a:alpha val="100000"/>
                </a:schemeClr>
              </a:gs>
            </a:gsLst>
            <a:lin ang="1800000" scaled="0"/>
            <a:tileRect/>
          </a:gradFill>
          <a:ln w="48331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任意多边形: 形状 9"/>
          <p:cNvSpPr/>
          <p:nvPr>
            <p:custDataLst>
              <p:tags r:id="rId19"/>
            </p:custDataLst>
          </p:nvPr>
        </p:nvSpPr>
        <p:spPr>
          <a:xfrm>
            <a:off x="8931910" y="801688"/>
            <a:ext cx="513775" cy="702726"/>
          </a:xfrm>
          <a:custGeom>
            <a:avLst/>
            <a:gdLst>
              <a:gd name="connsiteX0" fmla="*/ 149542 w 922019"/>
              <a:gd name="connsiteY0" fmla="*/ 969645 h 1261109"/>
              <a:gd name="connsiteX1" fmla="*/ 0 w 922019"/>
              <a:gd name="connsiteY1" fmla="*/ 0 h 1261109"/>
              <a:gd name="connsiteX2" fmla="*/ 922020 w 922019"/>
              <a:gd name="connsiteY2" fmla="*/ 1261110 h 126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2019" h="1261109">
                <a:moveTo>
                  <a:pt x="149542" y="969645"/>
                </a:moveTo>
                <a:lnTo>
                  <a:pt x="0" y="0"/>
                </a:lnTo>
                <a:lnTo>
                  <a:pt x="922020" y="1261110"/>
                </a:lnTo>
                <a:close/>
              </a:path>
            </a:pathLst>
          </a:custGeom>
          <a:gradFill>
            <a:gsLst>
              <a:gs pos="1000">
                <a:schemeClr val="accent1">
                  <a:lumMod val="60000"/>
                  <a:lumOff val="40000"/>
                  <a:alpha val="100000"/>
                </a:schemeClr>
              </a:gs>
              <a:gs pos="92000">
                <a:schemeClr val="accent1">
                  <a:alpha val="100000"/>
                </a:schemeClr>
              </a:gs>
            </a:gsLst>
            <a:lin ang="9600000" scaled="0"/>
          </a:gradFill>
          <a:ln w="48331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任意多边形: 形状 10"/>
          <p:cNvSpPr/>
          <p:nvPr>
            <p:custDataLst>
              <p:tags r:id="rId20"/>
            </p:custDataLst>
          </p:nvPr>
        </p:nvSpPr>
        <p:spPr>
          <a:xfrm>
            <a:off x="9015095" y="1342073"/>
            <a:ext cx="430446" cy="862485"/>
          </a:xfrm>
          <a:custGeom>
            <a:avLst/>
            <a:gdLst>
              <a:gd name="connsiteX0" fmla="*/ 0 w 772477"/>
              <a:gd name="connsiteY0" fmla="*/ 0 h 1547812"/>
              <a:gd name="connsiteX1" fmla="*/ 772477 w 772477"/>
              <a:gd name="connsiteY1" fmla="*/ 291465 h 1547812"/>
              <a:gd name="connsiteX2" fmla="*/ 64770 w 772477"/>
              <a:gd name="connsiteY2" fmla="*/ 1547812 h 154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477" h="1547812">
                <a:moveTo>
                  <a:pt x="0" y="0"/>
                </a:moveTo>
                <a:lnTo>
                  <a:pt x="772477" y="291465"/>
                </a:lnTo>
                <a:lnTo>
                  <a:pt x="64770" y="1547812"/>
                </a:lnTo>
                <a:close/>
              </a:path>
            </a:pathLst>
          </a:custGeom>
          <a:gradFill>
            <a:gsLst>
              <a:gs pos="28000">
                <a:schemeClr val="accent1">
                  <a:lumMod val="75000"/>
                  <a:alpha val="100000"/>
                </a:schemeClr>
              </a:gs>
              <a:gs pos="100000">
                <a:schemeClr val="accent1">
                  <a:lumMod val="70000"/>
                  <a:lumOff val="30000"/>
                  <a:alpha val="100000"/>
                </a:schemeClr>
              </a:gs>
            </a:gsLst>
            <a:lin ang="21594000" scaled="0"/>
          </a:gradFill>
          <a:ln w="48331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任意多边形: 形状 11"/>
          <p:cNvSpPr/>
          <p:nvPr>
            <p:custDataLst>
              <p:tags r:id="rId21"/>
            </p:custDataLst>
          </p:nvPr>
        </p:nvSpPr>
        <p:spPr>
          <a:xfrm>
            <a:off x="8148320" y="801688"/>
            <a:ext cx="866730" cy="540314"/>
          </a:xfrm>
          <a:custGeom>
            <a:avLst/>
            <a:gdLst>
              <a:gd name="connsiteX0" fmla="*/ 0 w 1555432"/>
              <a:gd name="connsiteY0" fmla="*/ 372428 h 969645"/>
              <a:gd name="connsiteX1" fmla="*/ 1405890 w 1555432"/>
              <a:gd name="connsiteY1" fmla="*/ 0 h 969645"/>
              <a:gd name="connsiteX2" fmla="*/ 1555433 w 1555432"/>
              <a:gd name="connsiteY2" fmla="*/ 969645 h 969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5432" h="969645">
                <a:moveTo>
                  <a:pt x="0" y="372428"/>
                </a:moveTo>
                <a:lnTo>
                  <a:pt x="1405890" y="0"/>
                </a:lnTo>
                <a:lnTo>
                  <a:pt x="1555433" y="96964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5000"/>
                  <a:lumOff val="45000"/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7200000" scaled="0"/>
            <a:tileRect/>
          </a:gradFill>
          <a:ln w="48331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任意多边形: 形状 12"/>
          <p:cNvSpPr/>
          <p:nvPr>
            <p:custDataLst>
              <p:tags r:id="rId22"/>
            </p:custDataLst>
          </p:nvPr>
        </p:nvSpPr>
        <p:spPr>
          <a:xfrm>
            <a:off x="8148320" y="1009333"/>
            <a:ext cx="866730" cy="903353"/>
          </a:xfrm>
          <a:custGeom>
            <a:avLst/>
            <a:gdLst>
              <a:gd name="connsiteX0" fmla="*/ 0 w 1555432"/>
              <a:gd name="connsiteY0" fmla="*/ 0 h 1621155"/>
              <a:gd name="connsiteX1" fmla="*/ 1555433 w 1555432"/>
              <a:gd name="connsiteY1" fmla="*/ 597218 h 1621155"/>
              <a:gd name="connsiteX2" fmla="*/ 169545 w 1555432"/>
              <a:gd name="connsiteY2" fmla="*/ 1621155 h 162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5432" h="1621155">
                <a:moveTo>
                  <a:pt x="0" y="0"/>
                </a:moveTo>
                <a:lnTo>
                  <a:pt x="1555433" y="597218"/>
                </a:lnTo>
                <a:lnTo>
                  <a:pt x="169545" y="1621155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36000"/>
                  <a:lumOff val="64000"/>
                  <a:alpha val="100000"/>
                </a:schemeClr>
              </a:gs>
              <a:gs pos="100000">
                <a:schemeClr val="accent1">
                  <a:lumMod val="77000"/>
                  <a:lumOff val="23000"/>
                  <a:alpha val="100000"/>
                </a:schemeClr>
              </a:gs>
            </a:gsLst>
            <a:lin ang="2700000" scaled="1"/>
            <a:tileRect/>
          </a:gradFill>
          <a:ln w="48331" cap="flat">
            <a:noFill/>
            <a:prstDash val="solid"/>
            <a:miter/>
          </a:ln>
        </p:spPr>
        <p:txBody>
          <a:bodyPr rtlCol="0" anchor="ctr"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椭圆 35"/>
          <p:cNvSpPr/>
          <p:nvPr>
            <p:custDataLst>
              <p:tags r:id="rId23"/>
            </p:custDataLst>
          </p:nvPr>
        </p:nvSpPr>
        <p:spPr>
          <a:xfrm rot="20464926">
            <a:off x="7248525" y="1315403"/>
            <a:ext cx="2828015" cy="590804"/>
          </a:xfrm>
          <a:prstGeom prst="ellipse">
            <a:avLst/>
          </a:prstGeom>
          <a:noFill/>
          <a:ln w="9525">
            <a:gradFill flip="none"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7" name="椭圆 36"/>
          <p:cNvSpPr/>
          <p:nvPr>
            <p:custDataLst>
              <p:tags r:id="rId24"/>
            </p:custDataLst>
          </p:nvPr>
        </p:nvSpPr>
        <p:spPr>
          <a:xfrm rot="997938">
            <a:off x="7359015" y="1315403"/>
            <a:ext cx="2606541" cy="590804"/>
          </a:xfrm>
          <a:prstGeom prst="ellipse">
            <a:avLst/>
          </a:prstGeom>
          <a:noFill/>
          <a:ln w="19050">
            <a:gradFill flip="none" rotWithShape="1"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8" name="椭圆 37"/>
          <p:cNvSpPr/>
          <p:nvPr>
            <p:custDataLst>
              <p:tags r:id="rId25"/>
            </p:custDataLst>
          </p:nvPr>
        </p:nvSpPr>
        <p:spPr>
          <a:xfrm>
            <a:off x="9490710" y="1500823"/>
            <a:ext cx="110257" cy="110257"/>
          </a:xfrm>
          <a:prstGeom prst="ellipse">
            <a:avLst/>
          </a:prstGeom>
          <a:gradFill>
            <a:gsLst>
              <a:gs pos="1000">
                <a:schemeClr val="accent1">
                  <a:lumMod val="75000"/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9" name="椭圆 38"/>
          <p:cNvSpPr/>
          <p:nvPr>
            <p:custDataLst>
              <p:tags r:id="rId26"/>
            </p:custDataLst>
          </p:nvPr>
        </p:nvSpPr>
        <p:spPr>
          <a:xfrm>
            <a:off x="8862695" y="1914843"/>
            <a:ext cx="110257" cy="110257"/>
          </a:xfrm>
          <a:prstGeom prst="ellipse">
            <a:avLst/>
          </a:prstGeom>
          <a:gradFill flip="none" rotWithShape="1">
            <a:gsLst>
              <a:gs pos="1000">
                <a:schemeClr val="accent1">
                  <a:lumMod val="20000"/>
                  <a:lumOff val="80000"/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2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2" name="three"/>
          <p:cNvSpPr txBox="1"/>
          <p:nvPr>
            <p:custDataLst>
              <p:tags r:id="rId1"/>
            </p:custDataLst>
          </p:nvPr>
        </p:nvSpPr>
        <p:spPr>
          <a:xfrm>
            <a:off x="1049944" y="193907"/>
            <a:ext cx="2349359" cy="120032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three</a:t>
            </a:r>
            <a:endParaRPr kumimoji="0" lang="en-US" altLang="zh-CN" sz="7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33" name="Three picture…"/>
          <p:cNvSpPr txBox="1"/>
          <p:nvPr>
            <p:custDataLst>
              <p:tags r:id="rId2"/>
            </p:custDataLst>
          </p:nvPr>
        </p:nvSpPr>
        <p:spPr>
          <a:xfrm>
            <a:off x="1075563" y="1126812"/>
            <a:ext cx="4567681" cy="1200329"/>
          </a:xfrm>
          <a:prstGeom prst="rect">
            <a:avLst/>
          </a:prstGeom>
          <a:noFill/>
        </p:spPr>
        <p:txBody>
          <a:bodyPr wrap="square" lIns="101600" tIns="38100" rIns="63500" bIns="38100" rtlCol="0" anchor="b" anchorCtr="0">
            <a:noAutofit/>
          </a:bodyPr>
          <a:lstStyle>
            <a:defPPr>
              <a:defRPr lang="zh-CN"/>
            </a:defPPr>
            <a:lvl1pPr fontAlgn="auto">
              <a:lnSpc>
                <a:spcPct val="100000"/>
              </a:lnSpc>
              <a:defRPr sz="3600" b="1" spc="30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安全</a:t>
            </a: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措施</a:t>
            </a:r>
            <a:endParaRPr kumimoji="0" lang="zh-CN" altLang="en-US" sz="3600" b="1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34" name="矩形"/>
          <p:cNvSpPr/>
          <p:nvPr>
            <p:custDataLst>
              <p:tags r:id="rId3"/>
            </p:custDataLst>
          </p:nvPr>
        </p:nvSpPr>
        <p:spPr>
          <a:xfrm>
            <a:off x="1211183" y="2585674"/>
            <a:ext cx="636032" cy="45720"/>
          </a:xfrm>
          <a:prstGeom prst="rect">
            <a:avLst/>
          </a:prstGeom>
          <a:solidFill>
            <a:srgbClr val="E79647"/>
          </a:solidFill>
          <a:ln w="12700">
            <a:noFill/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: 形状 17"/>
          <p:cNvSpPr/>
          <p:nvPr>
            <p:custDataLst>
              <p:tags r:id="rId4"/>
            </p:custDataLst>
          </p:nvPr>
        </p:nvSpPr>
        <p:spPr>
          <a:xfrm>
            <a:off x="1577568" y="1"/>
            <a:ext cx="723683" cy="361841"/>
          </a:xfrm>
          <a:custGeom>
            <a:avLst/>
            <a:gdLst>
              <a:gd name="connsiteX0" fmla="*/ 0 w 723683"/>
              <a:gd name="connsiteY0" fmla="*/ 0 h 361841"/>
              <a:gd name="connsiteX1" fmla="*/ 723683 w 723683"/>
              <a:gd name="connsiteY1" fmla="*/ 0 h 361841"/>
              <a:gd name="connsiteX2" fmla="*/ 361842 w 723683"/>
              <a:gd name="connsiteY2" fmla="*/ 361841 h 36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683" h="361841">
                <a:moveTo>
                  <a:pt x="0" y="0"/>
                </a:moveTo>
                <a:lnTo>
                  <a:pt x="723683" y="0"/>
                </a:lnTo>
                <a:lnTo>
                  <a:pt x="361842" y="361841"/>
                </a:lnTo>
                <a:close/>
              </a:path>
            </a:pathLst>
          </a:custGeom>
          <a:solidFill>
            <a:srgbClr val="E79647"/>
          </a:solidFill>
          <a:ln w="12700">
            <a:miter lim="400000"/>
          </a:ln>
        </p:spPr>
        <p:txBody>
          <a:bodyPr wrap="square" lIns="45719" rIns="45719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36" name="Most designers set their type arbitrarily, either by pulling values out of the sky or by adhering to a baseline grid. The former case isn’t worth discussing here, but the latter requires a closer look. When using a baseline grid, the first thing you must decide on is your baseline grid unit. You’ll commonly see baseline grid values of something like 20px.…"/>
          <p:cNvSpPr txBox="1"/>
          <p:nvPr>
            <p:custDataLst>
              <p:tags r:id="rId5"/>
            </p:custDataLst>
          </p:nvPr>
        </p:nvSpPr>
        <p:spPr>
          <a:xfrm>
            <a:off x="1118235" y="2888615"/>
            <a:ext cx="3940810" cy="10509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15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“会议活动票务预定与签到管理系统”的用户数据全部采用非对称加密</a:t>
            </a:r>
            <a:r>
              <a:rPr kumimoji="0" lang="zh-CN" altLang="en-US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方法。</a:t>
            </a:r>
            <a:endParaRPr kumimoji="0" lang="zh-CN" altLang="en-US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同时</a:t>
            </a:r>
            <a:r>
              <a:rPr kumimoji="0" lang="zh-CN" altLang="en-US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采用多</a:t>
            </a:r>
            <a:r>
              <a:rPr kumimoji="0" lang="en-US" altLang="zh-CN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Token</a:t>
            </a:r>
            <a:r>
              <a:rPr kumimoji="0" lang="zh-CN" altLang="en-US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验证身份。</a:t>
            </a:r>
            <a:endParaRPr kumimoji="0" lang="zh-CN" altLang="en-US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442" name="成组"/>
          <p:cNvGrpSpPr/>
          <p:nvPr>
            <p:custDataLst>
              <p:tags r:id="rId6"/>
            </p:custDataLst>
          </p:nvPr>
        </p:nvGrpSpPr>
        <p:grpSpPr>
          <a:xfrm>
            <a:off x="1373108" y="5600115"/>
            <a:ext cx="808563" cy="176645"/>
            <a:chOff x="0" y="0"/>
            <a:chExt cx="808561" cy="176644"/>
          </a:xfrm>
          <a:solidFill>
            <a:srgbClr val="1E6BC5">
              <a:lumMod val="40000"/>
              <a:lumOff val="60000"/>
            </a:srgbClr>
          </a:solidFill>
        </p:grpSpPr>
        <p:sp>
          <p:nvSpPr>
            <p:cNvPr id="437" name="多边形"/>
            <p:cNvSpPr/>
            <p:nvPr>
              <p:custDataLst>
                <p:tags r:id="rId7"/>
              </p:custDataLst>
            </p:nvPr>
          </p:nvSpPr>
          <p:spPr>
            <a:xfrm>
              <a:off x="315958" y="0"/>
              <a:ext cx="176646" cy="176645"/>
            </a:xfrm>
            <a:prstGeom prst="diamond">
              <a:avLst/>
            </a:prstGeom>
            <a:grpFill/>
            <a:ln w="12700" cap="flat">
              <a:noFill/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38" name="多边形"/>
            <p:cNvSpPr/>
            <p:nvPr>
              <p:custDataLst>
                <p:tags r:id="rId8"/>
              </p:custDataLst>
            </p:nvPr>
          </p:nvSpPr>
          <p:spPr>
            <a:xfrm>
              <a:off x="558440" y="43794"/>
              <a:ext cx="92143" cy="92143"/>
            </a:xfrm>
            <a:prstGeom prst="diamond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39" name="多边形"/>
            <p:cNvSpPr/>
            <p:nvPr>
              <p:custDataLst>
                <p:tags r:id="rId9"/>
              </p:custDataLst>
            </p:nvPr>
          </p:nvSpPr>
          <p:spPr>
            <a:xfrm>
              <a:off x="716420" y="43794"/>
              <a:ext cx="92143" cy="92143"/>
            </a:xfrm>
            <a:prstGeom prst="diamond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40" name="多边形"/>
            <p:cNvSpPr/>
            <p:nvPr>
              <p:custDataLst>
                <p:tags r:id="rId10"/>
              </p:custDataLst>
            </p:nvPr>
          </p:nvSpPr>
          <p:spPr>
            <a:xfrm>
              <a:off x="0" y="43794"/>
              <a:ext cx="92142" cy="92143"/>
            </a:xfrm>
            <a:prstGeom prst="diamond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41" name="多边形"/>
            <p:cNvSpPr/>
            <p:nvPr>
              <p:custDataLst>
                <p:tags r:id="rId11"/>
              </p:custDataLst>
            </p:nvPr>
          </p:nvSpPr>
          <p:spPr>
            <a:xfrm>
              <a:off x="157979" y="43794"/>
              <a:ext cx="92143" cy="92143"/>
            </a:xfrm>
            <a:prstGeom prst="diamond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>
                  <a:solidFill>
                    <a:srgbClr val="FFFFFF"/>
                  </a:solidFill>
                </a:defRPr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" name="稻壳儿春秋广告/盗版必究"/>
          <p:cNvSpPr txBox="1"/>
          <p:nvPr>
            <p:custDataLst>
              <p:tags r:id="rId12"/>
            </p:custDataLst>
          </p:nvPr>
        </p:nvSpPr>
        <p:spPr>
          <a:xfrm>
            <a:off x="0" y="0"/>
            <a:ext cx="865505" cy="706120"/>
          </a:xfrm>
          <a:prstGeom prst="rect">
            <a:avLst/>
          </a:prstGeom>
          <a:solidFill>
            <a:srgbClr val="E79647"/>
          </a:solidFill>
        </p:spPr>
        <p:txBody>
          <a:bodyPr wrap="square" rtlCol="0">
            <a:normAutofit fontScale="5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spc="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rcRect l="2312" r="2220"/>
          <a:stretch>
            <a:fillRect/>
          </a:stretch>
        </p:blipFill>
        <p:spPr>
          <a:xfrm>
            <a:off x="5535295" y="298450"/>
            <a:ext cx="5951855" cy="29311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535295" y="3331210"/>
            <a:ext cx="6096000" cy="309562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17"/>
            </p:custDataLst>
          </p:nvPr>
        </p:nvSpPr>
        <p:spPr>
          <a:xfrm>
            <a:off x="1204595" y="4515485"/>
            <a:ext cx="4480560" cy="691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000" spc="15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举例：</a:t>
            </a:r>
            <a:r>
              <a:rPr lang="en-US" altLang="zh-CN" sz="1000" spc="15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000" spc="15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“林科大”</a:t>
            </a:r>
            <a:r>
              <a:rPr lang="en-US" altLang="zh-CN" sz="1000" spc="15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   =&gt;   T6c32vSzxjzGC3tNj5kn4qVpWgwIpBVR</a:t>
            </a:r>
            <a:endParaRPr lang="en-US" altLang="zh-CN" sz="1000" spc="15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1000" spc="15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Oe+aSf5/8N8Ds2i3YxCMwk5dQzv.........</a:t>
            </a:r>
            <a:endParaRPr lang="en-US" altLang="zh-CN" sz="1000" spc="15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5143500" y="2043747"/>
            <a:ext cx="1905000" cy="635000"/>
          </a:xfrm>
          <a:prstGeom prst="rect">
            <a:avLst/>
          </a:prstGeom>
          <a:solidFill>
            <a:schemeClr val="accent1"/>
          </a:solidFill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/>
            <a:endParaRPr lang="en-US" altLang="zh-CN" sz="3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" name="文本框 5"/>
          <p:cNvSpPr txBox="1"/>
          <p:nvPr>
            <p:custDataLst>
              <p:tags r:id="rId2"/>
            </p:custDataLst>
          </p:nvPr>
        </p:nvSpPr>
        <p:spPr>
          <a:xfrm>
            <a:off x="5143500" y="2044382"/>
            <a:ext cx="1905000" cy="634365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00000"/>
              </a:lnSpc>
            </a:pPr>
            <a:r>
              <a:rPr lang="en-US" altLang="zh-CN" sz="3600" b="1" spc="20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2025</a:t>
            </a:r>
            <a:endParaRPr lang="en-US" altLang="zh-CN" sz="3600" b="1" spc="200">
              <a:solidFill>
                <a:schemeClr val="bg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4"/>
            <p:custDataLst>
              <p:tags r:id="rId3"/>
            </p:custDataLst>
          </p:nvPr>
        </p:nvSpPr>
        <p:spPr>
          <a:xfrm>
            <a:off x="3413125" y="4286250"/>
            <a:ext cx="5365750" cy="813435"/>
          </a:xfrm>
        </p:spPr>
        <p:txBody>
          <a:bodyPr>
            <a:noAutofit/>
          </a:bodyPr>
          <a:lstStyle/>
          <a:p>
            <a:r>
              <a:rPr lang="zh-CN" altLang="en-US" sz="2000" b="1">
                <a:sym typeface="Arial" panose="020B0604020202020204" pitchFamily="34" charset="0"/>
              </a:rPr>
              <a:t>让我们开始浏览项目</a:t>
            </a:r>
            <a:endParaRPr lang="en-US" altLang="zh-CN" sz="2000" b="1"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13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>
                <a:sym typeface="Arial" panose="020B0604020202020204" pitchFamily="34" charset="0"/>
              </a:rPr>
              <a:t>THANKS</a:t>
            </a:r>
            <a:endParaRPr lang="en-US" altLang="zh-CN">
              <a:sym typeface="Arial" panose="020B0604020202020204" pitchFamily="34" charset="0"/>
            </a:endParaRPr>
          </a:p>
        </p:txBody>
      </p:sp>
      <p:pic>
        <p:nvPicPr>
          <p:cNvPr id="5" name="图片 4" descr="logo-swxy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70" y="342900"/>
            <a:ext cx="4714875" cy="7048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60"/>
          <p:cNvSpPr txBox="1"/>
          <p:nvPr>
            <p:custDataLst>
              <p:tags r:id="rId1"/>
            </p:custDataLst>
          </p:nvPr>
        </p:nvSpPr>
        <p:spPr>
          <a:xfrm>
            <a:off x="7516495" y="2016125"/>
            <a:ext cx="3362960" cy="655320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选题背景、选题意义</a:t>
            </a:r>
            <a:endParaRPr lang="zh-CN" altLang="en-US" sz="1600" spc="15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4" name="文本框 61"/>
          <p:cNvSpPr txBox="1"/>
          <p:nvPr>
            <p:custDataLst>
              <p:tags r:id="rId2"/>
            </p:custDataLst>
          </p:nvPr>
        </p:nvSpPr>
        <p:spPr>
          <a:xfrm>
            <a:off x="7516495" y="1536700"/>
            <a:ext cx="3362960" cy="48641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选题介绍</a:t>
            </a:r>
            <a:endParaRPr lang="zh-CN" altLang="en-US" sz="2000" b="1" spc="3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文本框 58"/>
          <p:cNvSpPr txBox="1"/>
          <p:nvPr>
            <p:custDataLst>
              <p:tags r:id="rId3"/>
            </p:custDataLst>
          </p:nvPr>
        </p:nvSpPr>
        <p:spPr>
          <a:xfrm>
            <a:off x="6316980" y="1501140"/>
            <a:ext cx="1144270" cy="103568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/>
            <a:r>
              <a:rPr lang="en-US" altLang="zh-CN" sz="6000" spc="300" dirty="0">
                <a:solidFill>
                  <a:srgbClr val="577CCE"/>
                </a:solidFill>
                <a:latin typeface="Arial" panose="020B0604020202020204" pitchFamily="34" charset="0"/>
                <a:ea typeface="微软雅黑" panose="020B0503020204020204" charset="-122"/>
              </a:rPr>
              <a:t>01</a:t>
            </a:r>
            <a:endParaRPr lang="zh-CN" altLang="en-US" sz="6000" spc="300" dirty="0">
              <a:solidFill>
                <a:srgbClr val="577CCE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文本框 60"/>
          <p:cNvSpPr txBox="1"/>
          <p:nvPr>
            <p:custDataLst>
              <p:tags r:id="rId4"/>
            </p:custDataLst>
          </p:nvPr>
        </p:nvSpPr>
        <p:spPr>
          <a:xfrm>
            <a:off x="7516495" y="3359150"/>
            <a:ext cx="3362960" cy="655320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spc="150" dirty="0">
                <a:solidFill>
                  <a:srgbClr val="000000">
                    <a:lumMod val="75000"/>
                    <a:lumOff val="25000"/>
                  </a:srgbClr>
                </a:solidFill>
                <a:sym typeface="Arial" panose="020B0604020202020204" pitchFamily="34" charset="0"/>
              </a:rPr>
              <a:t>开发语言、所选工具、开发方法</a:t>
            </a:r>
            <a:endParaRPr lang="zh-CN" altLang="en-US" sz="1600" spc="150" dirty="0">
              <a:solidFill>
                <a:srgbClr val="000000">
                  <a:lumMod val="75000"/>
                  <a:lumOff val="25000"/>
                </a:srgbClr>
              </a:solidFill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sz="1600" spc="15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2" name="文本框 61"/>
          <p:cNvSpPr txBox="1"/>
          <p:nvPr>
            <p:custDataLst>
              <p:tags r:id="rId5"/>
            </p:custDataLst>
          </p:nvPr>
        </p:nvSpPr>
        <p:spPr>
          <a:xfrm>
            <a:off x="7516495" y="2896870"/>
            <a:ext cx="3362960" cy="48641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选用的工具和方法</a:t>
            </a:r>
            <a:endParaRPr lang="zh-CN" altLang="en-US" sz="2000" b="1" spc="3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文本框 58"/>
          <p:cNvSpPr txBox="1"/>
          <p:nvPr>
            <p:custDataLst>
              <p:tags r:id="rId6"/>
            </p:custDataLst>
          </p:nvPr>
        </p:nvSpPr>
        <p:spPr>
          <a:xfrm>
            <a:off x="6316980" y="2843530"/>
            <a:ext cx="1144270" cy="103568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/>
            <a:r>
              <a:rPr lang="en-US" altLang="zh-CN" sz="6000" spc="300" dirty="0">
                <a:solidFill>
                  <a:srgbClr val="5BA080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zh-CN" altLang="en-US" sz="6000" spc="300" dirty="0">
              <a:solidFill>
                <a:srgbClr val="5BA08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" name="文本框 60"/>
          <p:cNvSpPr txBox="1"/>
          <p:nvPr>
            <p:custDataLst>
              <p:tags r:id="rId7"/>
            </p:custDataLst>
          </p:nvPr>
        </p:nvSpPr>
        <p:spPr>
          <a:xfrm>
            <a:off x="7516495" y="4684395"/>
            <a:ext cx="3362960" cy="655320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600" spc="150" dirty="0">
                <a:solidFill>
                  <a:srgbClr val="000000">
                    <a:lumMod val="75000"/>
                    <a:lumOff val="25000"/>
                  </a:srgbClr>
                </a:solidFill>
                <a:sym typeface="Arial" panose="020B0604020202020204" pitchFamily="34" charset="0"/>
              </a:rPr>
              <a:t>系统设计、系统实现、系统安全</a:t>
            </a:r>
            <a:endParaRPr lang="en-US" altLang="zh-CN" sz="1600" spc="15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7" name="文本框 61"/>
          <p:cNvSpPr txBox="1"/>
          <p:nvPr>
            <p:custDataLst>
              <p:tags r:id="rId8"/>
            </p:custDataLst>
          </p:nvPr>
        </p:nvSpPr>
        <p:spPr>
          <a:xfrm>
            <a:off x="7516495" y="4257675"/>
            <a:ext cx="3362960" cy="48641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本系统的设计与实现</a:t>
            </a:r>
            <a:endParaRPr lang="zh-CN" altLang="en-US" sz="2000" b="1" spc="300" dirty="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5" name="文本框 58"/>
          <p:cNvSpPr txBox="1"/>
          <p:nvPr>
            <p:custDataLst>
              <p:tags r:id="rId9"/>
            </p:custDataLst>
          </p:nvPr>
        </p:nvSpPr>
        <p:spPr>
          <a:xfrm>
            <a:off x="6316980" y="4186555"/>
            <a:ext cx="1144270" cy="103568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/>
            <a:r>
              <a:rPr lang="en-US" altLang="zh-CN" sz="6000" spc="300" dirty="0">
                <a:solidFill>
                  <a:srgbClr val="E79647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zh-CN" altLang="en-US" sz="6000" spc="300" dirty="0">
              <a:solidFill>
                <a:srgbClr val="E79647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椭圆 3"/>
          <p:cNvSpPr/>
          <p:nvPr>
            <p:custDataLst>
              <p:tags r:id="rId10"/>
            </p:custDataLst>
          </p:nvPr>
        </p:nvSpPr>
        <p:spPr>
          <a:xfrm>
            <a:off x="2200275" y="1828165"/>
            <a:ext cx="2025650" cy="2025650"/>
          </a:xfrm>
          <a:prstGeom prst="ellipse">
            <a:avLst/>
          </a:prstGeom>
          <a:solidFill>
            <a:srgbClr val="577CCE">
              <a:alpha val="80000"/>
            </a:srgbClr>
          </a:solidFill>
          <a:ln>
            <a:noFill/>
          </a:ln>
        </p:spPr>
        <p:style>
          <a:lnRef idx="2">
            <a:srgbClr val="577CCE">
              <a:shade val="50000"/>
            </a:srgbClr>
          </a:lnRef>
          <a:fillRef idx="1">
            <a:srgbClr val="577CCE"/>
          </a:fillRef>
          <a:effectRef idx="0">
            <a:srgbClr val="577CCE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弧形 4"/>
          <p:cNvSpPr/>
          <p:nvPr>
            <p:custDataLst>
              <p:tags r:id="rId11"/>
            </p:custDataLst>
          </p:nvPr>
        </p:nvSpPr>
        <p:spPr>
          <a:xfrm>
            <a:off x="2065020" y="1692910"/>
            <a:ext cx="2295525" cy="2295525"/>
          </a:xfrm>
          <a:prstGeom prst="arc">
            <a:avLst>
              <a:gd name="adj1" fmla="val 12558383"/>
              <a:gd name="adj2" fmla="val 20177879"/>
            </a:avLst>
          </a:prstGeom>
          <a:ln w="25400">
            <a:solidFill>
              <a:srgbClr val="577CCE">
                <a:alpha val="50000"/>
              </a:srgbClr>
            </a:solidFill>
          </a:ln>
        </p:spPr>
        <p:style>
          <a:lnRef idx="1">
            <a:srgbClr val="577CCE"/>
          </a:lnRef>
          <a:fillRef idx="0">
            <a:srgbClr val="577CCE"/>
          </a:fillRef>
          <a:effectRef idx="0">
            <a:srgbClr val="577CCE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椭圆 2"/>
          <p:cNvSpPr/>
          <p:nvPr>
            <p:custDataLst>
              <p:tags r:id="rId12"/>
            </p:custDataLst>
          </p:nvPr>
        </p:nvSpPr>
        <p:spPr>
          <a:xfrm>
            <a:off x="2952750" y="3196590"/>
            <a:ext cx="2025650" cy="2025650"/>
          </a:xfrm>
          <a:prstGeom prst="ellipse">
            <a:avLst/>
          </a:prstGeom>
          <a:solidFill>
            <a:srgbClr val="E79647">
              <a:alpha val="80000"/>
            </a:srgbClr>
          </a:solidFill>
          <a:ln>
            <a:noFill/>
          </a:ln>
        </p:spPr>
        <p:style>
          <a:lnRef idx="2">
            <a:srgbClr val="577CCE">
              <a:shade val="50000"/>
            </a:srgbClr>
          </a:lnRef>
          <a:fillRef idx="1">
            <a:srgbClr val="577CCE"/>
          </a:fillRef>
          <a:effectRef idx="0">
            <a:srgbClr val="577CCE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弧形 5"/>
          <p:cNvSpPr/>
          <p:nvPr>
            <p:custDataLst>
              <p:tags r:id="rId13"/>
            </p:custDataLst>
          </p:nvPr>
        </p:nvSpPr>
        <p:spPr>
          <a:xfrm>
            <a:off x="2818130" y="3061335"/>
            <a:ext cx="2295525" cy="2295525"/>
          </a:xfrm>
          <a:prstGeom prst="arc">
            <a:avLst>
              <a:gd name="adj1" fmla="val 20793083"/>
              <a:gd name="adj2" fmla="val 6047727"/>
            </a:avLst>
          </a:prstGeom>
          <a:ln w="25400">
            <a:solidFill>
              <a:srgbClr val="E79647">
                <a:alpha val="50000"/>
              </a:srgbClr>
            </a:solidFill>
          </a:ln>
        </p:spPr>
        <p:style>
          <a:lnRef idx="1">
            <a:srgbClr val="577CCE"/>
          </a:lnRef>
          <a:fillRef idx="0">
            <a:srgbClr val="577CCE"/>
          </a:fillRef>
          <a:effectRef idx="0">
            <a:srgbClr val="577CCE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椭圆 1"/>
          <p:cNvSpPr/>
          <p:nvPr>
            <p:custDataLst>
              <p:tags r:id="rId14"/>
            </p:custDataLst>
          </p:nvPr>
        </p:nvSpPr>
        <p:spPr>
          <a:xfrm>
            <a:off x="1447165" y="3196590"/>
            <a:ext cx="2025650" cy="2025650"/>
          </a:xfrm>
          <a:prstGeom prst="ellipse">
            <a:avLst/>
          </a:prstGeom>
          <a:solidFill>
            <a:srgbClr val="5BA080">
              <a:alpha val="80000"/>
            </a:srgbClr>
          </a:solidFill>
          <a:ln>
            <a:noFill/>
          </a:ln>
        </p:spPr>
        <p:style>
          <a:lnRef idx="2">
            <a:srgbClr val="577CCE">
              <a:shade val="50000"/>
            </a:srgbClr>
          </a:lnRef>
          <a:fillRef idx="1">
            <a:srgbClr val="577CCE"/>
          </a:fillRef>
          <a:effectRef idx="0">
            <a:srgbClr val="577CCE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弧形 6"/>
          <p:cNvSpPr/>
          <p:nvPr>
            <p:custDataLst>
              <p:tags r:id="rId15"/>
            </p:custDataLst>
          </p:nvPr>
        </p:nvSpPr>
        <p:spPr>
          <a:xfrm>
            <a:off x="1312545" y="3061335"/>
            <a:ext cx="2295525" cy="2295525"/>
          </a:xfrm>
          <a:prstGeom prst="arc">
            <a:avLst>
              <a:gd name="adj1" fmla="val 4989442"/>
              <a:gd name="adj2" fmla="val 11462455"/>
            </a:avLst>
          </a:prstGeom>
          <a:ln w="25400">
            <a:solidFill>
              <a:srgbClr val="5BA080">
                <a:alpha val="50000"/>
              </a:srgbClr>
            </a:solidFill>
          </a:ln>
        </p:spPr>
        <p:style>
          <a:lnRef idx="1">
            <a:srgbClr val="577CCE"/>
          </a:lnRef>
          <a:fillRef idx="0">
            <a:srgbClr val="577CCE"/>
          </a:fillRef>
          <a:effectRef idx="0">
            <a:srgbClr val="577CCE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9" name="形状"/>
          <p:cNvSpPr/>
          <p:nvPr>
            <p:custDataLst>
              <p:tags r:id="rId16"/>
            </p:custDataLst>
          </p:nvPr>
        </p:nvSpPr>
        <p:spPr>
          <a:xfrm>
            <a:off x="2180590" y="3930015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9636"/>
                </a:moveTo>
                <a:lnTo>
                  <a:pt x="11291" y="19636"/>
                </a:lnTo>
                <a:cubicBezTo>
                  <a:pt x="11562" y="19636"/>
                  <a:pt x="11782" y="19416"/>
                  <a:pt x="11782" y="19146"/>
                </a:cubicBezTo>
                <a:cubicBezTo>
                  <a:pt x="11782" y="18874"/>
                  <a:pt x="11562" y="18655"/>
                  <a:pt x="11291" y="18655"/>
                </a:cubicBezTo>
                <a:lnTo>
                  <a:pt x="6382" y="18655"/>
                </a:lnTo>
                <a:cubicBezTo>
                  <a:pt x="6111" y="18655"/>
                  <a:pt x="5891" y="18874"/>
                  <a:pt x="5891" y="19146"/>
                </a:cubicBezTo>
                <a:cubicBezTo>
                  <a:pt x="5891" y="19416"/>
                  <a:pt x="6111" y="19636"/>
                  <a:pt x="6382" y="19636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lnTo>
                  <a:pt x="20618" y="17673"/>
                </a:ln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2822" y="10800"/>
                </a:moveTo>
                <a:lnTo>
                  <a:pt x="18778" y="10800"/>
                </a:lnTo>
                <a:lnTo>
                  <a:pt x="20461" y="16691"/>
                </a:lnTo>
                <a:lnTo>
                  <a:pt x="1139" y="16691"/>
                </a:lnTo>
                <a:cubicBezTo>
                  <a:pt x="1139" y="16691"/>
                  <a:pt x="2822" y="10800"/>
                  <a:pt x="2822" y="10800"/>
                </a:cubicBezTo>
                <a:close/>
                <a:moveTo>
                  <a:pt x="21600" y="17182"/>
                </a:moveTo>
                <a:cubicBezTo>
                  <a:pt x="21600" y="17118"/>
                  <a:pt x="21586" y="17057"/>
                  <a:pt x="21563" y="17000"/>
                </a:cubicBezTo>
                <a:lnTo>
                  <a:pt x="21565" y="17000"/>
                </a:lnTo>
                <a:lnTo>
                  <a:pt x="19602" y="10127"/>
                </a:lnTo>
                <a:lnTo>
                  <a:pt x="19599" y="10128"/>
                </a:lnTo>
                <a:cubicBezTo>
                  <a:pt x="19527" y="9947"/>
                  <a:pt x="19352" y="9818"/>
                  <a:pt x="19145" y="9818"/>
                </a:cubicBezTo>
                <a:lnTo>
                  <a:pt x="18164" y="9818"/>
                </a:lnTo>
                <a:lnTo>
                  <a:pt x="18164" y="3927"/>
                </a:lnTo>
                <a:cubicBezTo>
                  <a:pt x="18164" y="3656"/>
                  <a:pt x="17944" y="3436"/>
                  <a:pt x="17673" y="3436"/>
                </a:cubicBezTo>
                <a:cubicBezTo>
                  <a:pt x="17402" y="3436"/>
                  <a:pt x="17182" y="3656"/>
                  <a:pt x="17182" y="3927"/>
                </a:cubicBezTo>
                <a:lnTo>
                  <a:pt x="17182" y="9818"/>
                </a:lnTo>
                <a:lnTo>
                  <a:pt x="4418" y="9818"/>
                </a:lnTo>
                <a:lnTo>
                  <a:pt x="4418" y="3927"/>
                </a:lnTo>
                <a:cubicBezTo>
                  <a:pt x="4418" y="3656"/>
                  <a:pt x="4198" y="3436"/>
                  <a:pt x="3927" y="3436"/>
                </a:cubicBezTo>
                <a:cubicBezTo>
                  <a:pt x="3656" y="3436"/>
                  <a:pt x="3436" y="3656"/>
                  <a:pt x="3436" y="3927"/>
                </a:cubicBezTo>
                <a:lnTo>
                  <a:pt x="3436" y="9818"/>
                </a:lnTo>
                <a:lnTo>
                  <a:pt x="2455" y="9818"/>
                </a:lnTo>
                <a:cubicBezTo>
                  <a:pt x="2248" y="9818"/>
                  <a:pt x="2073" y="9947"/>
                  <a:pt x="2001" y="10128"/>
                </a:cubicBezTo>
                <a:lnTo>
                  <a:pt x="1998" y="10127"/>
                </a:lnTo>
                <a:lnTo>
                  <a:pt x="35" y="17000"/>
                </a:lnTo>
                <a:lnTo>
                  <a:pt x="37" y="17001"/>
                </a:lnTo>
                <a:cubicBezTo>
                  <a:pt x="14" y="17057"/>
                  <a:pt x="0" y="17118"/>
                  <a:pt x="0" y="17182"/>
                </a:cubicBezTo>
                <a:lnTo>
                  <a:pt x="0" y="18164"/>
                </a:lnTo>
                <a:lnTo>
                  <a:pt x="68" y="18164"/>
                </a:lnTo>
                <a:cubicBezTo>
                  <a:pt x="25" y="18320"/>
                  <a:pt x="0" y="18484"/>
                  <a:pt x="0" y="186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8655"/>
                </a:lnTo>
                <a:cubicBezTo>
                  <a:pt x="21600" y="18484"/>
                  <a:pt x="21575" y="18320"/>
                  <a:pt x="21532" y="18164"/>
                </a:cubicBezTo>
                <a:lnTo>
                  <a:pt x="21600" y="18164"/>
                </a:lnTo>
                <a:cubicBezTo>
                  <a:pt x="21600" y="18164"/>
                  <a:pt x="21600" y="17182"/>
                  <a:pt x="21600" y="17182"/>
                </a:cubicBezTo>
                <a:close/>
                <a:moveTo>
                  <a:pt x="4418" y="19636"/>
                </a:moveTo>
                <a:cubicBezTo>
                  <a:pt x="4689" y="19636"/>
                  <a:pt x="4909" y="19416"/>
                  <a:pt x="4909" y="19146"/>
                </a:cubicBezTo>
                <a:cubicBezTo>
                  <a:pt x="4909" y="18874"/>
                  <a:pt x="4689" y="18655"/>
                  <a:pt x="4418" y="18655"/>
                </a:cubicBezTo>
                <a:cubicBezTo>
                  <a:pt x="4147" y="18655"/>
                  <a:pt x="3927" y="18874"/>
                  <a:pt x="3927" y="19146"/>
                </a:cubicBezTo>
                <a:cubicBezTo>
                  <a:pt x="3927" y="19416"/>
                  <a:pt x="4147" y="19636"/>
                  <a:pt x="4418" y="19636"/>
                </a:cubicBezTo>
                <a:moveTo>
                  <a:pt x="2455" y="19636"/>
                </a:moveTo>
                <a:cubicBezTo>
                  <a:pt x="2725" y="19636"/>
                  <a:pt x="2945" y="19416"/>
                  <a:pt x="2945" y="19146"/>
                </a:cubicBezTo>
                <a:cubicBezTo>
                  <a:pt x="2945" y="18874"/>
                  <a:pt x="2725" y="18655"/>
                  <a:pt x="2455" y="18655"/>
                </a:cubicBezTo>
                <a:cubicBezTo>
                  <a:pt x="2184" y="18655"/>
                  <a:pt x="1964" y="18874"/>
                  <a:pt x="1964" y="19146"/>
                </a:cubicBezTo>
                <a:cubicBezTo>
                  <a:pt x="1964" y="19416"/>
                  <a:pt x="2184" y="19636"/>
                  <a:pt x="2455" y="19636"/>
                </a:cubicBezTo>
                <a:moveTo>
                  <a:pt x="12003" y="3573"/>
                </a:moveTo>
                <a:lnTo>
                  <a:pt x="12664" y="2838"/>
                </a:lnTo>
                <a:cubicBezTo>
                  <a:pt x="12214" y="2308"/>
                  <a:pt x="11550" y="1964"/>
                  <a:pt x="10800" y="1964"/>
                </a:cubicBezTo>
                <a:cubicBezTo>
                  <a:pt x="9997" y="1964"/>
                  <a:pt x="9290" y="2355"/>
                  <a:pt x="8842" y="2952"/>
                </a:cubicBezTo>
                <a:lnTo>
                  <a:pt x="9546" y="3655"/>
                </a:lnTo>
                <a:cubicBezTo>
                  <a:pt x="9805" y="3231"/>
                  <a:pt x="10267" y="2945"/>
                  <a:pt x="10800" y="2945"/>
                </a:cubicBezTo>
                <a:cubicBezTo>
                  <a:pt x="11298" y="2945"/>
                  <a:pt x="11736" y="3194"/>
                  <a:pt x="12003" y="3573"/>
                </a:cubicBezTo>
                <a:moveTo>
                  <a:pt x="10309" y="4418"/>
                </a:move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cubicBezTo>
                  <a:pt x="11291" y="4147"/>
                  <a:pt x="11071" y="3927"/>
                  <a:pt x="10800" y="3927"/>
                </a:cubicBezTo>
                <a:cubicBezTo>
                  <a:pt x="10529" y="3927"/>
                  <a:pt x="10309" y="4147"/>
                  <a:pt x="10309" y="4418"/>
                </a:cubicBezTo>
                <a:moveTo>
                  <a:pt x="10800" y="982"/>
                </a:moveTo>
                <a:cubicBezTo>
                  <a:pt x="11802" y="982"/>
                  <a:pt x="12701" y="1414"/>
                  <a:pt x="13330" y="2098"/>
                </a:cubicBezTo>
                <a:lnTo>
                  <a:pt x="13989" y="1366"/>
                </a:lnTo>
                <a:cubicBezTo>
                  <a:pt x="13185" y="525"/>
                  <a:pt x="12055" y="0"/>
                  <a:pt x="10800" y="0"/>
                </a:cubicBezTo>
                <a:cubicBezTo>
                  <a:pt x="9455" y="0"/>
                  <a:pt x="8252" y="603"/>
                  <a:pt x="7442" y="1551"/>
                </a:cubicBezTo>
                <a:lnTo>
                  <a:pt x="8138" y="2246"/>
                </a:lnTo>
                <a:cubicBezTo>
                  <a:pt x="8768" y="1475"/>
                  <a:pt x="9726" y="982"/>
                  <a:pt x="10800" y="982"/>
                </a:cubicBezTo>
              </a:path>
            </a:pathLst>
          </a:custGeom>
          <a:solidFill>
            <a:srgbClr val="FFFFFF"/>
          </a:solidFill>
          <a:ln w="12700">
            <a:noFill/>
            <a:miter lim="400000"/>
          </a:ln>
        </p:spPr>
        <p:txBody>
          <a:bodyPr lIns="38100" tIns="38100" rIns="38100" bIns="38100" anchor="ctr"/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9pPr>
          </a:lstStyle>
          <a:p>
            <a:pPr algn="ctr" defTabSz="457200">
              <a:lnSpc>
                <a:spcPct val="120000"/>
              </a:lnSpc>
              <a:defRPr sz="3000" b="0">
                <a:solidFill>
                  <a:srgbClr val="EBEBE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</a:p>
        </p:txBody>
      </p:sp>
      <p:sp>
        <p:nvSpPr>
          <p:cNvPr id="40" name="形状"/>
          <p:cNvSpPr/>
          <p:nvPr>
            <p:custDataLst>
              <p:tags r:id="rId17"/>
            </p:custDataLst>
          </p:nvPr>
        </p:nvSpPr>
        <p:spPr>
          <a:xfrm>
            <a:off x="2933700" y="2561590"/>
            <a:ext cx="5588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691"/>
                </a:moveTo>
                <a:cubicBezTo>
                  <a:pt x="20618" y="17775"/>
                  <a:pt x="19739" y="18655"/>
                  <a:pt x="18655" y="18655"/>
                </a:cubicBezTo>
                <a:lnTo>
                  <a:pt x="17673" y="18655"/>
                </a:lnTo>
                <a:lnTo>
                  <a:pt x="17673" y="14727"/>
                </a:lnTo>
                <a:cubicBezTo>
                  <a:pt x="17673" y="14186"/>
                  <a:pt x="17233" y="13745"/>
                  <a:pt x="16691" y="13745"/>
                </a:cubicBezTo>
                <a:lnTo>
                  <a:pt x="4909" y="13745"/>
                </a:lnTo>
                <a:cubicBezTo>
                  <a:pt x="4367" y="13745"/>
                  <a:pt x="3927" y="14186"/>
                  <a:pt x="3927" y="14727"/>
                </a:cubicBezTo>
                <a:lnTo>
                  <a:pt x="3927" y="18655"/>
                </a:lnTo>
                <a:lnTo>
                  <a:pt x="2945" y="18655"/>
                </a:lnTo>
                <a:cubicBezTo>
                  <a:pt x="1861" y="18655"/>
                  <a:pt x="982" y="17775"/>
                  <a:pt x="982" y="16691"/>
                </a:cubicBezTo>
                <a:lnTo>
                  <a:pt x="982" y="8836"/>
                </a:lnTo>
                <a:cubicBezTo>
                  <a:pt x="982" y="7752"/>
                  <a:pt x="1861" y="6873"/>
                  <a:pt x="2945" y="6873"/>
                </a:cubicBezTo>
                <a:lnTo>
                  <a:pt x="18655" y="6873"/>
                </a:lnTo>
                <a:cubicBezTo>
                  <a:pt x="19739" y="6873"/>
                  <a:pt x="20618" y="7752"/>
                  <a:pt x="20618" y="8836"/>
                </a:cubicBezTo>
                <a:cubicBezTo>
                  <a:pt x="20618" y="8836"/>
                  <a:pt x="20618" y="16691"/>
                  <a:pt x="20618" y="16691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4727"/>
                </a:lnTo>
                <a:lnTo>
                  <a:pt x="16691" y="14727"/>
                </a:lnTo>
                <a:cubicBezTo>
                  <a:pt x="16691" y="14727"/>
                  <a:pt x="16691" y="20618"/>
                  <a:pt x="16691" y="20618"/>
                </a:cubicBezTo>
                <a:close/>
                <a:moveTo>
                  <a:pt x="4909" y="982"/>
                </a:moveTo>
                <a:lnTo>
                  <a:pt x="16691" y="982"/>
                </a:lnTo>
                <a:lnTo>
                  <a:pt x="16691" y="5891"/>
                </a:lnTo>
                <a:lnTo>
                  <a:pt x="4909" y="5891"/>
                </a:lnTo>
                <a:cubicBezTo>
                  <a:pt x="4909" y="5891"/>
                  <a:pt x="4909" y="982"/>
                  <a:pt x="4909" y="982"/>
                </a:cubicBezTo>
                <a:close/>
                <a:moveTo>
                  <a:pt x="18655" y="5891"/>
                </a:moveTo>
                <a:lnTo>
                  <a:pt x="17673" y="5891"/>
                </a:ln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lnTo>
                  <a:pt x="2945" y="5891"/>
                </a:lnTo>
                <a:cubicBezTo>
                  <a:pt x="1318" y="5891"/>
                  <a:pt x="0" y="7210"/>
                  <a:pt x="0" y="8836"/>
                </a:cubicBezTo>
                <a:lnTo>
                  <a:pt x="0" y="16691"/>
                </a:lnTo>
                <a:cubicBezTo>
                  <a:pt x="0" y="18318"/>
                  <a:pt x="1318" y="19636"/>
                  <a:pt x="2945" y="19636"/>
                </a:cubicBezTo>
                <a:lnTo>
                  <a:pt x="3927" y="19636"/>
                </a:lnTo>
                <a:lnTo>
                  <a:pt x="3927" y="20618"/>
                </a:lnTo>
                <a:cubicBezTo>
                  <a:pt x="3927" y="21161"/>
                  <a:pt x="4367" y="21600"/>
                  <a:pt x="4909" y="21600"/>
                </a:cubicBezTo>
                <a:lnTo>
                  <a:pt x="16691" y="21600"/>
                </a:lnTo>
                <a:cubicBezTo>
                  <a:pt x="17233" y="21600"/>
                  <a:pt x="17673" y="21161"/>
                  <a:pt x="17673" y="20618"/>
                </a:cubicBezTo>
                <a:lnTo>
                  <a:pt x="17673" y="19636"/>
                </a:lnTo>
                <a:lnTo>
                  <a:pt x="18655" y="19636"/>
                </a:lnTo>
                <a:cubicBezTo>
                  <a:pt x="20282" y="19636"/>
                  <a:pt x="21600" y="18318"/>
                  <a:pt x="21600" y="16691"/>
                </a:cubicBezTo>
                <a:lnTo>
                  <a:pt x="21600" y="8836"/>
                </a:lnTo>
                <a:cubicBezTo>
                  <a:pt x="21600" y="7210"/>
                  <a:pt x="20282" y="5891"/>
                  <a:pt x="18655" y="5891"/>
                </a:cubicBezTo>
                <a:moveTo>
                  <a:pt x="17673" y="8836"/>
                </a:moveTo>
                <a:cubicBezTo>
                  <a:pt x="17131" y="8836"/>
                  <a:pt x="16691" y="9276"/>
                  <a:pt x="16691" y="9818"/>
                </a:cubicBezTo>
                <a:cubicBezTo>
                  <a:pt x="16691" y="10360"/>
                  <a:pt x="17131" y="10800"/>
                  <a:pt x="17673" y="10800"/>
                </a:cubicBezTo>
                <a:cubicBezTo>
                  <a:pt x="18214" y="10800"/>
                  <a:pt x="18655" y="10360"/>
                  <a:pt x="18655" y="9818"/>
                </a:cubicBezTo>
                <a:cubicBezTo>
                  <a:pt x="18655" y="9276"/>
                  <a:pt x="18214" y="8836"/>
                  <a:pt x="17673" y="8836"/>
                </a:cubicBezTo>
                <a:moveTo>
                  <a:pt x="14727" y="8836"/>
                </a:moveTo>
                <a:cubicBezTo>
                  <a:pt x="14186" y="8836"/>
                  <a:pt x="13745" y="9276"/>
                  <a:pt x="13745" y="9818"/>
                </a:cubicBezTo>
                <a:cubicBezTo>
                  <a:pt x="13745" y="10360"/>
                  <a:pt x="14186" y="10800"/>
                  <a:pt x="14727" y="10800"/>
                </a:cubicBezTo>
                <a:cubicBezTo>
                  <a:pt x="15269" y="10800"/>
                  <a:pt x="15709" y="10360"/>
                  <a:pt x="15709" y="9818"/>
                </a:cubicBezTo>
                <a:cubicBezTo>
                  <a:pt x="15709" y="9276"/>
                  <a:pt x="15269" y="8836"/>
                  <a:pt x="14727" y="8836"/>
                </a:cubicBezTo>
                <a:moveTo>
                  <a:pt x="7364" y="16691"/>
                </a:moveTo>
                <a:lnTo>
                  <a:pt x="12273" y="16691"/>
                </a:lnTo>
                <a:cubicBezTo>
                  <a:pt x="12544" y="16691"/>
                  <a:pt x="12764" y="16472"/>
                  <a:pt x="12764" y="16200"/>
                </a:cubicBezTo>
                <a:cubicBezTo>
                  <a:pt x="12764" y="15929"/>
                  <a:pt x="12544" y="15709"/>
                  <a:pt x="12273" y="15709"/>
                </a:cubicBezTo>
                <a:lnTo>
                  <a:pt x="7364" y="15709"/>
                </a:lnTo>
                <a:cubicBezTo>
                  <a:pt x="7092" y="15709"/>
                  <a:pt x="6873" y="15929"/>
                  <a:pt x="6873" y="16200"/>
                </a:cubicBezTo>
                <a:cubicBezTo>
                  <a:pt x="6873" y="16472"/>
                  <a:pt x="7092" y="16691"/>
                  <a:pt x="7364" y="16691"/>
                </a:cubicBezTo>
                <a:moveTo>
                  <a:pt x="7364" y="18655"/>
                </a:move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7893"/>
                  <a:pt x="14508" y="17673"/>
                  <a:pt x="14236" y="17673"/>
                </a:cubicBezTo>
                <a:lnTo>
                  <a:pt x="7364" y="17673"/>
                </a:lnTo>
                <a:cubicBezTo>
                  <a:pt x="7092" y="17673"/>
                  <a:pt x="6873" y="17893"/>
                  <a:pt x="6873" y="18164"/>
                </a:cubicBezTo>
                <a:cubicBezTo>
                  <a:pt x="6873" y="18435"/>
                  <a:pt x="7092" y="18655"/>
                  <a:pt x="7364" y="18655"/>
                </a:cubicBezTo>
              </a:path>
            </a:pathLst>
          </a:custGeom>
          <a:solidFill>
            <a:srgbClr val="FFFFFF"/>
          </a:solidFill>
          <a:ln w="12700">
            <a:noFill/>
            <a:miter lim="400000"/>
          </a:ln>
        </p:spPr>
        <p:txBody>
          <a:bodyPr lIns="38100" tIns="38100" rIns="38100" bIns="38100" anchor="ctr"/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9pPr>
          </a:lstStyle>
          <a:p>
            <a:pPr algn="ctr" defTabSz="457200">
              <a:lnSpc>
                <a:spcPct val="120000"/>
              </a:lnSpc>
              <a:defRPr sz="3000" b="0">
                <a:solidFill>
                  <a:srgbClr val="EBEBE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</a:p>
        </p:txBody>
      </p:sp>
      <p:sp>
        <p:nvSpPr>
          <p:cNvPr id="41" name="形状"/>
          <p:cNvSpPr/>
          <p:nvPr>
            <p:custDataLst>
              <p:tags r:id="rId18"/>
            </p:custDataLst>
          </p:nvPr>
        </p:nvSpPr>
        <p:spPr>
          <a:xfrm>
            <a:off x="3736975" y="3930015"/>
            <a:ext cx="457200" cy="558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00" y="16691"/>
                </a:moveTo>
                <a:lnTo>
                  <a:pt x="15600" y="16691"/>
                </a:lnTo>
                <a:lnTo>
                  <a:pt x="15600" y="14727"/>
                </a:lnTo>
                <a:lnTo>
                  <a:pt x="13200" y="14727"/>
                </a:lnTo>
                <a:cubicBezTo>
                  <a:pt x="13200" y="14727"/>
                  <a:pt x="13200" y="16691"/>
                  <a:pt x="13200" y="16691"/>
                </a:cubicBezTo>
                <a:close/>
                <a:moveTo>
                  <a:pt x="9600" y="10800"/>
                </a:moveTo>
                <a:lnTo>
                  <a:pt x="12000" y="10800"/>
                </a:lnTo>
                <a:lnTo>
                  <a:pt x="12000" y="8836"/>
                </a:lnTo>
                <a:lnTo>
                  <a:pt x="9600" y="8836"/>
                </a:lnTo>
                <a:cubicBezTo>
                  <a:pt x="9600" y="8836"/>
                  <a:pt x="9600" y="10800"/>
                  <a:pt x="9600" y="10800"/>
                </a:cubicBezTo>
                <a:close/>
                <a:moveTo>
                  <a:pt x="13200" y="19636"/>
                </a:moveTo>
                <a:lnTo>
                  <a:pt x="15600" y="19636"/>
                </a:lnTo>
                <a:lnTo>
                  <a:pt x="15600" y="17673"/>
                </a:lnTo>
                <a:lnTo>
                  <a:pt x="13200" y="17673"/>
                </a:lnTo>
                <a:cubicBezTo>
                  <a:pt x="13200" y="17673"/>
                  <a:pt x="13200" y="19636"/>
                  <a:pt x="13200" y="19636"/>
                </a:cubicBezTo>
                <a:close/>
                <a:moveTo>
                  <a:pt x="13200" y="13745"/>
                </a:moveTo>
                <a:lnTo>
                  <a:pt x="15600" y="13745"/>
                </a:lnTo>
                <a:lnTo>
                  <a:pt x="15600" y="11782"/>
                </a:lnTo>
                <a:lnTo>
                  <a:pt x="13200" y="11782"/>
                </a:lnTo>
                <a:cubicBezTo>
                  <a:pt x="13200" y="11782"/>
                  <a:pt x="13200" y="13745"/>
                  <a:pt x="13200" y="13745"/>
                </a:cubicBezTo>
                <a:close/>
                <a:moveTo>
                  <a:pt x="16800" y="10800"/>
                </a:moveTo>
                <a:lnTo>
                  <a:pt x="19200" y="10800"/>
                </a:lnTo>
                <a:lnTo>
                  <a:pt x="19200" y="8836"/>
                </a:lnTo>
                <a:lnTo>
                  <a:pt x="16800" y="8836"/>
                </a:lnTo>
                <a:cubicBezTo>
                  <a:pt x="16800" y="8836"/>
                  <a:pt x="16800" y="10800"/>
                  <a:pt x="16800" y="10800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13200" y="10800"/>
                </a:moveTo>
                <a:lnTo>
                  <a:pt x="15600" y="10800"/>
                </a:lnTo>
                <a:lnTo>
                  <a:pt x="15600" y="8836"/>
                </a:lnTo>
                <a:lnTo>
                  <a:pt x="13200" y="8836"/>
                </a:lnTo>
                <a:cubicBezTo>
                  <a:pt x="13200" y="8836"/>
                  <a:pt x="13200" y="10800"/>
                  <a:pt x="13200" y="10800"/>
                </a:cubicBezTo>
                <a:close/>
                <a:moveTo>
                  <a:pt x="3600" y="2945"/>
                </a:moveTo>
                <a:lnTo>
                  <a:pt x="18000" y="2945"/>
                </a:lnTo>
                <a:lnTo>
                  <a:pt x="18000" y="6873"/>
                </a:lnTo>
                <a:lnTo>
                  <a:pt x="3600" y="6873"/>
                </a:lnTo>
                <a:cubicBezTo>
                  <a:pt x="3600" y="6873"/>
                  <a:pt x="3600" y="2945"/>
                  <a:pt x="3600" y="2945"/>
                </a:cubicBezTo>
                <a:close/>
                <a:moveTo>
                  <a:pt x="2400" y="7855"/>
                </a:moveTo>
                <a:lnTo>
                  <a:pt x="19200" y="7855"/>
                </a:lnTo>
                <a:lnTo>
                  <a:pt x="19200" y="1964"/>
                </a:lnTo>
                <a:lnTo>
                  <a:pt x="2400" y="1964"/>
                </a:lnTo>
                <a:cubicBezTo>
                  <a:pt x="2400" y="1964"/>
                  <a:pt x="2400" y="7855"/>
                  <a:pt x="2400" y="7855"/>
                </a:cubicBezTo>
                <a:close/>
                <a:moveTo>
                  <a:pt x="9600" y="13745"/>
                </a:moveTo>
                <a:lnTo>
                  <a:pt x="12000" y="13745"/>
                </a:lnTo>
                <a:lnTo>
                  <a:pt x="12000" y="11782"/>
                </a:lnTo>
                <a:lnTo>
                  <a:pt x="9600" y="11782"/>
                </a:lnTo>
                <a:cubicBezTo>
                  <a:pt x="9600" y="11782"/>
                  <a:pt x="9600" y="13745"/>
                  <a:pt x="9600" y="13745"/>
                </a:cubicBezTo>
                <a:close/>
                <a:moveTo>
                  <a:pt x="16800" y="19636"/>
                </a:moveTo>
                <a:lnTo>
                  <a:pt x="19200" y="19636"/>
                </a:lnTo>
                <a:lnTo>
                  <a:pt x="19200" y="11782"/>
                </a:lnTo>
                <a:lnTo>
                  <a:pt x="16800" y="11782"/>
                </a:lnTo>
                <a:cubicBezTo>
                  <a:pt x="16800" y="11782"/>
                  <a:pt x="16800" y="19636"/>
                  <a:pt x="16800" y="19636"/>
                </a:cubicBezTo>
                <a:close/>
                <a:moveTo>
                  <a:pt x="2400" y="16691"/>
                </a:moveTo>
                <a:lnTo>
                  <a:pt x="4800" y="16691"/>
                </a:lnTo>
                <a:lnTo>
                  <a:pt x="4800" y="14727"/>
                </a:lnTo>
                <a:lnTo>
                  <a:pt x="2400" y="14727"/>
                </a:lnTo>
                <a:cubicBezTo>
                  <a:pt x="2400" y="14727"/>
                  <a:pt x="2400" y="16691"/>
                  <a:pt x="2400" y="16691"/>
                </a:cubicBezTo>
                <a:close/>
                <a:moveTo>
                  <a:pt x="2400" y="10800"/>
                </a:moveTo>
                <a:lnTo>
                  <a:pt x="4800" y="10800"/>
                </a:lnTo>
                <a:lnTo>
                  <a:pt x="4800" y="8836"/>
                </a:lnTo>
                <a:lnTo>
                  <a:pt x="2400" y="8836"/>
                </a:lnTo>
                <a:cubicBezTo>
                  <a:pt x="2400" y="8836"/>
                  <a:pt x="2400" y="10800"/>
                  <a:pt x="2400" y="10800"/>
                </a:cubicBezTo>
                <a:close/>
                <a:moveTo>
                  <a:pt x="2400" y="19636"/>
                </a:moveTo>
                <a:lnTo>
                  <a:pt x="4800" y="19636"/>
                </a:lnTo>
                <a:lnTo>
                  <a:pt x="4800" y="17673"/>
                </a:lnTo>
                <a:lnTo>
                  <a:pt x="2400" y="17673"/>
                </a:lnTo>
                <a:cubicBezTo>
                  <a:pt x="2400" y="17673"/>
                  <a:pt x="2400" y="19636"/>
                  <a:pt x="2400" y="19636"/>
                </a:cubicBezTo>
                <a:close/>
                <a:moveTo>
                  <a:pt x="2400" y="13745"/>
                </a:moveTo>
                <a:lnTo>
                  <a:pt x="4800" y="13745"/>
                </a:lnTo>
                <a:lnTo>
                  <a:pt x="4800" y="11782"/>
                </a:lnTo>
                <a:lnTo>
                  <a:pt x="2400" y="11782"/>
                </a:lnTo>
                <a:cubicBezTo>
                  <a:pt x="2400" y="11782"/>
                  <a:pt x="2400" y="13745"/>
                  <a:pt x="2400" y="13745"/>
                </a:cubicBezTo>
                <a:close/>
                <a:moveTo>
                  <a:pt x="9600" y="16691"/>
                </a:moveTo>
                <a:lnTo>
                  <a:pt x="12000" y="16691"/>
                </a:lnTo>
                <a:lnTo>
                  <a:pt x="12000" y="14727"/>
                </a:lnTo>
                <a:lnTo>
                  <a:pt x="9600" y="14727"/>
                </a:lnTo>
                <a:cubicBezTo>
                  <a:pt x="9600" y="14727"/>
                  <a:pt x="9600" y="16691"/>
                  <a:pt x="9600" y="16691"/>
                </a:cubicBezTo>
                <a:close/>
                <a:moveTo>
                  <a:pt x="6000" y="19636"/>
                </a:moveTo>
                <a:lnTo>
                  <a:pt x="8400" y="19636"/>
                </a:lnTo>
                <a:lnTo>
                  <a:pt x="8400" y="17673"/>
                </a:lnTo>
                <a:lnTo>
                  <a:pt x="6000" y="17673"/>
                </a:lnTo>
                <a:cubicBezTo>
                  <a:pt x="6000" y="17673"/>
                  <a:pt x="6000" y="19636"/>
                  <a:pt x="6000" y="19636"/>
                </a:cubicBezTo>
                <a:close/>
                <a:moveTo>
                  <a:pt x="9600" y="19636"/>
                </a:moveTo>
                <a:lnTo>
                  <a:pt x="12000" y="19636"/>
                </a:lnTo>
                <a:lnTo>
                  <a:pt x="12000" y="17673"/>
                </a:lnTo>
                <a:lnTo>
                  <a:pt x="9600" y="17673"/>
                </a:lnTo>
                <a:cubicBezTo>
                  <a:pt x="9600" y="17673"/>
                  <a:pt x="9600" y="19636"/>
                  <a:pt x="9600" y="19636"/>
                </a:cubicBezTo>
                <a:close/>
                <a:moveTo>
                  <a:pt x="6000" y="16691"/>
                </a:moveTo>
                <a:lnTo>
                  <a:pt x="8400" y="16691"/>
                </a:lnTo>
                <a:lnTo>
                  <a:pt x="8400" y="14727"/>
                </a:lnTo>
                <a:lnTo>
                  <a:pt x="6000" y="14727"/>
                </a:lnTo>
                <a:cubicBezTo>
                  <a:pt x="6000" y="14727"/>
                  <a:pt x="6000" y="16691"/>
                  <a:pt x="6000" y="16691"/>
                </a:cubicBezTo>
                <a:close/>
                <a:moveTo>
                  <a:pt x="6000" y="13745"/>
                </a:moveTo>
                <a:lnTo>
                  <a:pt x="8400" y="13745"/>
                </a:lnTo>
                <a:lnTo>
                  <a:pt x="8400" y="11782"/>
                </a:lnTo>
                <a:lnTo>
                  <a:pt x="6000" y="11782"/>
                </a:lnTo>
                <a:cubicBezTo>
                  <a:pt x="6000" y="11782"/>
                  <a:pt x="6000" y="13745"/>
                  <a:pt x="6000" y="13745"/>
                </a:cubicBezTo>
                <a:close/>
                <a:moveTo>
                  <a:pt x="6000" y="10800"/>
                </a:moveTo>
                <a:lnTo>
                  <a:pt x="8400" y="10800"/>
                </a:lnTo>
                <a:lnTo>
                  <a:pt x="8400" y="8836"/>
                </a:lnTo>
                <a:lnTo>
                  <a:pt x="6000" y="8836"/>
                </a:lnTo>
                <a:cubicBezTo>
                  <a:pt x="6000" y="8836"/>
                  <a:pt x="6000" y="10800"/>
                  <a:pt x="6000" y="10800"/>
                </a:cubicBezTo>
                <a:close/>
              </a:path>
            </a:pathLst>
          </a:custGeom>
          <a:solidFill>
            <a:srgbClr val="FFFFFF"/>
          </a:solidFill>
          <a:ln w="12700">
            <a:noFill/>
            <a:miter lim="400000"/>
          </a:ln>
        </p:spPr>
        <p:txBody>
          <a:bodyPr lIns="38100" tIns="38100" rIns="38100" bIns="38100" anchor="ctr"/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  <a:sym typeface="Helvetica"/>
              </a:defRPr>
            </a:lvl9pPr>
          </a:lstStyle>
          <a:p>
            <a:pPr algn="ctr" defTabSz="457200">
              <a:lnSpc>
                <a:spcPct val="120000"/>
              </a:lnSpc>
              <a:defRPr sz="3000" b="0">
                <a:solidFill>
                  <a:srgbClr val="EBEBEB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731838" y="2928938"/>
            <a:ext cx="1553845" cy="1198880"/>
          </a:xfrm>
          <a:prstGeom prst="rect">
            <a:avLst/>
          </a:prstGeom>
          <a:solidFill>
            <a:srgbClr val="577CCE"/>
          </a:solidFill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spc="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/>
        <p:txBody>
          <a:bodyPr/>
          <a:lstStyle/>
          <a:p>
            <a:pPr algn="l"/>
            <a:r>
              <a:rPr lang="zh-CN" altLang="en-US" b="1" spc="300" dirty="0">
                <a:solidFill>
                  <a:srgbClr val="000000">
                    <a:lumMod val="75000"/>
                    <a:lumOff val="25000"/>
                  </a:srgbClr>
                </a:solidFill>
                <a:ea typeface="微软雅黑" panose="020B0503020204020204" charset="-122"/>
              </a:rPr>
              <a:t>选题介绍</a:t>
            </a:r>
            <a:endParaRPr lang="zh-CN" altLang="en-US" b="1" spc="300" dirty="0">
              <a:solidFill>
                <a:srgbClr val="000000">
                  <a:lumMod val="75000"/>
                  <a:lumOff val="25000"/>
                </a:srgbClr>
              </a:solidFill>
              <a:ea typeface="微软雅黑" panose="020B0503020204020204" charset="-122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/>
        <p:txBody>
          <a:bodyPr>
            <a:normAutofit lnSpcReduction="20000"/>
          </a:bodyPr>
          <a:lstStyle/>
          <a:p>
            <a:pPr>
              <a:lnSpc>
                <a:spcPct val="130000"/>
              </a:lnSpc>
            </a:pPr>
            <a:r>
              <a:rPr lang="zh-CN" altLang="en-US" spc="150" dirty="0">
                <a:solidFill>
                  <a:srgbClr val="000000">
                    <a:lumMod val="75000"/>
                    <a:lumOff val="25000"/>
                  </a:srgbClr>
                </a:solidFill>
                <a:sym typeface="Arial" panose="020B0604020202020204" pitchFamily="34" charset="0"/>
              </a:rPr>
              <a:t>选题背景、选题意义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7" name="图片 2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6970395" y="313690"/>
            <a:ext cx="4641850" cy="234251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/>
          <a:srcRect/>
          <a:stretch>
            <a:fillRect/>
          </a:stretch>
        </p:blipFill>
        <p:spPr>
          <a:xfrm>
            <a:off x="1323340" y="4234180"/>
            <a:ext cx="4567555" cy="2285365"/>
          </a:xfrm>
          <a:prstGeom prst="rect">
            <a:avLst/>
          </a:prstGeom>
        </p:spPr>
      </p:pic>
      <p:sp>
        <p:nvSpPr>
          <p:cNvPr id="432" name="three"/>
          <p:cNvSpPr txBox="1"/>
          <p:nvPr>
            <p:custDataLst>
              <p:tags r:id="rId5"/>
            </p:custDataLst>
          </p:nvPr>
        </p:nvSpPr>
        <p:spPr>
          <a:xfrm>
            <a:off x="1168689" y="96752"/>
            <a:ext cx="1716405" cy="119888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one</a:t>
            </a:r>
            <a:endParaRPr kumimoji="0" lang="en-US" altLang="zh-CN" sz="7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33" name="Three picture…"/>
          <p:cNvSpPr txBox="1"/>
          <p:nvPr>
            <p:custDataLst>
              <p:tags r:id="rId6"/>
            </p:custDataLst>
          </p:nvPr>
        </p:nvSpPr>
        <p:spPr>
          <a:xfrm>
            <a:off x="1193673" y="479112"/>
            <a:ext cx="4567681" cy="1200329"/>
          </a:xfrm>
          <a:prstGeom prst="rect">
            <a:avLst/>
          </a:prstGeom>
          <a:noFill/>
        </p:spPr>
        <p:txBody>
          <a:bodyPr wrap="square" lIns="101600" tIns="38100" rIns="63500" bIns="38100" rtlCol="0" anchor="b" anchorCtr="0">
            <a:noAutofit/>
          </a:bodyPr>
          <a:lstStyle>
            <a:defPPr>
              <a:defRPr lang="zh-CN"/>
            </a:defPPr>
            <a:lvl1pPr fontAlgn="auto">
              <a:lnSpc>
                <a:spcPct val="100000"/>
              </a:lnSpc>
              <a:defRPr sz="3600" b="1" spc="30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选题背景</a:t>
            </a:r>
            <a:endParaRPr kumimoji="0" lang="zh-CN" altLang="en-US" sz="3600" b="1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34" name="矩形"/>
          <p:cNvSpPr/>
          <p:nvPr>
            <p:custDataLst>
              <p:tags r:id="rId7"/>
            </p:custDataLst>
          </p:nvPr>
        </p:nvSpPr>
        <p:spPr>
          <a:xfrm>
            <a:off x="1286748" y="1991949"/>
            <a:ext cx="636032" cy="45720"/>
          </a:xfrm>
          <a:prstGeom prst="rect">
            <a:avLst/>
          </a:prstGeom>
          <a:solidFill>
            <a:srgbClr val="1E6BC5"/>
          </a:solidFill>
          <a:ln w="12700">
            <a:noFill/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: 形状 17"/>
          <p:cNvSpPr/>
          <p:nvPr>
            <p:custDataLst>
              <p:tags r:id="rId8"/>
            </p:custDataLst>
          </p:nvPr>
        </p:nvSpPr>
        <p:spPr>
          <a:xfrm>
            <a:off x="1577568" y="1"/>
            <a:ext cx="723683" cy="361841"/>
          </a:xfrm>
          <a:custGeom>
            <a:avLst/>
            <a:gdLst>
              <a:gd name="connsiteX0" fmla="*/ 0 w 723683"/>
              <a:gd name="connsiteY0" fmla="*/ 0 h 361841"/>
              <a:gd name="connsiteX1" fmla="*/ 723683 w 723683"/>
              <a:gd name="connsiteY1" fmla="*/ 0 h 361841"/>
              <a:gd name="connsiteX2" fmla="*/ 361842 w 723683"/>
              <a:gd name="connsiteY2" fmla="*/ 361841 h 36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683" h="361841">
                <a:moveTo>
                  <a:pt x="0" y="0"/>
                </a:moveTo>
                <a:lnTo>
                  <a:pt x="723683" y="0"/>
                </a:lnTo>
                <a:lnTo>
                  <a:pt x="361842" y="361841"/>
                </a:lnTo>
                <a:close/>
              </a:path>
            </a:pathLst>
          </a:custGeom>
          <a:solidFill>
            <a:srgbClr val="577CCE"/>
          </a:solidFill>
          <a:ln w="12700">
            <a:miter lim="400000"/>
          </a:ln>
        </p:spPr>
        <p:txBody>
          <a:bodyPr wrap="square" lIns="45719" rIns="45719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36" name="Most designers set their type arbitrarily, either by pulling values out of the sky or by adhering to a baseline grid. The former case isn’t worth discussing here, but the latter requires a closer look. When using a baseline grid, the first thing you must decide on is your baseline grid unit. You’ll commonly see baseline grid values of something like 20px.…"/>
          <p:cNvSpPr txBox="1"/>
          <p:nvPr>
            <p:custDataLst>
              <p:tags r:id="rId9"/>
            </p:custDataLst>
          </p:nvPr>
        </p:nvSpPr>
        <p:spPr>
          <a:xfrm>
            <a:off x="1193800" y="2350135"/>
            <a:ext cx="4995545" cy="16910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15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随着社会与经济的快速发展，线下的活动会议需求激增，传统人工票务管理效率低下。开发智能化票务预定与签到系统可提升管理效率，优化用户体验，降低运营成本，推动行业数字化转型发展。</a:t>
            </a:r>
            <a:endParaRPr kumimoji="0" lang="zh-CN" altLang="en-US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稻壳儿春秋广告/盗版必究"/>
          <p:cNvSpPr txBox="1"/>
          <p:nvPr>
            <p:custDataLst>
              <p:tags r:id="rId10"/>
            </p:custDataLst>
          </p:nvPr>
        </p:nvSpPr>
        <p:spPr>
          <a:xfrm>
            <a:off x="0" y="0"/>
            <a:ext cx="865505" cy="706120"/>
          </a:xfrm>
          <a:prstGeom prst="rect">
            <a:avLst/>
          </a:prstGeom>
          <a:solidFill>
            <a:srgbClr val="577CCE"/>
          </a:solidFill>
        </p:spPr>
        <p:txBody>
          <a:bodyPr wrap="square" rtlCol="0">
            <a:normAutofit fontScale="5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spc="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01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hree picture…"/>
          <p:cNvSpPr txBox="1"/>
          <p:nvPr>
            <p:custDataLst>
              <p:tags r:id="rId11"/>
            </p:custDataLst>
          </p:nvPr>
        </p:nvSpPr>
        <p:spPr>
          <a:xfrm>
            <a:off x="6866763" y="2450787"/>
            <a:ext cx="4567681" cy="1200329"/>
          </a:xfrm>
          <a:prstGeom prst="rect">
            <a:avLst/>
          </a:prstGeom>
          <a:noFill/>
        </p:spPr>
        <p:txBody>
          <a:bodyPr wrap="square" lIns="101600" tIns="38100" rIns="63500" bIns="38100" rtlCol="0" anchor="b" anchorCtr="0">
            <a:noAutofit/>
          </a:bodyPr>
          <a:lstStyle>
            <a:defPPr>
              <a:defRPr lang="zh-CN"/>
            </a:defPPr>
            <a:lvl1pPr fontAlgn="auto">
              <a:lnSpc>
                <a:spcPct val="100000"/>
              </a:lnSpc>
              <a:defRPr sz="3600" b="1" spc="30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选题意义</a:t>
            </a:r>
            <a:endParaRPr kumimoji="0" lang="zh-CN" altLang="en-US" sz="3600" b="1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" name="矩形"/>
          <p:cNvSpPr/>
          <p:nvPr>
            <p:custDataLst>
              <p:tags r:id="rId12"/>
            </p:custDataLst>
          </p:nvPr>
        </p:nvSpPr>
        <p:spPr>
          <a:xfrm>
            <a:off x="7003018" y="3927429"/>
            <a:ext cx="636032" cy="45720"/>
          </a:xfrm>
          <a:prstGeom prst="rect">
            <a:avLst/>
          </a:prstGeom>
          <a:solidFill>
            <a:srgbClr val="1E6BC5"/>
          </a:solidFill>
          <a:ln w="12700">
            <a:noFill/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Most designers set their type arbitrarily, either by pulling values out of the sky or by adhering to a baseline grid. The former case isn’t worth discussing here, but the latter requires a closer look. When using a baseline grid, the first thing you must decide on is your baseline grid unit. You’ll commonly see baseline grid values of something like 20px.…"/>
          <p:cNvSpPr txBox="1"/>
          <p:nvPr>
            <p:custDataLst>
              <p:tags r:id="rId13"/>
            </p:custDataLst>
          </p:nvPr>
        </p:nvSpPr>
        <p:spPr>
          <a:xfrm>
            <a:off x="6782943" y="4158739"/>
            <a:ext cx="4788000" cy="201104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15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开发会议活动票务预定与签到管理系统可解决传统人工管理效率低、体验差的问题，通过线上预定、电子签到等功能提升管理效率，优化用户体验，降低运营成本，为活动行业数字化转型提供技术支撑，具有重要的实践价值。</a:t>
            </a:r>
            <a:endParaRPr kumimoji="0" lang="zh-CN" altLang="en-US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731838" y="2928938"/>
            <a:ext cx="1553845" cy="1198880"/>
          </a:xfrm>
          <a:prstGeom prst="rect">
            <a:avLst/>
          </a:prstGeom>
          <a:solidFill>
            <a:srgbClr val="5BA07F"/>
          </a:solidFill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spc="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508885" y="2522220"/>
            <a:ext cx="5621655" cy="1070610"/>
          </a:xfrm>
        </p:spPr>
        <p:txBody>
          <a:bodyPr>
            <a:normAutofit/>
          </a:bodyPr>
          <a:lstStyle/>
          <a:p>
            <a:r>
              <a:rPr lang="zh-CN" altLang="en-US" b="1" spc="300" dirty="0">
                <a:solidFill>
                  <a:srgbClr val="000000">
                    <a:lumMod val="75000"/>
                    <a:lumOff val="25000"/>
                  </a:srgbClr>
                </a:solidFill>
                <a:ea typeface="微软雅黑" panose="020B0503020204020204" charset="-122"/>
                <a:sym typeface="+mn-ea"/>
              </a:rPr>
              <a:t>选用的工具和方法</a:t>
            </a:r>
            <a:endParaRPr lang="en-US" altLang="zh-CN" b="1" spc="300" dirty="0">
              <a:solidFill>
                <a:srgbClr val="000000">
                  <a:lumMod val="75000"/>
                  <a:lumOff val="25000"/>
                </a:srgbClr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2594929" y="3628390"/>
            <a:ext cx="5216206" cy="446089"/>
          </a:xfrm>
        </p:spPr>
        <p:txBody>
          <a:bodyPr>
            <a:normAutofit lnSpcReduction="20000"/>
          </a:bodyPr>
          <a:lstStyle/>
          <a:p>
            <a:pPr>
              <a:lnSpc>
                <a:spcPct val="130000"/>
              </a:lnSpc>
            </a:pPr>
            <a:r>
              <a:rPr lang="zh-CN" altLang="en-US" spc="150" dirty="0">
                <a:solidFill>
                  <a:srgbClr val="000000">
                    <a:lumMod val="75000"/>
                    <a:lumOff val="25000"/>
                  </a:srgbClr>
                </a:solidFill>
                <a:sym typeface="Arial" panose="020B0604020202020204" pitchFamily="34" charset="0"/>
              </a:rPr>
              <a:t>开发语言、所选工具、开发方法</a:t>
            </a:r>
            <a:endParaRPr lang="zh-CN" altLang="en-US" spc="150" dirty="0">
              <a:solidFill>
                <a:srgbClr val="000000">
                  <a:lumMod val="75000"/>
                  <a:lumOff val="25000"/>
                </a:srgbClr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rcRect l="492" b="17726"/>
          <a:stretch>
            <a:fillRect/>
          </a:stretch>
        </p:blipFill>
        <p:spPr>
          <a:xfrm>
            <a:off x="4780915" y="5697855"/>
            <a:ext cx="2698115" cy="1052195"/>
          </a:xfrm>
          <a:prstGeom prst="rect">
            <a:avLst/>
          </a:prstGeom>
        </p:spPr>
      </p:pic>
      <p:sp>
        <p:nvSpPr>
          <p:cNvPr id="30" name="文本框 29"/>
          <p:cNvSpPr txBox="1"/>
          <p:nvPr>
            <p:custDataLst>
              <p:tags r:id="rId2"/>
            </p:custDataLst>
          </p:nvPr>
        </p:nvSpPr>
        <p:spPr>
          <a:xfrm>
            <a:off x="1120140" y="1393190"/>
            <a:ext cx="2589530" cy="70104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pPr algn="ctr">
              <a:lnSpc>
                <a:spcPct val="120000"/>
              </a:lnSpc>
            </a:pPr>
            <a:r>
              <a:rPr lang="zh-CN" altLang="en-US" sz="3600" b="1" spc="3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开发语言</a:t>
            </a:r>
            <a:endParaRPr lang="zh-CN" altLang="en-US" sz="3600" b="1" spc="3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3"/>
            </p:custDataLst>
          </p:nvPr>
        </p:nvSpPr>
        <p:spPr>
          <a:xfrm>
            <a:off x="1165225" y="2107565"/>
            <a:ext cx="2555875" cy="3763010"/>
          </a:xfrm>
          <a:prstGeom prst="rect">
            <a:avLst/>
          </a:prstGeom>
          <a:solidFill>
            <a:schemeClr val="tx2">
              <a:lumMod val="90000"/>
            </a:schemeClr>
          </a:solidFill>
          <a:ln w="28575" cmpd="dbl"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normAutofit fontScale="80000"/>
          </a:bodyPr>
          <a:p>
            <a:pPr>
              <a:lnSpc>
                <a:spcPct val="200000"/>
              </a:lnSpc>
            </a:pPr>
            <a:r>
              <a:rPr lang="zh-CN" altLang="en-US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采用</a:t>
            </a:r>
            <a:r>
              <a:rPr lang="en-US" altLang="zh-CN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Dart</a:t>
            </a:r>
            <a:r>
              <a:rPr lang="zh-CN" altLang="en-US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语言开发</a:t>
            </a:r>
            <a:r>
              <a:rPr lang="en-US" altLang="zh-CN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Flutter</a:t>
            </a:r>
            <a:r>
              <a:rPr lang="zh-CN" altLang="en-US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跨端应用，</a:t>
            </a:r>
            <a:r>
              <a:rPr lang="en-US" altLang="zh-CN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JavaScript</a:t>
            </a:r>
            <a:r>
              <a:rPr lang="zh-CN" altLang="en-US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构建</a:t>
            </a:r>
            <a:r>
              <a:rPr lang="en-US" altLang="zh-CN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Vue</a:t>
            </a:r>
            <a:r>
              <a:rPr lang="zh-CN" altLang="en-US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前端，</a:t>
            </a:r>
            <a:r>
              <a:rPr lang="en-US" altLang="zh-CN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Golang</a:t>
            </a:r>
            <a:r>
              <a:rPr lang="zh-CN" altLang="en-US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编写</a:t>
            </a:r>
            <a:r>
              <a:rPr lang="en-US" altLang="zh-CN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Gin</a:t>
            </a:r>
            <a:r>
              <a:rPr lang="zh-CN" altLang="en-US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高性能后端。</a:t>
            </a:r>
            <a:r>
              <a:rPr lang="en-US" altLang="zh-CN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Dart</a:t>
            </a:r>
            <a:r>
              <a:rPr lang="zh-CN" altLang="en-US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实现原生性能，</a:t>
            </a:r>
            <a:r>
              <a:rPr lang="en-US" altLang="zh-CN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JavaScript</a:t>
            </a:r>
            <a:r>
              <a:rPr lang="zh-CN" altLang="en-US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简化</a:t>
            </a:r>
            <a:r>
              <a:rPr lang="en-US" altLang="zh-CN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Web</a:t>
            </a:r>
            <a:r>
              <a:rPr lang="zh-CN" altLang="en-US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开发，</a:t>
            </a:r>
            <a:r>
              <a:rPr lang="en-US" altLang="zh-CN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Golang</a:t>
            </a:r>
            <a:r>
              <a:rPr lang="zh-CN" altLang="en-US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保障高并发处理，形成全栈技术方案。</a:t>
            </a:r>
            <a:endParaRPr lang="zh-CN" altLang="en-US" spc="15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任意多边形: 形状 17"/>
          <p:cNvSpPr/>
          <p:nvPr>
            <p:custDataLst>
              <p:tags r:id="rId4"/>
            </p:custDataLst>
          </p:nvPr>
        </p:nvSpPr>
        <p:spPr>
          <a:xfrm>
            <a:off x="1577568" y="1"/>
            <a:ext cx="723683" cy="361841"/>
          </a:xfrm>
          <a:custGeom>
            <a:avLst/>
            <a:gdLst>
              <a:gd name="connsiteX0" fmla="*/ 0 w 723683"/>
              <a:gd name="connsiteY0" fmla="*/ 0 h 361841"/>
              <a:gd name="connsiteX1" fmla="*/ 723683 w 723683"/>
              <a:gd name="connsiteY1" fmla="*/ 0 h 361841"/>
              <a:gd name="connsiteX2" fmla="*/ 361842 w 723683"/>
              <a:gd name="connsiteY2" fmla="*/ 361841 h 36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683" h="361841">
                <a:moveTo>
                  <a:pt x="0" y="0"/>
                </a:moveTo>
                <a:lnTo>
                  <a:pt x="723683" y="0"/>
                </a:lnTo>
                <a:lnTo>
                  <a:pt x="361842" y="361841"/>
                </a:lnTo>
                <a:close/>
              </a:path>
            </a:pathLst>
          </a:custGeom>
          <a:solidFill>
            <a:srgbClr val="5BA07F"/>
          </a:solidFill>
          <a:ln w="12700">
            <a:miter lim="400000"/>
          </a:ln>
        </p:spPr>
        <p:txBody>
          <a:bodyPr wrap="square" lIns="45719" rIns="45719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稻壳儿春秋广告/盗版必究"/>
          <p:cNvSpPr txBox="1"/>
          <p:nvPr>
            <p:custDataLst>
              <p:tags r:id="rId5"/>
            </p:custDataLst>
          </p:nvPr>
        </p:nvSpPr>
        <p:spPr>
          <a:xfrm>
            <a:off x="0" y="0"/>
            <a:ext cx="865505" cy="706120"/>
          </a:xfrm>
          <a:prstGeom prst="rect">
            <a:avLst/>
          </a:prstGeom>
          <a:solidFill>
            <a:srgbClr val="5BA07F"/>
          </a:solidFill>
        </p:spPr>
        <p:txBody>
          <a:bodyPr wrap="square" rtlCol="0">
            <a:normAutofit fontScale="5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spc="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02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2" name="three"/>
          <p:cNvSpPr txBox="1"/>
          <p:nvPr>
            <p:custDataLst>
              <p:tags r:id="rId6"/>
            </p:custDataLst>
          </p:nvPr>
        </p:nvSpPr>
        <p:spPr>
          <a:xfrm>
            <a:off x="1107094" y="105642"/>
            <a:ext cx="1664970" cy="119888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two</a:t>
            </a:r>
            <a:endParaRPr kumimoji="0" lang="en-US" altLang="zh-CN" sz="7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4647565" y="1379855"/>
            <a:ext cx="2589530" cy="70104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pPr algn="ctr">
              <a:lnSpc>
                <a:spcPct val="120000"/>
              </a:lnSpc>
            </a:pPr>
            <a:r>
              <a:rPr lang="zh-CN" altLang="en-US" sz="3600" b="1" spc="3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所选工具</a:t>
            </a:r>
            <a:endParaRPr lang="zh-CN" altLang="en-US" sz="3600" b="1" spc="3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4692650" y="2094230"/>
            <a:ext cx="2555875" cy="3763010"/>
          </a:xfrm>
          <a:prstGeom prst="rect">
            <a:avLst/>
          </a:prstGeom>
          <a:solidFill>
            <a:schemeClr val="tx2">
              <a:lumMod val="90000"/>
            </a:schemeClr>
          </a:solidFill>
          <a:ln w="28575" cmpd="dbl"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normAutofit fontScale="90000"/>
          </a:bodyPr>
          <a:p>
            <a:pPr>
              <a:lnSpc>
                <a:spcPct val="200000"/>
              </a:lnSpc>
            </a:pPr>
            <a:r>
              <a:rPr lang="en-US" altLang="zh-CN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MySQL</a:t>
            </a:r>
            <a:r>
              <a:rPr lang="zh-CN" altLang="en-US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存储核心业务数据，</a:t>
            </a:r>
            <a:r>
              <a:rPr lang="en-US" altLang="zh-CN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Redis</a:t>
            </a:r>
            <a:r>
              <a:rPr lang="zh-CN" altLang="en-US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处理高并发缓存，</a:t>
            </a:r>
            <a:r>
              <a:rPr lang="en-US" altLang="zh-CN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VS Code</a:t>
            </a:r>
            <a:r>
              <a:rPr lang="zh-CN" altLang="en-US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作为开发</a:t>
            </a:r>
            <a:r>
              <a:rPr lang="en-US" altLang="zh-CN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IDE</a:t>
            </a:r>
            <a:r>
              <a:rPr lang="zh-CN" altLang="en-US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。</a:t>
            </a:r>
            <a:r>
              <a:rPr lang="en-US" altLang="zh-CN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MySQL</a:t>
            </a:r>
            <a:r>
              <a:rPr lang="zh-CN" altLang="en-US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确保数据安全，</a:t>
            </a:r>
            <a:r>
              <a:rPr lang="en-US" altLang="zh-CN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Redis</a:t>
            </a:r>
            <a:r>
              <a:rPr lang="zh-CN" altLang="en-US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提升系统响应，</a:t>
            </a:r>
            <a:r>
              <a:rPr lang="en-US" altLang="zh-CN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VS Code</a:t>
            </a:r>
            <a:r>
              <a:rPr lang="zh-CN" altLang="en-US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提供高效编码环境</a:t>
            </a:r>
            <a:r>
              <a:rPr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。</a:t>
            </a:r>
            <a:endParaRPr lang="zh-CN" altLang="en-US" spc="15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8239760" y="1388110"/>
            <a:ext cx="2589530" cy="70104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pPr algn="ctr">
              <a:lnSpc>
                <a:spcPct val="120000"/>
              </a:lnSpc>
            </a:pPr>
            <a:r>
              <a:rPr lang="zh-CN" altLang="en-US" sz="3600" b="1" spc="30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开发方法</a:t>
            </a:r>
            <a:endParaRPr lang="zh-CN" altLang="en-US" sz="3600" b="1" spc="30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293735" y="21590"/>
            <a:ext cx="2589530" cy="1439545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12"/>
            </p:custDataLst>
          </p:nvPr>
        </p:nvSpPr>
        <p:spPr>
          <a:xfrm>
            <a:off x="8284845" y="2102485"/>
            <a:ext cx="2555875" cy="3763010"/>
          </a:xfrm>
          <a:prstGeom prst="rect">
            <a:avLst/>
          </a:prstGeom>
          <a:solidFill>
            <a:schemeClr val="tx2">
              <a:lumMod val="90000"/>
            </a:schemeClr>
          </a:solidFill>
          <a:ln w="28575" cmpd="dbl">
            <a:solidFill>
              <a:schemeClr val="accent1">
                <a:shade val="50000"/>
              </a:schemeClr>
            </a:solidFill>
            <a:prstDash val="dash"/>
          </a:ln>
        </p:spPr>
        <p:txBody>
          <a:bodyPr wrap="square" rtlCol="0">
            <a:normAutofit fontScale="90000"/>
          </a:bodyPr>
          <a:p>
            <a:pPr>
              <a:lnSpc>
                <a:spcPct val="200000"/>
              </a:lnSpc>
            </a:pPr>
            <a:r>
              <a:rPr lang="zh-CN" altLang="en-US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基于</a:t>
            </a:r>
            <a:r>
              <a:rPr lang="en-US" altLang="zh-CN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B/S</a:t>
            </a:r>
            <a:r>
              <a:rPr lang="zh-CN" altLang="en-US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架构实现</a:t>
            </a:r>
            <a:r>
              <a:rPr lang="en-US" altLang="zh-CN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Web</a:t>
            </a:r>
            <a:r>
              <a:rPr lang="zh-CN" altLang="en-US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服务，组件化开发提升复用性，中间件机制处理通用逻辑。采用热重载加速迭代，结合</a:t>
            </a:r>
            <a:r>
              <a:rPr lang="en-US" altLang="zh-CN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Git</a:t>
            </a:r>
            <a:r>
              <a:rPr lang="zh-CN" altLang="en-US"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进行版本控制，确保团队协作效率</a:t>
            </a:r>
            <a:r>
              <a:rPr spc="15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。</a:t>
            </a:r>
            <a:endParaRPr lang="zh-CN" altLang="en-US" spc="15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15895" y="5975350"/>
            <a:ext cx="1931670" cy="774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1970" y="5988685"/>
            <a:ext cx="2204085" cy="7562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54425" y="175895"/>
            <a:ext cx="1754505" cy="105791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24830" y="382270"/>
            <a:ext cx="2834640" cy="10058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38845" y="5942965"/>
            <a:ext cx="1729105" cy="85725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稻壳儿春秋广告/盗版必究"/>
          <p:cNvSpPr txBox="1"/>
          <p:nvPr>
            <p:custDataLst>
              <p:tags r:id="rId1"/>
            </p:custDataLst>
          </p:nvPr>
        </p:nvSpPr>
        <p:spPr>
          <a:xfrm>
            <a:off x="731838" y="2928938"/>
            <a:ext cx="1553845" cy="1198880"/>
          </a:xfrm>
          <a:prstGeom prst="rect">
            <a:avLst/>
          </a:prstGeom>
          <a:solidFill>
            <a:srgbClr val="E79647"/>
          </a:solidFill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spc="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>
          <a:xfrm>
            <a:off x="2486979" y="2534920"/>
            <a:ext cx="5216206" cy="1070293"/>
          </a:xfrm>
        </p:spPr>
        <p:txBody>
          <a:bodyPr>
            <a:normAutofit/>
          </a:bodyPr>
          <a:lstStyle/>
          <a:p>
            <a:r>
              <a:rPr lang="zh-CN" altLang="en-US" b="1" spc="300" dirty="0">
                <a:solidFill>
                  <a:srgbClr val="000000">
                    <a:lumMod val="75000"/>
                    <a:lumOff val="25000"/>
                  </a:srgbClr>
                </a:solidFill>
                <a:ea typeface="微软雅黑" panose="020B0503020204020204" charset="-122"/>
                <a:sym typeface="+mn-ea"/>
              </a:rPr>
              <a:t>本系统的设计与实现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/>
            <p:custDataLst>
              <p:tags r:id="rId3"/>
            </p:custDataLst>
          </p:nvPr>
        </p:nvSpPr>
        <p:spPr>
          <a:xfrm>
            <a:off x="2594929" y="3619500"/>
            <a:ext cx="5216206" cy="446089"/>
          </a:xfrm>
        </p:spPr>
        <p:txBody>
          <a:bodyPr>
            <a:normAutofit lnSpcReduction="20000"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系统设计、系统实现、系统安全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2" name="three"/>
          <p:cNvSpPr txBox="1"/>
          <p:nvPr>
            <p:custDataLst>
              <p:tags r:id="rId1"/>
            </p:custDataLst>
          </p:nvPr>
        </p:nvSpPr>
        <p:spPr>
          <a:xfrm>
            <a:off x="1071534" y="172317"/>
            <a:ext cx="2349359" cy="120032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three</a:t>
            </a:r>
            <a:endParaRPr kumimoji="0" lang="en-US" altLang="zh-CN" sz="7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33" name="Three picture…"/>
          <p:cNvSpPr txBox="1"/>
          <p:nvPr>
            <p:custDataLst>
              <p:tags r:id="rId2"/>
            </p:custDataLst>
          </p:nvPr>
        </p:nvSpPr>
        <p:spPr>
          <a:xfrm>
            <a:off x="1107313" y="1256352"/>
            <a:ext cx="4567681" cy="1200329"/>
          </a:xfrm>
          <a:prstGeom prst="rect">
            <a:avLst/>
          </a:prstGeom>
          <a:noFill/>
        </p:spPr>
        <p:txBody>
          <a:bodyPr wrap="square" lIns="101600" tIns="38100" rIns="63500" bIns="38100" rtlCol="0" anchor="b" anchorCtr="0">
            <a:noAutofit/>
          </a:bodyPr>
          <a:lstStyle>
            <a:defPPr>
              <a:defRPr lang="zh-CN"/>
            </a:defPPr>
            <a:lvl1pPr fontAlgn="auto">
              <a:lnSpc>
                <a:spcPct val="100000"/>
              </a:lnSpc>
              <a:defRPr sz="3600" b="1" spc="30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系统架构</a:t>
            </a:r>
            <a:endParaRPr kumimoji="0" lang="zh-CN" altLang="en-US" sz="3600" b="1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34" name="矩形"/>
          <p:cNvSpPr/>
          <p:nvPr>
            <p:custDataLst>
              <p:tags r:id="rId3"/>
            </p:custDataLst>
          </p:nvPr>
        </p:nvSpPr>
        <p:spPr>
          <a:xfrm>
            <a:off x="1200388" y="2769189"/>
            <a:ext cx="636032" cy="45720"/>
          </a:xfrm>
          <a:prstGeom prst="rect">
            <a:avLst/>
          </a:prstGeom>
          <a:solidFill>
            <a:srgbClr val="E79647"/>
          </a:solidFill>
          <a:ln w="12700">
            <a:noFill/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: 形状 17"/>
          <p:cNvSpPr/>
          <p:nvPr>
            <p:custDataLst>
              <p:tags r:id="rId4"/>
            </p:custDataLst>
          </p:nvPr>
        </p:nvSpPr>
        <p:spPr>
          <a:xfrm>
            <a:off x="1577568" y="1"/>
            <a:ext cx="723683" cy="361841"/>
          </a:xfrm>
          <a:custGeom>
            <a:avLst/>
            <a:gdLst>
              <a:gd name="connsiteX0" fmla="*/ 0 w 723683"/>
              <a:gd name="connsiteY0" fmla="*/ 0 h 361841"/>
              <a:gd name="connsiteX1" fmla="*/ 723683 w 723683"/>
              <a:gd name="connsiteY1" fmla="*/ 0 h 361841"/>
              <a:gd name="connsiteX2" fmla="*/ 361842 w 723683"/>
              <a:gd name="connsiteY2" fmla="*/ 361841 h 36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683" h="361841">
                <a:moveTo>
                  <a:pt x="0" y="0"/>
                </a:moveTo>
                <a:lnTo>
                  <a:pt x="723683" y="0"/>
                </a:lnTo>
                <a:lnTo>
                  <a:pt x="361842" y="361841"/>
                </a:lnTo>
                <a:close/>
              </a:path>
            </a:pathLst>
          </a:custGeom>
          <a:solidFill>
            <a:srgbClr val="E79647"/>
          </a:solidFill>
          <a:ln w="12700">
            <a:miter lim="400000"/>
          </a:ln>
        </p:spPr>
        <p:txBody>
          <a:bodyPr wrap="square" lIns="45719" rIns="45719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36" name="Most designers set their type arbitrarily, either by pulling values out of the sky or by adhering to a baseline grid. The former case isn’t worth discussing here, but the latter requires a closer look. When using a baseline grid, the first thing you must decide on is your baseline grid unit. You’ll commonly see baseline grid values of something like 20px.…"/>
          <p:cNvSpPr txBox="1"/>
          <p:nvPr>
            <p:custDataLst>
              <p:tags r:id="rId5"/>
            </p:custDataLst>
          </p:nvPr>
        </p:nvSpPr>
        <p:spPr>
          <a:xfrm>
            <a:off x="1107313" y="3072254"/>
            <a:ext cx="4788000" cy="26511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15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本系统系统架构图采用分层设计，自上而下依次为：</a:t>
            </a:r>
            <a:r>
              <a:rPr kumimoji="0" lang="en-US" altLang="zh-CN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​​</a:t>
            </a:r>
            <a:endParaRPr kumimoji="0" lang="en-US" altLang="zh-CN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前端</a:t>
            </a:r>
            <a:r>
              <a:rPr kumimoji="0" lang="en-US" altLang="zh-CN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UI</a:t>
            </a:r>
            <a:r>
              <a:rPr kumimoji="0" lang="zh-CN" altLang="en-US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层</a:t>
            </a:r>
            <a:r>
              <a:rPr kumimoji="0" lang="en-US" altLang="zh-CN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​​</a:t>
            </a:r>
            <a:r>
              <a:rPr kumimoji="0" lang="zh-CN" altLang="en-US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（</a:t>
            </a:r>
            <a:r>
              <a:rPr kumimoji="0" lang="en-US" altLang="zh-CN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Flutter</a:t>
            </a:r>
            <a:r>
              <a:rPr kumimoji="0" lang="zh-CN" altLang="en-US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、</a:t>
            </a:r>
            <a:r>
              <a:rPr kumimoji="0" lang="en-US" altLang="zh-CN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Vue</a:t>
            </a:r>
            <a:r>
              <a:rPr kumimoji="0" lang="zh-CN" altLang="en-US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）</a:t>
            </a:r>
            <a:endParaRPr kumimoji="0" lang="zh-CN" altLang="en-US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​</a:t>
            </a:r>
            <a:r>
              <a:rPr kumimoji="0" lang="zh-CN" altLang="en-US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展示层</a:t>
            </a:r>
            <a:r>
              <a:rPr kumimoji="0" lang="en-US" altLang="zh-CN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​​</a:t>
            </a:r>
            <a:r>
              <a:rPr kumimoji="0" lang="zh-CN" altLang="en-US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（模板引擎和</a:t>
            </a:r>
            <a:r>
              <a:rPr kumimoji="0" lang="zh-CN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接口请求</a:t>
            </a:r>
            <a:r>
              <a:rPr kumimoji="0" lang="zh-CN" altLang="en-US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）</a:t>
            </a:r>
            <a:r>
              <a:rPr kumimoji="0" lang="en-US" altLang="zh-CN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​​</a:t>
            </a:r>
            <a:endParaRPr kumimoji="0" lang="en-US" altLang="zh-CN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业务层</a:t>
            </a:r>
            <a:r>
              <a:rPr kumimoji="0" lang="en-US" altLang="zh-CN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​​</a:t>
            </a:r>
            <a:r>
              <a:rPr kumimoji="0" lang="zh-CN" altLang="en-US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（内容管理、用户管理、权限控制等）</a:t>
            </a:r>
            <a:endParaRPr kumimoji="0" lang="zh-CN" altLang="en-US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​​</a:t>
            </a:r>
            <a:r>
              <a:rPr kumimoji="0" lang="zh-CN" altLang="en-US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数据层</a:t>
            </a:r>
            <a:r>
              <a:rPr kumimoji="0" lang="en-US" altLang="zh-CN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​​</a:t>
            </a:r>
            <a:r>
              <a:rPr kumimoji="0" lang="zh-CN" altLang="en-US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（存储过程</a:t>
            </a:r>
            <a:r>
              <a:rPr kumimoji="0" lang="en-US" altLang="zh-CN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/</a:t>
            </a:r>
            <a:r>
              <a:rPr kumimoji="0" lang="zh-CN" altLang="en-US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事务管理操作数据）、</a:t>
            </a:r>
            <a:r>
              <a:rPr kumimoji="0" lang="en-US" altLang="zh-CN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​</a:t>
            </a:r>
            <a:endParaRPr kumimoji="0" lang="en-US" altLang="zh-CN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​</a:t>
            </a:r>
            <a:r>
              <a:rPr kumimoji="0" lang="zh-CN" altLang="en-US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数据库层</a:t>
            </a:r>
            <a:r>
              <a:rPr kumimoji="0" lang="en-US" altLang="zh-CN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​​</a:t>
            </a:r>
            <a:r>
              <a:rPr kumimoji="0" lang="zh-CN" altLang="en-US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（支持</a:t>
            </a:r>
            <a:r>
              <a:rPr kumimoji="0" lang="en-US" altLang="zh-CN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MS SQL/MySQL/Oracle</a:t>
            </a:r>
            <a:r>
              <a:rPr kumimoji="0" lang="zh-CN" altLang="en-US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）</a:t>
            </a:r>
            <a:endParaRPr kumimoji="0" lang="zh-CN" altLang="en-US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​</a:t>
            </a:r>
            <a:r>
              <a:rPr kumimoji="0" lang="zh-CN" altLang="en-US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运行环境</a:t>
            </a:r>
            <a:r>
              <a:rPr kumimoji="0" lang="en-US" altLang="zh-CN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​​</a:t>
            </a:r>
            <a:r>
              <a:rPr kumimoji="0" lang="zh-CN" altLang="en-US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（</a:t>
            </a:r>
            <a:r>
              <a:rPr kumimoji="0" lang="en-US" altLang="zh-CN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Docker</a:t>
            </a:r>
            <a:r>
              <a:rPr kumimoji="0" lang="zh-CN" altLang="en-US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容器）</a:t>
            </a:r>
            <a:endParaRPr kumimoji="0" lang="zh-CN" altLang="en-US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稻壳儿春秋广告/盗版必究"/>
          <p:cNvSpPr txBox="1"/>
          <p:nvPr>
            <p:custDataLst>
              <p:tags r:id="rId6"/>
            </p:custDataLst>
          </p:nvPr>
        </p:nvSpPr>
        <p:spPr>
          <a:xfrm>
            <a:off x="0" y="0"/>
            <a:ext cx="865505" cy="706120"/>
          </a:xfrm>
          <a:prstGeom prst="rect">
            <a:avLst/>
          </a:prstGeom>
          <a:solidFill>
            <a:srgbClr val="E79647"/>
          </a:solidFill>
        </p:spPr>
        <p:txBody>
          <a:bodyPr wrap="square" rtlCol="0">
            <a:normAutofit fontScale="5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spc="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7"/>
          <a:stretch>
            <a:fillRect/>
          </a:stretch>
        </p:blipFill>
        <p:spPr>
          <a:xfrm>
            <a:off x="5969953" y="501333"/>
            <a:ext cx="5591175" cy="572452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2" name="three"/>
          <p:cNvSpPr txBox="1"/>
          <p:nvPr>
            <p:custDataLst>
              <p:tags r:id="rId1"/>
            </p:custDataLst>
          </p:nvPr>
        </p:nvSpPr>
        <p:spPr>
          <a:xfrm>
            <a:off x="1071534" y="172317"/>
            <a:ext cx="2349359" cy="120032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7200" b="1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three</a:t>
            </a:r>
            <a:endParaRPr kumimoji="0" lang="en-US" altLang="zh-CN" sz="72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33" name="Three picture…"/>
          <p:cNvSpPr txBox="1"/>
          <p:nvPr>
            <p:custDataLst>
              <p:tags r:id="rId2"/>
            </p:custDataLst>
          </p:nvPr>
        </p:nvSpPr>
        <p:spPr>
          <a:xfrm>
            <a:off x="1107313" y="1256352"/>
            <a:ext cx="4567681" cy="1200329"/>
          </a:xfrm>
          <a:prstGeom prst="rect">
            <a:avLst/>
          </a:prstGeom>
          <a:noFill/>
        </p:spPr>
        <p:txBody>
          <a:bodyPr wrap="square" lIns="101600" tIns="38100" rIns="63500" bIns="38100" rtlCol="0" anchor="b" anchorCtr="0">
            <a:noAutofit/>
          </a:bodyPr>
          <a:lstStyle>
            <a:defPPr>
              <a:defRPr lang="zh-CN"/>
            </a:defPPr>
            <a:lvl1pPr fontAlgn="auto">
              <a:lnSpc>
                <a:spcPct val="100000"/>
              </a:lnSpc>
              <a:defRPr sz="3600" b="1" spc="300"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ER</a:t>
            </a:r>
            <a:r>
              <a:rPr kumimoji="0" lang="zh-CN" altLang="en-US" sz="3600" b="1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图</a:t>
            </a:r>
            <a:endParaRPr kumimoji="0" lang="zh-CN" altLang="en-US" sz="3600" b="1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34" name="矩形"/>
          <p:cNvSpPr/>
          <p:nvPr>
            <p:custDataLst>
              <p:tags r:id="rId3"/>
            </p:custDataLst>
          </p:nvPr>
        </p:nvSpPr>
        <p:spPr>
          <a:xfrm>
            <a:off x="1200388" y="2769189"/>
            <a:ext cx="636032" cy="45720"/>
          </a:xfrm>
          <a:prstGeom prst="rect">
            <a:avLst/>
          </a:prstGeom>
          <a:solidFill>
            <a:srgbClr val="E79647"/>
          </a:solidFill>
          <a:ln w="12700">
            <a:noFill/>
            <a:miter lim="400000"/>
          </a:ln>
        </p:spPr>
        <p:txBody>
          <a:bodyPr lIns="45719" rIns="45719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8" name="任意多边形: 形状 17"/>
          <p:cNvSpPr/>
          <p:nvPr>
            <p:custDataLst>
              <p:tags r:id="rId4"/>
            </p:custDataLst>
          </p:nvPr>
        </p:nvSpPr>
        <p:spPr>
          <a:xfrm>
            <a:off x="1577568" y="1"/>
            <a:ext cx="723683" cy="361841"/>
          </a:xfrm>
          <a:custGeom>
            <a:avLst/>
            <a:gdLst>
              <a:gd name="connsiteX0" fmla="*/ 0 w 723683"/>
              <a:gd name="connsiteY0" fmla="*/ 0 h 361841"/>
              <a:gd name="connsiteX1" fmla="*/ 723683 w 723683"/>
              <a:gd name="connsiteY1" fmla="*/ 0 h 361841"/>
              <a:gd name="connsiteX2" fmla="*/ 361842 w 723683"/>
              <a:gd name="connsiteY2" fmla="*/ 361841 h 361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683" h="361841">
                <a:moveTo>
                  <a:pt x="0" y="0"/>
                </a:moveTo>
                <a:lnTo>
                  <a:pt x="723683" y="0"/>
                </a:lnTo>
                <a:lnTo>
                  <a:pt x="361842" y="361841"/>
                </a:lnTo>
                <a:close/>
              </a:path>
            </a:pathLst>
          </a:custGeom>
          <a:solidFill>
            <a:srgbClr val="E79647"/>
          </a:solidFill>
          <a:ln w="12700">
            <a:miter lim="400000"/>
          </a:ln>
        </p:spPr>
        <p:txBody>
          <a:bodyPr wrap="square" lIns="45719" rIns="45719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36" name="Most designers set their type arbitrarily, either by pulling values out of the sky or by adhering to a baseline grid. The former case isn’t worth discussing here, but the latter requires a closer look. When using a baseline grid, the first thing you must decide on is your baseline grid unit. You’ll commonly see baseline grid values of something like 20px.…"/>
          <p:cNvSpPr txBox="1"/>
          <p:nvPr>
            <p:custDataLst>
              <p:tags r:id="rId5"/>
            </p:custDataLst>
          </p:nvPr>
        </p:nvSpPr>
        <p:spPr>
          <a:xfrm>
            <a:off x="1107440" y="3072130"/>
            <a:ext cx="3658235" cy="26511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0" i="0" u="none" strike="noStrike" cap="none" spc="150" normalizeH="0" baseline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本系统的关系图展示了系统用户、会议活动、票务等主要实体。</a:t>
            </a:r>
            <a:endParaRPr kumimoji="0" lang="zh-CN" altLang="en-US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图中通过箭头标注了表间关系：基于</a:t>
            </a:r>
            <a:r>
              <a:rPr kumimoji="0" lang="en-US" altLang="zh-CN" b="1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RBAC</a:t>
            </a:r>
            <a:r>
              <a:rPr kumimoji="0" lang="zh-CN" altLang="en-US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的用户与权限的从属关系、用户创建公告的关联、会议与订单的预定关系等。</a:t>
            </a:r>
            <a:endParaRPr kumimoji="0" lang="zh-CN" altLang="en-US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稻壳儿春秋广告/盗版必究"/>
          <p:cNvSpPr txBox="1"/>
          <p:nvPr>
            <p:custDataLst>
              <p:tags r:id="rId6"/>
            </p:custDataLst>
          </p:nvPr>
        </p:nvSpPr>
        <p:spPr>
          <a:xfrm>
            <a:off x="0" y="0"/>
            <a:ext cx="865505" cy="706120"/>
          </a:xfrm>
          <a:prstGeom prst="rect">
            <a:avLst/>
          </a:prstGeom>
          <a:solidFill>
            <a:srgbClr val="E79647"/>
          </a:solidFill>
        </p:spPr>
        <p:txBody>
          <a:bodyPr wrap="square" rtlCol="0">
            <a:normAutofit fontScale="5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spc="2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  <a:sym typeface="Arial" panose="020B0604020202020204" pitchFamily="34" charset="0"/>
              </a:rPr>
              <a:t>03</a:t>
            </a:r>
            <a:endParaRPr kumimoji="0" lang="en-US" altLang="zh-CN" sz="7200" b="1" i="0" spc="2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77" name="图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9675" y="1248410"/>
            <a:ext cx="6633210" cy="381571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BK_DARK_LIGHT" val="2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BK_DARK_LIGHT" val="2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BK_DARK_LIGHT" val="2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363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363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5363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7、20、21、22、23、27、32、37、40、41、42"/>
</p:tagLst>
</file>

<file path=ppt/tags/tag145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16487_1*l_h_f*1_1_1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  <p:tag name="KSO_WM_UNIT_VALUE" val="34"/>
  <p:tag name="KSO_WM_DIAGRAM_VIRTUALLY_FRAME" val="{&quot;height&quot;:303.6,&quot;left&quot;:103.35,&quot;top&quot;:118.2,&quot;width&quot;:753.3}"/>
</p:tagLst>
</file>

<file path=ppt/tags/tag146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16487_1*l_h_a*1_1_1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  <p:tag name="KSO_WM_UNIT_VALUE" val="13"/>
  <p:tag name="KSO_WM_DIAGRAM_VIRTUALLY_FRAME" val="{&quot;height&quot;:303.6,&quot;left&quot;:103.35,&quot;top&quot;:118.2,&quot;width&quot;:753.3}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"/>
  <p:tag name="KSO_WM_UNIT_ID" val="diagram20216487_1*l_h_i*1_1_1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  <p:tag name="KSO_WM_UNIT_SUBTYPE" val="d"/>
  <p:tag name="KSO_WM_DIAGRAM_VIRTUALLY_FRAME" val="{&quot;height&quot;:303.6,&quot;left&quot;:103.35,&quot;top&quot;:118.2,&quot;width&quot;:753.3}"/>
</p:tagLst>
</file>

<file path=ppt/tags/tag148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16487_1*l_h_f*1_2_1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  <p:tag name="KSO_WM_DIAGRAM_VIRTUALLY_FRAME" val="{&quot;height&quot;:303.6,&quot;left&quot;:103.35,&quot;top&quot;:118.2,&quot;width&quot;:753.3}"/>
</p:tagLst>
</file>

<file path=ppt/tags/tag14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16487_1*l_h_a*1_2_1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  <p:tag name="KSO_WM_DIAGRAM_VIRTUALLY_FRAME" val="{&quot;height&quot;:303.6,&quot;left&quot;:103.35,&quot;top&quot;:118.2,&quot;width&quot;:753.3}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1"/>
  <p:tag name="KSO_WM_UNIT_ID" val="diagram20216487_1*l_h_i*1_2_1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  <p:tag name="KSO_WM_UNIT_SUBTYPE" val="d"/>
  <p:tag name="KSO_WM_DIAGRAM_VIRTUALLY_FRAME" val="{&quot;height&quot;:303.6,&quot;left&quot;:103.35,&quot;top&quot;:118.2,&quot;width&quot;:753.3}"/>
</p:tagLst>
</file>

<file path=ppt/tags/tag151.xml><?xml version="1.0" encoding="utf-8"?>
<p:tagLst xmlns:p="http://schemas.openxmlformats.org/presentationml/2006/main">
  <p:tag name="KSO_WM_UNIT_SUBTYPE" val="a"/>
  <p:tag name="KSO_WM_UNIT_PRESET_TEXT" val="单击此处添加文本具体内容，简明扼要的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16487_1*l_h_f*1_3_1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  <p:tag name="KSO_WM_UNIT_VALUE" val="34"/>
  <p:tag name="KSO_WM_DIAGRAM_VIRTUALLY_FRAME" val="{&quot;height&quot;:303.6,&quot;left&quot;:103.35,&quot;top&quot;:118.2,&quot;width&quot;:753.3}"/>
</p:tagLst>
</file>

<file path=ppt/tags/tag1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16487_1*l_h_a*1_3_1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  <p:tag name="KSO_WM_UNIT_VALUE" val="13"/>
  <p:tag name="KSO_WM_DIAGRAM_VIRTUALLY_FRAME" val="{&quot;height&quot;:303.6,&quot;left&quot;:103.35,&quot;top&quot;:118.2,&quot;width&quot;:753.3}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1"/>
  <p:tag name="KSO_WM_UNIT_ID" val="diagram20216487_1*l_h_i*1_3_1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  <p:tag name="KSO_WM_UNIT_SUBTYPE" val="d"/>
  <p:tag name="KSO_WM_DIAGRAM_VIRTUALLY_FRAME" val="{&quot;height&quot;:303.6,&quot;left&quot;:103.35,&quot;top&quot;:118.2,&quot;width&quot;:753.3}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2"/>
  <p:tag name="KSO_WM_UNIT_ID" val="diagram20216487_1*l_h_i*1_1_2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  <p:tag name="KSO_WM_DIAGRAM_VIRTUALLY_FRAME" val="{&quot;height&quot;:303.6,&quot;left&quot;:103.35,&quot;top&quot;:118.2,&quot;width&quot;:753.3}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3"/>
  <p:tag name="KSO_WM_UNIT_ID" val="diagram20216487_1*l_h_i*1_1_3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  <p:tag name="KSO_WM_DIAGRAM_VIRTUALLY_FRAME" val="{&quot;height&quot;:303.6,&quot;left&quot;:103.35,&quot;top&quot;:118.2,&quot;width&quot;:753.3}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2"/>
  <p:tag name="KSO_WM_UNIT_ID" val="diagram20216487_1*l_h_i*1_3_2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  <p:tag name="KSO_WM_DIAGRAM_VIRTUALLY_FRAME" val="{&quot;height&quot;:303.6,&quot;left&quot;:103.35,&quot;top&quot;:118.2,&quot;width&quot;:753.3}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3"/>
  <p:tag name="KSO_WM_UNIT_ID" val="diagram20216487_1*l_h_i*1_3_3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  <p:tag name="KSO_WM_DIAGRAM_VIRTUALLY_FRAME" val="{&quot;height&quot;:303.6,&quot;left&quot;:103.35,&quot;top&quot;:118.2,&quot;width&quot;:753.3}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2"/>
  <p:tag name="KSO_WM_UNIT_ID" val="diagram20216487_1*l_h_i*1_2_2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  <p:tag name="KSO_WM_DIAGRAM_VIRTUALLY_FRAME" val="{&quot;height&quot;:303.6,&quot;left&quot;:103.35,&quot;top&quot;:118.2,&quot;width&quot;:753.3}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3"/>
  <p:tag name="KSO_WM_UNIT_ID" val="diagram20216487_1*l_h_i*1_2_3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  <p:tag name="KSO_WM_DIAGRAM_VIRTUALLY_FRAME" val="{&quot;height&quot;:303.6,&quot;left&quot;:103.35,&quot;top&quot;:118.2,&quot;width&quot;:753.3}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VALUE" val="155*155"/>
  <p:tag name="KSO_WM_UNIT_HIGHLIGHT" val="0"/>
  <p:tag name="KSO_WM_UNIT_COMPATIBLE" val="0"/>
  <p:tag name="KSO_WM_UNIT_DIAGRAM_ISNUMVISUAL" val="0"/>
  <p:tag name="KSO_WM_UNIT_DIAGRAM_ISREFERUNIT" val="0"/>
  <p:tag name="KSO_WM_UNIT_TYPE" val="l_h_x"/>
  <p:tag name="KSO_WM_UNIT_INDEX" val="1_2_1"/>
  <p:tag name="KSO_WM_UNIT_ID" val="diagram20216487_1*l_h_x*1_2_1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  <p:tag name="KSO_WM_DIAGRAM_VIRTUALLY_FRAME" val="{&quot;height&quot;:303.6,&quot;left&quot;:103.35,&quot;top&quot;:118.2,&quot;width&quot;:753.3}"/>
</p:tagLst>
</file>

<file path=ppt/tags/tag161.xml><?xml version="1.0" encoding="utf-8"?>
<p:tagLst xmlns:p="http://schemas.openxmlformats.org/presentationml/2006/main">
  <p:tag name="KSO_WM_UNIT_VALUE" val="155*155"/>
  <p:tag name="KSO_WM_UNIT_HIGHLIGHT" val="0"/>
  <p:tag name="KSO_WM_UNIT_COMPATIBLE" val="0"/>
  <p:tag name="KSO_WM_UNIT_DIAGRAM_ISNUMVISUAL" val="0"/>
  <p:tag name="KSO_WM_UNIT_DIAGRAM_ISREFERUNIT" val="0"/>
  <p:tag name="KSO_WM_UNIT_TYPE" val="l_h_x"/>
  <p:tag name="KSO_WM_UNIT_INDEX" val="1_1_1"/>
  <p:tag name="KSO_WM_UNIT_ID" val="diagram20216487_1*l_h_x*1_1_1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  <p:tag name="KSO_WM_DIAGRAM_VIRTUALLY_FRAME" val="{&quot;height&quot;:303.6,&quot;left&quot;:103.35,&quot;top&quot;:118.2,&quot;width&quot;:753.3}"/>
</p:tagLst>
</file>

<file path=ppt/tags/tag162.xml><?xml version="1.0" encoding="utf-8"?>
<p:tagLst xmlns:p="http://schemas.openxmlformats.org/presentationml/2006/main">
  <p:tag name="KSO_WM_UNIT_VALUE" val="155*127"/>
  <p:tag name="KSO_WM_UNIT_HIGHLIGHT" val="0"/>
  <p:tag name="KSO_WM_UNIT_COMPATIBLE" val="0"/>
  <p:tag name="KSO_WM_UNIT_DIAGRAM_ISNUMVISUAL" val="0"/>
  <p:tag name="KSO_WM_UNIT_DIAGRAM_ISREFERUNIT" val="0"/>
  <p:tag name="KSO_WM_UNIT_TYPE" val="l_h_x"/>
  <p:tag name="KSO_WM_UNIT_INDEX" val="1_3_1"/>
  <p:tag name="KSO_WM_UNIT_ID" val="diagram20216487_1*l_h_x*1_3_1"/>
  <p:tag name="KSO_WM_TEMPLATE_CATEGORY" val="diagram"/>
  <p:tag name="KSO_WM_TEMPLATE_INDEX" val="20216487"/>
  <p:tag name="KSO_WM_UNIT_LAYERLEVEL" val="1_1_1"/>
  <p:tag name="KSO_WM_TAG_VERSION" val="1.0"/>
  <p:tag name="KSO_WM_BEAUTIFY_FLAG" val="#wm#"/>
  <p:tag name="KSO_WM_DIAGRAM_GROUP_CODE" val="l1-1"/>
  <p:tag name="KSO_WM_DIAGRAM_VIRTUALLY_FRAME" val="{&quot;height&quot;:303.6,&quot;left&quot;:103.35,&quot;top&quot;:118.2,&quot;width&quot;:753.3}"/>
</p:tagLst>
</file>

<file path=ppt/tags/tag163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5363"/>
  <p:tag name="KSO_WM_UNIT_ID" val="custom20205363_7*e*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5363"/>
  <p:tag name="KSO_WM_UNIT_ID" val="custom20205363_7*a*1"/>
  <p:tag name="KSO_WM_UNIT_ISNUMDGMTITLE" val="0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50"/>
  <p:tag name="KSO_WM_UNIT_TYPE" val="b"/>
  <p:tag name="KSO_WM_UNIT_INDEX" val="1"/>
  <p:tag name="KSO_WM_UNIT_PRESET_TEXT" val="单击此处添加副标题内容"/>
  <p:tag name="KSO_WM_TEMPLATE_CATEGORY" val="custom"/>
  <p:tag name="KSO_WM_TEMPLATE_INDEX" val="20205363"/>
  <p:tag name="KSO_WM_UNIT_ID" val="custom20205363_7*b*1"/>
  <p:tag name="KSO_WM_UNIT_ISNUMDGMTITLE" val="0"/>
</p:tagLst>
</file>

<file path=ppt/tags/tag166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5363"/>
  <p:tag name="KSO_WM_SLIDE_ID" val="custom20205363_7"/>
</p:tagLst>
</file>

<file path=ppt/tags/tag167.xml><?xml version="1.0" encoding="utf-8"?>
<p:tagLst xmlns:p="http://schemas.openxmlformats.org/presentationml/2006/main">
  <p:tag name="KSO_WM_UNIT_VALUE" val="605*1199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diagram20198888_1*d*2"/>
  <p:tag name="KSO_WM_TEMPLATE_CATEGORY" val="diagram"/>
  <p:tag name="KSO_WM_TEMPLATE_INDEX" val="20198888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VALUE" val="600*1198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3"/>
  <p:tag name="KSO_WM_UNIT_ID" val="diagram20198888_1*d*3"/>
  <p:tag name="KSO_WM_TEMPLATE_CATEGORY" val="diagram"/>
  <p:tag name="KSO_WM_TEMPLATE_INDEX" val="20198888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8888_1*i*1"/>
  <p:tag name="KSO_WM_TEMPLATE_CATEGORY" val="diagram"/>
  <p:tag name="KSO_WM_TEMPLATE_INDEX" val="20198888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ISCONTENTSTITLE" val="0"/>
  <p:tag name="KSO_WM_UNIT_PRESET_TEXT" val="在此&#13;输入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888_1*a*1"/>
  <p:tag name="KSO_WM_TEMPLATE_CATEGORY" val="diagram"/>
  <p:tag name="KSO_WM_TEMPLATE_INDEX" val="20198888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8888_1*i*2"/>
  <p:tag name="KSO_WM_TEMPLATE_CATEGORY" val="diagram"/>
  <p:tag name="KSO_WM_TEMPLATE_INDEX" val="20198888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8888_1*i*3"/>
  <p:tag name="KSO_WM_TEMPLATE_CATEGORY" val="diagram"/>
  <p:tag name="KSO_WM_TEMPLATE_INDEX" val="20198888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PRESET_TEXT" val="点击此处添加正文，文字是您思想的提炼，为了最终呈现发布的良好效果，请言简意赅的阐述观点，并根据需要酌情增减文字。"/>
  <p:tag name="KSO_WM_UNIT_NOCLEAR" val="0"/>
  <p:tag name="KSO_WM_UNIT_VALUE" val="12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8888_1*f*1"/>
  <p:tag name="KSO_WM_TEMPLATE_CATEGORY" val="diagram"/>
  <p:tag name="KSO_WM_TEMPLATE_INDEX" val="20198888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5363"/>
  <p:tag name="KSO_WM_UNIT_ID" val="custom20205363_7*e*1"/>
</p:tagLst>
</file>

<file path=ppt/tags/tag175.xml><?xml version="1.0" encoding="utf-8"?>
<p:tagLst xmlns:p="http://schemas.openxmlformats.org/presentationml/2006/main">
  <p:tag name="KSO_WM_UNIT_ISCONTENTSTITLE" val="0"/>
  <p:tag name="KSO_WM_UNIT_PRESET_TEXT" val="在此&#13;输入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888_1*a*1"/>
  <p:tag name="KSO_WM_TEMPLATE_CATEGORY" val="diagram"/>
  <p:tag name="KSO_WM_TEMPLATE_INDEX" val="20198888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8888_1*i*2"/>
  <p:tag name="KSO_WM_TEMPLATE_CATEGORY" val="diagram"/>
  <p:tag name="KSO_WM_TEMPLATE_INDEX" val="20198888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PRESET_TEXT" val="点击此处添加正文，文字是您思想的提炼，为了最终呈现发布的良好效果，请言简意赅的阐述观点，并根据需要酌情增减文字。"/>
  <p:tag name="KSO_WM_UNIT_NOCLEAR" val="0"/>
  <p:tag name="KSO_WM_UNIT_VALUE" val="12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8888_1*f*1"/>
  <p:tag name="KSO_WM_TEMPLATE_CATEGORY" val="diagram"/>
  <p:tag name="KSO_WM_TEMPLATE_INDEX" val="20198888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363"/>
</p:tagLst>
</file>

<file path=ppt/tags/tag179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5363"/>
  <p:tag name="KSO_WM_UNIT_ID" val="custom20205363_7*e*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5363"/>
  <p:tag name="KSO_WM_UNIT_ID" val="custom20205363_7*a*1"/>
  <p:tag name="KSO_WM_UNIT_ISNUMDGMTITLE" val="0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50"/>
  <p:tag name="KSO_WM_UNIT_TYPE" val="b"/>
  <p:tag name="KSO_WM_UNIT_INDEX" val="1"/>
  <p:tag name="KSO_WM_UNIT_PRESET_TEXT" val="单击此处添加副标题内容"/>
  <p:tag name="KSO_WM_TEMPLATE_CATEGORY" val="custom"/>
  <p:tag name="KSO_WM_TEMPLATE_INDEX" val="20205363"/>
  <p:tag name="KSO_WM_UNIT_ID" val="custom20205363_7*b*1"/>
  <p:tag name="KSO_WM_UNIT_ISNUMDGMTITLE" val="0"/>
</p:tagLst>
</file>

<file path=ppt/tags/tag182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5363"/>
  <p:tag name="KSO_WM_SLIDE_ID" val="custom20205363_7"/>
</p:tagLst>
</file>

<file path=ppt/tags/tag183.xml><?xml version="1.0" encoding="utf-8"?>
<p:tagLst xmlns:p="http://schemas.openxmlformats.org/presentationml/2006/main">
  <p:tag name="KSO_WM_UNIT_ISCONTENTSTITLE" val="0"/>
  <p:tag name="KSO_WM_UNIT_NOCLEAR" val="0"/>
  <p:tag name="KSO_WM_UNIT_SHOW_EDIT_AREA_INDICATION" val="0"/>
  <p:tag name="KSO_WM_UNIT_VALUE" val="8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diagram20200728_1*a*1"/>
  <p:tag name="KSO_WM_TEMPLATE_CATEGORY" val="diagram"/>
  <p:tag name="KSO_WM_TEMPLATE_INDEX" val="20200728"/>
  <p:tag name="KSO_WM_UNIT_LAYERLEVEL" val="1"/>
  <p:tag name="KSO_WM_TAG_VERSION" val="1.0"/>
  <p:tag name="KSO_WM_BEAUTIFY_FLAG" val="#wm#"/>
  <p:tag name="KSO_WM_UNIT_PRESET_TEXT" val="WPS 功能应用"/>
</p:tagLst>
</file>

<file path=ppt/tags/tag184.xml><?xml version="1.0" encoding="utf-8"?>
<p:tagLst xmlns:p="http://schemas.openxmlformats.org/presentationml/2006/main">
  <p:tag name="KSO_WM_UNIT_NOCLEAR" val="0"/>
  <p:tag name="KSO_WM_UNIT_SHOW_EDIT_AREA_INDICATION" val="0"/>
  <p:tag name="KSO_WM_UNIT_VALUE" val="57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diagram20200728_1*f*1"/>
  <p:tag name="KSO_WM_TEMPLATE_CATEGORY" val="diagram"/>
  <p:tag name="KSO_WM_TEMPLATE_INDEX" val="20200728"/>
  <p:tag name="KSO_WM_UNIT_LAYERLEVEL" val="1"/>
  <p:tag name="KSO_WM_TAG_VERSION" val="1.0"/>
  <p:tag name="KSO_WM_BEAUTIFY_FLAG" val="#wm#"/>
  <p:tag name="KSO_WM_UNIT_PRESET_TEXT" val="WPS移动端应用界面有着众多实用方便的功能应用，让用户用手机办公的时候也能方便的使用各个功能，让办公更加便捷。"/>
  <p:tag name="KSO_WM_UNIT_TEXT_FILL_FORE_SCHEMECOLOR_INDEX_BRIGHTNESS" val="-0.5"/>
  <p:tag name="KSO_WM_UNIT_TEXT_FILL_FORE_SCHEMECOLOR_INDEX" val="5"/>
  <p:tag name="KSO_WM_UNIT_TEXT_FILL_TYPE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8888_1*i*3"/>
  <p:tag name="KSO_WM_TEMPLATE_CATEGORY" val="diagram"/>
  <p:tag name="KSO_WM_TEMPLATE_INDEX" val="20198888"/>
  <p:tag name="KSO_WM_UNIT_LAYERLEVEL" val="1"/>
  <p:tag name="KSO_WM_TAG_VERSION" val="1.0"/>
  <p:tag name="KSO_WM_BEAUTIFY_FLAG" val=""/>
</p:tagLst>
</file>

<file path=ppt/tags/tag186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5363"/>
  <p:tag name="KSO_WM_UNIT_ID" val="custom20205363_7*e*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8888_1*i*1"/>
  <p:tag name="KSO_WM_TEMPLATE_CATEGORY" val="diagram"/>
  <p:tag name="KSO_WM_TEMPLATE_INDEX" val="20198888"/>
  <p:tag name="KSO_WM_UNIT_LAYERLEVEL" val="1"/>
  <p:tag name="KSO_WM_TAG_VERSION" val="1.0"/>
  <p:tag name="KSO_WM_BEAUTIFY_FLAG" val=""/>
</p:tagLst>
</file>

<file path=ppt/tags/tag188.xml><?xml version="1.0" encoding="utf-8"?>
<p:tagLst xmlns:p="http://schemas.openxmlformats.org/presentationml/2006/main">
  <p:tag name="KSO_WM_UNIT_ISCONTENTSTITLE" val="0"/>
  <p:tag name="KSO_WM_UNIT_NOCLEAR" val="0"/>
  <p:tag name="KSO_WM_UNIT_SHOW_EDIT_AREA_INDICATION" val="0"/>
  <p:tag name="KSO_WM_UNIT_VALUE" val="8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diagram20200728_1*a*1"/>
  <p:tag name="KSO_WM_TEMPLATE_CATEGORY" val="diagram"/>
  <p:tag name="KSO_WM_TEMPLATE_INDEX" val="20200728"/>
  <p:tag name="KSO_WM_UNIT_LAYERLEVEL" val="1"/>
  <p:tag name="KSO_WM_TAG_VERSION" val="1.0"/>
  <p:tag name="KSO_WM_BEAUTIFY_FLAG" val="#wm#"/>
  <p:tag name="KSO_WM_UNIT_PRESET_TEXT" val="WPS 功能应用"/>
</p:tagLst>
</file>

<file path=ppt/tags/tag189.xml><?xml version="1.0" encoding="utf-8"?>
<p:tagLst xmlns:p="http://schemas.openxmlformats.org/presentationml/2006/main">
  <p:tag name="KSO_WM_UNIT_NOCLEAR" val="0"/>
  <p:tag name="KSO_WM_UNIT_SHOW_EDIT_AREA_INDICATION" val="0"/>
  <p:tag name="KSO_WM_UNIT_VALUE" val="57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diagram20200728_1*f*1"/>
  <p:tag name="KSO_WM_TEMPLATE_CATEGORY" val="diagram"/>
  <p:tag name="KSO_WM_TEMPLATE_INDEX" val="20200728"/>
  <p:tag name="KSO_WM_UNIT_LAYERLEVEL" val="1"/>
  <p:tag name="KSO_WM_TAG_VERSION" val="1.0"/>
  <p:tag name="KSO_WM_BEAUTIFY_FLAG" val="#wm#"/>
  <p:tag name="KSO_WM_UNIT_PRESET_TEXT" val="WPS移动端应用界面有着众多实用方便的功能应用，让用户用手机办公的时候也能方便的使用各个功能，让办公更加便捷。"/>
  <p:tag name="KSO_WM_UNIT_TEXT_FILL_FORE_SCHEMECOLOR_INDEX_BRIGHTNESS" val="-0.5"/>
  <p:tag name="KSO_WM_UNIT_TEXT_FILL_FORE_SCHEMECOLOR_INDEX" val="5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NOCLEAR" val="0"/>
  <p:tag name="KSO_WM_UNIT_SHOW_EDIT_AREA_INDICATION" val="0"/>
  <p:tag name="KSO_WM_UNIT_VALUE" val="8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a"/>
  <p:tag name="KSO_WM_UNIT_INDEX" val="1"/>
  <p:tag name="KSO_WM_UNIT_ID" val="diagram20200728_1*a*1"/>
  <p:tag name="KSO_WM_TEMPLATE_CATEGORY" val="diagram"/>
  <p:tag name="KSO_WM_TEMPLATE_INDEX" val="20200728"/>
  <p:tag name="KSO_WM_UNIT_LAYERLEVEL" val="1"/>
  <p:tag name="KSO_WM_TAG_VERSION" val="1.0"/>
  <p:tag name="KSO_WM_BEAUTIFY_FLAG" val="#wm#"/>
  <p:tag name="KSO_WM_UNIT_PRESET_TEXT" val="WPS 功能应用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UNIT_NOCLEAR" val="0"/>
  <p:tag name="KSO_WM_UNIT_SHOW_EDIT_AREA_INDICATION" val="0"/>
  <p:tag name="KSO_WM_UNIT_VALUE" val="57"/>
  <p:tag name="KSO_WM_UNIT_HIGHLIGHT" val="0"/>
  <p:tag name="KSO_WM_UNIT_COMPATIBLE" val="0"/>
  <p:tag name="KSO_WM_UNIT_DIAGRAM_ISNUMVISUAL" val="0"/>
  <p:tag name="KSO_WM_UNIT_DIAGRAM_IS_NEED_ADD_PATH_ANIM" val="0"/>
  <p:tag name="KSO_WM_UNIT_DIAGRAM_ISREFERUNIT" val="0"/>
  <p:tag name="KSO_WM_UNIT_TYPE" val="f"/>
  <p:tag name="KSO_WM_UNIT_INDEX" val="1"/>
  <p:tag name="KSO_WM_UNIT_ID" val="diagram20200728_1*f*1"/>
  <p:tag name="KSO_WM_TEMPLATE_CATEGORY" val="diagram"/>
  <p:tag name="KSO_WM_TEMPLATE_INDEX" val="20200728"/>
  <p:tag name="KSO_WM_UNIT_LAYERLEVEL" val="1"/>
  <p:tag name="KSO_WM_TAG_VERSION" val="1.0"/>
  <p:tag name="KSO_WM_BEAUTIFY_FLAG" val="#wm#"/>
  <p:tag name="KSO_WM_UNIT_PRESET_TEXT" val="WPS移动端应用界面有着众多实用方便的功能应用，让用户用手机办公的时候也能方便的使用各个功能，让办公更加便捷。"/>
  <p:tag name="KSO_WM_UNIT_TEXT_FILL_FORE_SCHEMECOLOR_INDEX_BRIGHTNESS" val="-0.5"/>
  <p:tag name="KSO_WM_UNIT_TEXT_FILL_FORE_SCHEMECOLOR_INDEX" val="5"/>
  <p:tag name="KSO_WM_UNIT_TEXT_FILL_TYPE" val="1"/>
</p:tagLst>
</file>

<file path=ppt/tags/tag1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363"/>
</p:tagLst>
</file>

<file path=ppt/tags/tag194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5363"/>
  <p:tag name="KSO_WM_UNIT_ID" val="custom20205363_7*e*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5363"/>
  <p:tag name="KSO_WM_UNIT_ID" val="custom20205363_7*a*1"/>
  <p:tag name="KSO_WM_UNIT_ISNUMDGMTITLE" val="0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50"/>
  <p:tag name="KSO_WM_UNIT_TYPE" val="b"/>
  <p:tag name="KSO_WM_UNIT_INDEX" val="1"/>
  <p:tag name="KSO_WM_UNIT_PRESET_TEXT" val="单击此处添加副标题内容"/>
  <p:tag name="KSO_WM_TEMPLATE_CATEGORY" val="custom"/>
  <p:tag name="KSO_WM_TEMPLATE_INDEX" val="20205363"/>
  <p:tag name="KSO_WM_UNIT_ID" val="custom20205363_7*b*1"/>
  <p:tag name="KSO_WM_UNIT_ISNUMDGMTITLE" val="0"/>
</p:tagLst>
</file>

<file path=ppt/tags/tag197.xml><?xml version="1.0" encoding="utf-8"?>
<p:tagLst xmlns:p="http://schemas.openxmlformats.org/presentationml/2006/main">
  <p:tag name="KSO_WM_TEMPLATE_SUBCATEGORY" val="0"/>
  <p:tag name="KSO_WM_SLIDE_ITEM_CNT" val="0"/>
  <p:tag name="KSO_WM_SLIDE_INDEX" val="7"/>
  <p:tag name="KSO_WM_TAG_VERSION" val="1.0"/>
  <p:tag name="KSO_WM_BEAUTIFY_FLAG" val="#wm#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  <p:tag name="KSO_WM_TEMPLATE_CATEGORY" val="custom"/>
  <p:tag name="KSO_WM_TEMPLATE_INDEX" val="20205363"/>
  <p:tag name="KSO_WM_SLIDE_ID" val="custom20205363_7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8888_1*i*1"/>
  <p:tag name="KSO_WM_TEMPLATE_CATEGORY" val="diagram"/>
  <p:tag name="KSO_WM_TEMPLATE_INDEX" val="20198888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ISCONTENTSTITLE" val="0"/>
  <p:tag name="KSO_WM_UNIT_PRESET_TEXT" val="在此&#13;输入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888_1*a*1"/>
  <p:tag name="KSO_WM_TEMPLATE_CATEGORY" val="diagram"/>
  <p:tag name="KSO_WM_TEMPLATE_INDEX" val="20198888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8888_1*i*2"/>
  <p:tag name="KSO_WM_TEMPLATE_CATEGORY" val="diagram"/>
  <p:tag name="KSO_WM_TEMPLATE_INDEX" val="20198888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8888_1*i*3"/>
  <p:tag name="KSO_WM_TEMPLATE_CATEGORY" val="diagram"/>
  <p:tag name="KSO_WM_TEMPLATE_INDEX" val="20198888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PRESET_TEXT" val="点击此处添加正文，文字是您思想的提炼，为了最终呈现发布的良好效果，请言简意赅的阐述观点，并根据需要酌情增减文字。"/>
  <p:tag name="KSO_WM_UNIT_NOCLEAR" val="0"/>
  <p:tag name="KSO_WM_UNIT_VALUE" val="12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8888_1*f*1"/>
  <p:tag name="KSO_WM_TEMPLATE_CATEGORY" val="diagram"/>
  <p:tag name="KSO_WM_TEMPLATE_INDEX" val="20198888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5363"/>
  <p:tag name="KSO_WM_UNIT_ID" val="custom20205363_7*e*1"/>
</p:tagLst>
</file>

<file path=ppt/tags/tag2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363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8888_1*i*1"/>
  <p:tag name="KSO_WM_TEMPLATE_CATEGORY" val="diagram"/>
  <p:tag name="KSO_WM_TEMPLATE_INDEX" val="20198888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ISCONTENTSTITLE" val="0"/>
  <p:tag name="KSO_WM_UNIT_PRESET_TEXT" val="在此&#13;输入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888_1*a*1"/>
  <p:tag name="KSO_WM_TEMPLATE_CATEGORY" val="diagram"/>
  <p:tag name="KSO_WM_TEMPLATE_INDEX" val="20198888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8888_1*i*2"/>
  <p:tag name="KSO_WM_TEMPLATE_CATEGORY" val="diagram"/>
  <p:tag name="KSO_WM_TEMPLATE_INDEX" val="20198888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8888_1*i*3"/>
  <p:tag name="KSO_WM_TEMPLATE_CATEGORY" val="diagram"/>
  <p:tag name="KSO_WM_TEMPLATE_INDEX" val="20198888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PRESET_TEXT" val="点击此处添加正文，文字是您思想的提炼，为了最终呈现发布的良好效果，请言简意赅的阐述观点，并根据需要酌情增减文字。"/>
  <p:tag name="KSO_WM_UNIT_NOCLEAR" val="0"/>
  <p:tag name="KSO_WM_UNIT_VALUE" val="12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8888_1*f*1"/>
  <p:tag name="KSO_WM_TEMPLATE_CATEGORY" val="diagram"/>
  <p:tag name="KSO_WM_TEMPLATE_INDEX" val="20198888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5363"/>
  <p:tag name="KSO_WM_UNIT_ID" val="custom20205363_7*e*1"/>
</p:tagLst>
</file>

<file path=ppt/tags/tag2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363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8888_1*i*1"/>
  <p:tag name="KSO_WM_TEMPLATE_CATEGORY" val="diagram"/>
  <p:tag name="KSO_WM_TEMPLATE_INDEX" val="20198888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ISCONTENTSTITLE" val="0"/>
  <p:tag name="KSO_WM_UNIT_PRESET_TEXT" val="在此&#13;输入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888_1*a*1"/>
  <p:tag name="KSO_WM_TEMPLATE_CATEGORY" val="diagram"/>
  <p:tag name="KSO_WM_TEMPLATE_INDEX" val="20198888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8888_1*i*2"/>
  <p:tag name="KSO_WM_TEMPLATE_CATEGORY" val="diagram"/>
  <p:tag name="KSO_WM_TEMPLATE_INDEX" val="20198888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8888_1*i*3"/>
  <p:tag name="KSO_WM_TEMPLATE_CATEGORY" val="diagram"/>
  <p:tag name="KSO_WM_TEMPLATE_INDEX" val="20198888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PRESET_TEXT" val="点击此处添加正文，文字是您思想的提炼，为了最终呈现发布的良好效果，请言简意赅的阐述观点，并根据需要酌情增减文字。"/>
  <p:tag name="KSO_WM_UNIT_NOCLEAR" val="0"/>
  <p:tag name="KSO_WM_UNIT_VALUE" val="12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8888_1*f*1"/>
  <p:tag name="KSO_WM_TEMPLATE_CATEGORY" val="diagram"/>
  <p:tag name="KSO_WM_TEMPLATE_INDEX" val="20198888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8888_1*i*4"/>
  <p:tag name="KSO_WM_TEMPLATE_CATEGORY" val="diagram"/>
  <p:tag name="KSO_WM_TEMPLATE_INDEX" val="20198888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8888_1*i*5"/>
  <p:tag name="KSO_WM_TEMPLATE_CATEGORY" val="diagram"/>
  <p:tag name="KSO_WM_TEMPLATE_INDEX" val="20198888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8888_1*i*6"/>
  <p:tag name="KSO_WM_TEMPLATE_CATEGORY" val="diagram"/>
  <p:tag name="KSO_WM_TEMPLATE_INDEX" val="20198888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8888_1*i*7"/>
  <p:tag name="KSO_WM_TEMPLATE_CATEGORY" val="diagram"/>
  <p:tag name="KSO_WM_TEMPLATE_INDEX" val="20198888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8888_1*i*8"/>
  <p:tag name="KSO_WM_TEMPLATE_CATEGORY" val="diagram"/>
  <p:tag name="KSO_WM_TEMPLATE_INDEX" val="20198888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8888_1*i*9"/>
  <p:tag name="KSO_WM_TEMPLATE_CATEGORY" val="diagram"/>
  <p:tag name="KSO_WM_TEMPLATE_INDEX" val="20198888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5363"/>
  <p:tag name="KSO_WM_UNIT_ID" val="custom20205363_7*e*1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2*l_i*1_2"/>
  <p:tag name="KSO_WM_TEMPLATE_CATEGORY" val="diagram"/>
  <p:tag name="KSO_WM_TEMPLATE_INDEX" val="20231731"/>
  <p:tag name="KSO_WM_UNIT_LAYERLEVEL" val="1_1"/>
  <p:tag name="KSO_WM_TAG_VERSION" val="3.0"/>
  <p:tag name="KSO_WM_DIAGRAM_GROUP_CODE" val="l1-1"/>
  <p:tag name="KSO_WM_UNIT_TYPE" val="l_i"/>
  <p:tag name="KSO_WM_UNIT_INDEX" val="1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30948211429626,&quot;left&quot;:67.6,&quot;top&quot;:167.47503937007872,&quot;width&quot;:824.8}"/>
  <p:tag name="KSO_WM_DIAGRAM_COLOR_MATCH_VALUE" val="{&quot;shape&quot;:{&quot;fill&quot;:{&quot;gradient&quot;:[{&quot;brightness&quot;:0.2199999988079071,&quot;colorType&quot;:1,&quot;foreColorIndex&quot;:5,&quot;pos&quot;:0.009999999776482582,&quot;transparency&quot;:0},{&quot;brightness&quot;:-0.09000000357627869,&quot;colorType&quot;:1,&quot;foreColorIndex&quot;:5,&quot;pos&quot;:0.7799999713897705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2*l_i*1_3"/>
  <p:tag name="KSO_WM_TEMPLATE_CATEGORY" val="diagram"/>
  <p:tag name="KSO_WM_TEMPLATE_INDEX" val="20231731"/>
  <p:tag name="KSO_WM_UNIT_LAYERLEVEL" val="1_1"/>
  <p:tag name="KSO_WM_TAG_VERSION" val="3.0"/>
  <p:tag name="KSO_WM_DIAGRAM_GROUP_CODE" val="l1-1"/>
  <p:tag name="KSO_WM_UNIT_TYPE" val="l_i"/>
  <p:tag name="KSO_WM_UNIT_INDEX" val="1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30948211429626,&quot;left&quot;:67.6,&quot;top&quot;:167.47503937007872,&quot;width&quot;:824.8}"/>
  <p:tag name="KSO_WM_DIAGRAM_COLOR_MATCH_VALUE" val="{&quot;shape&quot;:{&quot;fill&quot;:{&quot;gradient&quot;:[{&quot;brightness&quot;:0.4000000059604645,&quot;colorType&quot;:1,&quot;foreColorIndex&quot;:5,&quot;pos&quot;:0.1899999976158142,&quot;transparency&quot;:0},{&quot;brightness&quot;:0,&quot;colorType&quot;:1,&quot;foreColorIndex&quot;:5,&quot;pos&quot;:0.9200000166893005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2*l_i*1_4"/>
  <p:tag name="KSO_WM_TEMPLATE_CATEGORY" val="diagram"/>
  <p:tag name="KSO_WM_TEMPLATE_INDEX" val="20231731"/>
  <p:tag name="KSO_WM_UNIT_LAYERLEVEL" val="1_1"/>
  <p:tag name="KSO_WM_TAG_VERSION" val="3.0"/>
  <p:tag name="KSO_WM_DIAGRAM_GROUP_CODE" val="l1-1"/>
  <p:tag name="KSO_WM_UNIT_TYPE" val="l_i"/>
  <p:tag name="KSO_WM_UNIT_INDEX" val="1_4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30948211429626,&quot;left&quot;:67.6,&quot;top&quot;:167.47503937007872,&quot;width&quot;:824.8}"/>
  <p:tag name="KSO_WM_DIAGRAM_COLOR_MATCH_VALUE" val="{&quot;shape&quot;:{&quot;fill&quot;:{&quot;gradient&quot;:[{&quot;brightness&quot;:0.5,&quot;colorType&quot;:1,&quot;foreColorIndex&quot;:5,&quot;pos&quot;:0,&quot;transparency&quot;:0},{&quot;brightness&quot;:0.14000000059604645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2*l_i*1_5"/>
  <p:tag name="KSO_WM_TEMPLATE_CATEGORY" val="diagram"/>
  <p:tag name="KSO_WM_TEMPLATE_INDEX" val="20231731"/>
  <p:tag name="KSO_WM_UNIT_LAYERLEVEL" val="1_1"/>
  <p:tag name="KSO_WM_TAG_VERSION" val="3.0"/>
  <p:tag name="KSO_WM_DIAGRAM_GROUP_CODE" val="l1-1"/>
  <p:tag name="KSO_WM_UNIT_TYPE" val="l_i"/>
  <p:tag name="KSO_WM_UNIT_INDEX" val="1_5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30948211429626,&quot;left&quot;:67.6,&quot;top&quot;:167.47503937007872,&quot;width&quot;:824.8}"/>
  <p:tag name="KSO_WM_DIAGRAM_COLOR_MATCH_VALUE" val="{&quot;shape&quot;:{&quot;fill&quot;:{&quot;gradient&quot;:[{&quot;brightness&quot;:-0.25,&quot;colorType&quot;:1,&quot;foreColorIndex&quot;:5,&quot;pos&quot;:0.36000001430511475,&quot;transparency&quot;:0},{&quot;brightness&quot;:0.30000001192092896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2*l_i*1_6"/>
  <p:tag name="KSO_WM_TEMPLATE_CATEGORY" val="diagram"/>
  <p:tag name="KSO_WM_TEMPLATE_INDEX" val="20231731"/>
  <p:tag name="KSO_WM_UNIT_LAYERLEVEL" val="1_1"/>
  <p:tag name="KSO_WM_TAG_VERSION" val="3.0"/>
  <p:tag name="KSO_WM_DIAGRAM_GROUP_CODE" val="l1-1"/>
  <p:tag name="KSO_WM_UNIT_TYPE" val="l_i"/>
  <p:tag name="KSO_WM_UNIT_INDEX" val="1_6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30948211429626,&quot;left&quot;:67.6,&quot;top&quot;:167.47503937007872,&quot;width&quot;:824.8}"/>
  <p:tag name="KSO_WM_DIAGRAM_COLOR_MATCH_VALUE" val="{&quot;shape&quot;:{&quot;fill&quot;:{&quot;gradient&quot;:[{&quot;brightness&quot;:0.4000000059604645,&quot;colorType&quot;:1,&quot;foreColorIndex&quot;:5,&quot;pos&quot;:0.009999999776482582,&quot;transparency&quot;:0},{&quot;brightness&quot;:0,&quot;colorType&quot;:1,&quot;foreColorIndex&quot;:5,&quot;pos&quot;:0.9200000166893005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2*l_i*1_7"/>
  <p:tag name="KSO_WM_TEMPLATE_CATEGORY" val="diagram"/>
  <p:tag name="KSO_WM_TEMPLATE_INDEX" val="20231731"/>
  <p:tag name="KSO_WM_UNIT_LAYERLEVEL" val="1_1"/>
  <p:tag name="KSO_WM_TAG_VERSION" val="3.0"/>
  <p:tag name="KSO_WM_DIAGRAM_GROUP_CODE" val="l1-1"/>
  <p:tag name="KSO_WM_UNIT_TYPE" val="l_i"/>
  <p:tag name="KSO_WM_UNIT_INDEX" val="1_7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30948211429626,&quot;left&quot;:67.6,&quot;top&quot;:167.47503937007872,&quot;width&quot;:824.8}"/>
  <p:tag name="KSO_WM_DIAGRAM_COLOR_MATCH_VALUE" val="{&quot;shape&quot;:{&quot;fill&quot;:{&quot;gradient&quot;:[{&quot;brightness&quot;:-0.25,&quot;colorType&quot;:1,&quot;foreColorIndex&quot;:5,&quot;pos&quot;:0.2800000011920929,&quot;transparency&quot;:0},{&quot;brightness&quot;:0.30000001192092896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2*l_i*1_8"/>
  <p:tag name="KSO_WM_TEMPLATE_CATEGORY" val="diagram"/>
  <p:tag name="KSO_WM_TEMPLATE_INDEX" val="20231731"/>
  <p:tag name="KSO_WM_UNIT_LAYERLEVEL" val="1_1"/>
  <p:tag name="KSO_WM_TAG_VERSION" val="3.0"/>
  <p:tag name="KSO_WM_DIAGRAM_GROUP_CODE" val="l1-1"/>
  <p:tag name="KSO_WM_UNIT_TYPE" val="l_i"/>
  <p:tag name="KSO_WM_UNIT_INDEX" val="1_8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30948211429626,&quot;left&quot;:67.6,&quot;top&quot;:167.47503937007872,&quot;width&quot;:824.8}"/>
  <p:tag name="KSO_WM_DIAGRAM_COLOR_MATCH_VALUE" val="{&quot;shape&quot;:{&quot;fill&quot;:{&quot;gradient&quot;:[{&quot;brightness&quot;:0.44999998807907104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2*l_i*1_9"/>
  <p:tag name="KSO_WM_TEMPLATE_CATEGORY" val="diagram"/>
  <p:tag name="KSO_WM_TEMPLATE_INDEX" val="20231731"/>
  <p:tag name="KSO_WM_UNIT_LAYERLEVEL" val="1_1"/>
  <p:tag name="KSO_WM_TAG_VERSION" val="3.0"/>
  <p:tag name="KSO_WM_DIAGRAM_GROUP_CODE" val="l1-1"/>
  <p:tag name="KSO_WM_UNIT_TYPE" val="l_i"/>
  <p:tag name="KSO_WM_UNIT_INDEX" val="1_9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30948211429626,&quot;left&quot;:67.6,&quot;top&quot;:167.47503937007872,&quot;width&quot;:824.8}"/>
  <p:tag name="KSO_WM_DIAGRAM_COLOR_MATCH_VALUE" val="{&quot;shape&quot;:{&quot;fill&quot;:{&quot;gradient&quot;:[{&quot;brightness&quot;:0.6399999856948853,&quot;colorType&quot;:1,&quot;foreColorIndex&quot;:5,&quot;pos&quot;:0,&quot;transparency&quot;:0},{&quot;brightness&quot;:0.23000000417232513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2*l_i*1_10"/>
  <p:tag name="KSO_WM_TEMPLATE_CATEGORY" val="diagram"/>
  <p:tag name="KSO_WM_TEMPLATE_INDEX" val="20231731"/>
  <p:tag name="KSO_WM_UNIT_LAYERLEVEL" val="1_1"/>
  <p:tag name="KSO_WM_TAG_VERSION" val="3.0"/>
  <p:tag name="KSO_WM_DIAGRAM_GROUP_CODE" val="l1-1"/>
  <p:tag name="KSO_WM_UNIT_TYPE" val="l_i"/>
  <p:tag name="KSO_WM_UNIT_INDEX" val="1_1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30948211429626,&quot;left&quot;:67.6,&quot;top&quot;:167.47503937007872,&quot;width&quot;:824.8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5,6,5,6,5,6]}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2*l_i*1_11"/>
  <p:tag name="KSO_WM_TEMPLATE_CATEGORY" val="diagram"/>
  <p:tag name="KSO_WM_TEMPLATE_INDEX" val="20231731"/>
  <p:tag name="KSO_WM_UNIT_LAYERLEVEL" val="1_1"/>
  <p:tag name="KSO_WM_TAG_VERSION" val="3.0"/>
  <p:tag name="KSO_WM_DIAGRAM_GROUP_CODE" val="l1-1"/>
  <p:tag name="KSO_WM_UNIT_TYPE" val="l_i"/>
  <p:tag name="KSO_WM_UNIT_INDEX" val="1_1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30948211429626,&quot;left&quot;:67.6,&quot;top&quot;:167.47503937007872,&quot;width&quot;:824.8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5,6,5,6,5,6]}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2*l_i*1_13"/>
  <p:tag name="KSO_WM_TEMPLATE_CATEGORY" val="diagram"/>
  <p:tag name="KSO_WM_TEMPLATE_INDEX" val="20231731"/>
  <p:tag name="KSO_WM_UNIT_LAYERLEVEL" val="1_1"/>
  <p:tag name="KSO_WM_TAG_VERSION" val="3.0"/>
  <p:tag name="KSO_WM_DIAGRAM_GROUP_CODE" val="l1-1"/>
  <p:tag name="KSO_WM_UNIT_TYPE" val="l_i"/>
  <p:tag name="KSO_WM_UNIT_INDEX" val="1_1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30948211429626,&quot;left&quot;:67.6,&quot;top&quot;:167.47503937007872,&quot;width&quot;:824.8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2*l_i*1_14"/>
  <p:tag name="KSO_WM_TEMPLATE_CATEGORY" val="diagram"/>
  <p:tag name="KSO_WM_TEMPLATE_INDEX" val="20231731"/>
  <p:tag name="KSO_WM_UNIT_LAYERLEVEL" val="1_1"/>
  <p:tag name="KSO_WM_TAG_VERSION" val="3.0"/>
  <p:tag name="KSO_WM_DIAGRAM_GROUP_CODE" val="l1-1"/>
  <p:tag name="KSO_WM_UNIT_TYPE" val="l_i"/>
  <p:tag name="KSO_WM_UNIT_INDEX" val="1_14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30948211429626,&quot;left&quot;:67.6,&quot;top&quot;:167.47503937007872,&quot;width&quot;:824.8}"/>
  <p:tag name="KSO_WM_DIAGRAM_COLOR_MATCH_VALUE" val="{&quot;shape&quot;:{&quot;fill&quot;:{&quot;gradient&quot;:[{&quot;brightness&quot;:0.800000011920929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2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363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8888_1*i*1"/>
  <p:tag name="KSO_WM_TEMPLATE_CATEGORY" val="diagram"/>
  <p:tag name="KSO_WM_TEMPLATE_INDEX" val="20198888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ISCONTENTSTITLE" val="0"/>
  <p:tag name="KSO_WM_UNIT_PRESET_TEXT" val="在此&#13;输入标题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8888_1*a*1"/>
  <p:tag name="KSO_WM_TEMPLATE_CATEGORY" val="diagram"/>
  <p:tag name="KSO_WM_TEMPLATE_INDEX" val="20198888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8888_1*i*2"/>
  <p:tag name="KSO_WM_TEMPLATE_CATEGORY" val="diagram"/>
  <p:tag name="KSO_WM_TEMPLATE_INDEX" val="20198888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198888_1*i*3"/>
  <p:tag name="KSO_WM_TEMPLATE_CATEGORY" val="diagram"/>
  <p:tag name="KSO_WM_TEMPLATE_INDEX" val="20198888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PRESET_TEXT" val="点击此处添加正文，文字是您思想的提炼，为了最终呈现发布的良好效果，请言简意赅的阐述观点，并根据需要酌情增减文字。"/>
  <p:tag name="KSO_WM_UNIT_NOCLEAR" val="0"/>
  <p:tag name="KSO_WM_UNIT_VALUE" val="12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198888_1*f*1"/>
  <p:tag name="KSO_WM_TEMPLATE_CATEGORY" val="diagram"/>
  <p:tag name="KSO_WM_TEMPLATE_INDEX" val="20198888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198888_1*i*4"/>
  <p:tag name="KSO_WM_TEMPLATE_CATEGORY" val="diagram"/>
  <p:tag name="KSO_WM_TEMPLATE_INDEX" val="20198888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198888_1*i*5"/>
  <p:tag name="KSO_WM_TEMPLATE_CATEGORY" val="diagram"/>
  <p:tag name="KSO_WM_TEMPLATE_INDEX" val="20198888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198888_1*i*6"/>
  <p:tag name="KSO_WM_TEMPLATE_CATEGORY" val="diagram"/>
  <p:tag name="KSO_WM_TEMPLATE_INDEX" val="20198888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198888_1*i*7"/>
  <p:tag name="KSO_WM_TEMPLATE_CATEGORY" val="diagram"/>
  <p:tag name="KSO_WM_TEMPLATE_INDEX" val="20198888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198888_1*i*8"/>
  <p:tag name="KSO_WM_TEMPLATE_CATEGORY" val="diagram"/>
  <p:tag name="KSO_WM_TEMPLATE_INDEX" val="20198888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198888_1*i*9"/>
  <p:tag name="KSO_WM_TEMPLATE_CATEGORY" val="diagram"/>
  <p:tag name="KSO_WM_TEMPLATE_INDEX" val="20198888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LAYERLEVEL" val="1"/>
  <p:tag name="KSO_WM_TAG_VERSION" val="1.0"/>
  <p:tag name="KSO_WM_BEAUTIFY_FLAG" val=""/>
  <p:tag name="KSO_WM_UNIT_NOCLEAR" val="0"/>
  <p:tag name="KSO_WM_UNIT_VALUE" val="1"/>
  <p:tag name="KSO_WM_UNIT_TYPE" val="e"/>
  <p:tag name="KSO_WM_UNIT_INDEX" val="1"/>
  <p:tag name="KSO_WM_UNIT_PRESET_TEXT" val="01"/>
  <p:tag name="KSO_WM_TEMPLATE_CATEGORY" val="custom"/>
  <p:tag name="KSO_WM_TEMPLATE_INDEX" val="20205363"/>
  <p:tag name="KSO_WM_UNIT_ID" val="custom20205363_7*e*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#wm#"/>
  <p:tag name="KSO_WM_TEMPLATE_CATEGORY" val="custom"/>
  <p:tag name="KSO_WM_TEMPLATE_INDEX" val="20205363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63"/>
  <p:tag name="KSO_WM_UNIT_ID" val="custom20205363_42*i*1"/>
  <p:tag name="KSO_WM_UNIT_TYPE" val="i"/>
  <p:tag name="KSO_WM_UNIT_INDEX" val="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63"/>
  <p:tag name="KSO_WM_UNIT_ID" val="custom20205363_42*i*2"/>
  <p:tag name="KSO_WM_UNIT_TYPE" val="i"/>
  <p:tag name="KSO_WM_UNIT_INDEX" val="2"/>
  <p:tag name="KSO_WM_UNIT_PRESET_TEXT" val="2020"/>
</p:tagLst>
</file>

<file path=ppt/tags/tag256.xml><?xml version="1.0" encoding="utf-8"?>
<p:tagLst xmlns:p="http://schemas.openxmlformats.org/presentationml/2006/main"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LAYERLEVEL" val="1"/>
  <p:tag name="KSO_WM_TAG_VERSION" val="1.0"/>
  <p:tag name="KSO_WM_BEAUTIFY_FLAG" val="#wm#"/>
  <p:tag name="KSO_WM_UNIT_PRESET_TEXT" val="单击此处添加副标题内容"/>
  <p:tag name="KSO_WM_TEMPLATE_CATEGORY" val="custom"/>
  <p:tag name="KSO_WM_TEMPLATE_INDEX" val="20205363"/>
  <p:tag name="KSO_WM_UNIT_ID" val="custom20205363_42*b*1"/>
  <p:tag name="KSO_WM_UNIT_ISNUMDGMTITLE" val="0"/>
</p:tagLst>
</file>

<file path=ppt/tags/tag257.xml><?xml version="1.0" encoding="utf-8"?>
<p:tagLst xmlns:p="http://schemas.openxmlformats.org/presentationml/2006/main">
  <p:tag name="KSO_WM_UNIT_ISCONTENTSTITLE" val="0"/>
  <p:tag name="KSO_WM_UNIT_NOCLEAR" val="1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THANKS"/>
  <p:tag name="KSO_WM_TEMPLATE_CATEGORY" val="custom"/>
  <p:tag name="KSO_WM_TEMPLATE_INDEX" val="20205363"/>
  <p:tag name="KSO_WM_UNIT_ID" val="custom20205363_42*a*1"/>
  <p:tag name="KSO_WM_UNIT_ISNUMDGMTITLE" val="0"/>
</p:tagLst>
</file>

<file path=ppt/tags/tag258.xml><?xml version="1.0" encoding="utf-8"?>
<p:tagLst xmlns:p="http://schemas.openxmlformats.org/presentationml/2006/main">
  <p:tag name="KSO_WM_BEAUTIFY_FLAG" val="#wm#"/>
  <p:tag name="KSO_WM_TEMPLATE_SUBCATEGORY" val="0"/>
  <p:tag name="KSO_WM_SLIDE_TYPE" val="endPage"/>
  <p:tag name="KSO_WM_SLIDE_SUBTYPE" val="pureTxt"/>
  <p:tag name="KSO_WM_SLIDE_ITEM_CNT" val="0"/>
  <p:tag name="KSO_WM_SLIDE_INDEX" val="42"/>
  <p:tag name="KSO_WM_TAG_VERSION" val="1.0"/>
  <p:tag name="KSO_WM_SLIDE_LAYOUT" val="a_b"/>
  <p:tag name="KSO_WM_SLIDE_LAYOUT_CNT" val="1_1"/>
  <p:tag name="KSO_WM_TEMPLATE_MASTER_TYPE" val="1"/>
  <p:tag name="KSO_WM_TEMPLATE_COLOR_TYPE" val="1"/>
  <p:tag name="KSO_WM_TEMPLATE_CATEGORY" val="custom"/>
  <p:tag name="KSO_WM_TEMPLATE_INDEX" val="20205363"/>
  <p:tag name="KSO_WM_SLIDE_ID" val="custom20205363_42"/>
</p:tagLst>
</file>

<file path=ppt/tags/tag259.xml><?xml version="1.0" encoding="utf-8"?>
<p:tagLst xmlns:p="http://schemas.openxmlformats.org/presentationml/2006/main">
  <p:tag name="commondata" val="eyJoZGlkIjoiNWIxNDhkNDAyZWIwNTJhNjc4NGMwNjBiYzYwNzRiOTIifQ=="/>
  <p:tag name="resource_record_key" val="{&quot;65&quot;:[20205363],&quot;70&quot;:[3320069]}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y"/>
  <p:tag name="KSO_WM_UNIT_INDEX" val="1"/>
  <p:tag name="KSO_WM_UNIT_ID" val="_1*y*1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TYPE" val="i"/>
  <p:tag name="KSO_WM_UNIT_SUBTYPE" val="h"/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2*i*0"/>
  <p:tag name="KSO_WM_UNIT_BK_DARK_LIGHT" val="2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BK_DARK_LIGHT" val="2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587">
      <a:dk1>
        <a:sysClr val="windowText" lastClr="000000"/>
      </a:dk1>
      <a:lt1>
        <a:sysClr val="window" lastClr="FFFFFF"/>
      </a:lt1>
      <a:dk2>
        <a:srgbClr val="ECF3F8"/>
      </a:dk2>
      <a:lt2>
        <a:srgbClr val="FFFFFF"/>
      </a:lt2>
      <a:accent1>
        <a:srgbClr val="0E4685"/>
      </a:accent1>
      <a:accent2>
        <a:srgbClr val="4B3A7F"/>
      </a:accent2>
      <a:accent3>
        <a:srgbClr val="6D286D"/>
      </a:accent3>
      <a:accent4>
        <a:srgbClr val="820F52"/>
      </a:accent4>
      <a:accent5>
        <a:srgbClr val="8A0032"/>
      </a:accent5>
      <a:accent6>
        <a:srgbClr val="85110E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1128</Words>
  <Application>WPS 演示</Application>
  <PresentationFormat>宽屏</PresentationFormat>
  <Paragraphs>127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汉仪旗黑-85S</vt:lpstr>
      <vt:lpstr>黑体</vt:lpstr>
      <vt:lpstr>Helvetica</vt:lpstr>
      <vt:lpstr>Gill Sans</vt:lpstr>
      <vt:lpstr>Montserrat</vt:lpstr>
      <vt:lpstr>Segoe Print</vt:lpstr>
      <vt:lpstr>Calibri</vt:lpstr>
      <vt:lpstr>等线</vt:lpstr>
      <vt:lpstr>Arial Unicode MS</vt:lpstr>
      <vt:lpstr>Calibri Light</vt:lpstr>
      <vt:lpstr>Yu Gothic UI</vt:lpstr>
      <vt:lpstr>Office Theme</vt:lpstr>
      <vt:lpstr>1_Office 主题​​</vt:lpstr>
      <vt:lpstr>PowerPoint 演示文稿</vt:lpstr>
      <vt:lpstr>PowerPoint 演示文稿</vt:lpstr>
      <vt:lpstr>选题介绍</vt:lpstr>
      <vt:lpstr>PowerPoint 演示文稿</vt:lpstr>
      <vt:lpstr>选用的工具和方法</vt:lpstr>
      <vt:lpstr>PowerPoint 演示文稿</vt:lpstr>
      <vt:lpstr>本系统的设计与实现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Bobbie</dc:creator>
  <cp:lastModifiedBy>徐先森</cp:lastModifiedBy>
  <cp:revision>41</cp:revision>
  <dcterms:created xsi:type="dcterms:W3CDTF">2024-12-03T06:38:00Z</dcterms:created>
  <dcterms:modified xsi:type="dcterms:W3CDTF">2025-09-01T17:39:58Z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8EEDEFB9E79482905251406788676EC2_43</vt:lpwstr>
  </property>
  <property fmtid="{D5CDD505-2E9C-101B-9397-08002B2CF9AE}" pid="3" name="KSOProductBuildVer">
    <vt:lpwstr>2052-12.1.0.21541</vt:lpwstr>
  </property>
</Properties>
</file>