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1" r:id="rId3"/>
    <p:sldId id="262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HW3" id="{50C51D32-7315-4F19-9ABD-7D92A5292068}">
          <p14:sldIdLst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2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000000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85D718-25E9-4BFD-AB06-772035D1CF73}" v="14" dt="2024-11-05T07:36:58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23" d="100"/>
          <a:sy n="123" d="100"/>
        </p:scale>
        <p:origin x="610" y="10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逸宏" userId="5b6125eb5a4ed5ea" providerId="LiveId" clId="{2CFABAB1-FB9B-4B80-BD0B-4FB8076A484C}"/>
    <pc:docChg chg="undo custSel addSld delSld modSld modSection">
      <pc:chgData name="逸宏" userId="5b6125eb5a4ed5ea" providerId="LiveId" clId="{2CFABAB1-FB9B-4B80-BD0B-4FB8076A484C}" dt="2023-12-12T14:23:31.385" v="3170" actId="1076"/>
      <pc:docMkLst>
        <pc:docMk/>
      </pc:docMkLst>
      <pc:sldChg chg="delSp modSp mod">
        <pc:chgData name="逸宏" userId="5b6125eb5a4ed5ea" providerId="LiveId" clId="{2CFABAB1-FB9B-4B80-BD0B-4FB8076A484C}" dt="2023-12-08T15:04:43.363" v="78" actId="20577"/>
        <pc:sldMkLst>
          <pc:docMk/>
          <pc:sldMk cId="4056936614" sldId="259"/>
        </pc:sldMkLst>
        <pc:spChg chg="mod">
          <ac:chgData name="逸宏" userId="5b6125eb5a4ed5ea" providerId="LiveId" clId="{2CFABAB1-FB9B-4B80-BD0B-4FB8076A484C}" dt="2023-12-08T15:03:18.423" v="9" actId="1076"/>
          <ac:spMkLst>
            <pc:docMk/>
            <pc:sldMk cId="4056936614" sldId="259"/>
            <ac:spMk id="2" creationId="{00000000-0000-0000-0000-000000000000}"/>
          </ac:spMkLst>
        </pc:spChg>
        <pc:spChg chg="mod">
          <ac:chgData name="逸宏" userId="5b6125eb5a4ed5ea" providerId="LiveId" clId="{2CFABAB1-FB9B-4B80-BD0B-4FB8076A484C}" dt="2023-12-08T15:04:26.335" v="76" actId="20577"/>
          <ac:spMkLst>
            <pc:docMk/>
            <pc:sldMk cId="4056936614" sldId="259"/>
            <ac:spMk id="3" creationId="{00000000-0000-0000-0000-000000000000}"/>
          </ac:spMkLst>
        </pc:spChg>
        <pc:spChg chg="mod">
          <ac:chgData name="逸宏" userId="5b6125eb5a4ed5ea" providerId="LiveId" clId="{2CFABAB1-FB9B-4B80-BD0B-4FB8076A484C}" dt="2023-12-08T15:03:15.536" v="8" actId="20577"/>
          <ac:spMkLst>
            <pc:docMk/>
            <pc:sldMk cId="4056936614" sldId="259"/>
            <ac:spMk id="5" creationId="{3F9C7E9E-D0E9-4343-90DF-7C76CBA5BF89}"/>
          </ac:spMkLst>
        </pc:spChg>
        <pc:spChg chg="mod">
          <ac:chgData name="逸宏" userId="5b6125eb5a4ed5ea" providerId="LiveId" clId="{2CFABAB1-FB9B-4B80-BD0B-4FB8076A484C}" dt="2023-12-08T15:03:20.532" v="20" actId="20577"/>
          <ac:spMkLst>
            <pc:docMk/>
            <pc:sldMk cId="4056936614" sldId="259"/>
            <ac:spMk id="6" creationId="{771232D0-3A76-41EF-A004-79A9862FA675}"/>
          </ac:spMkLst>
        </pc:spChg>
        <pc:spChg chg="mod">
          <ac:chgData name="逸宏" userId="5b6125eb5a4ed5ea" providerId="LiveId" clId="{2CFABAB1-FB9B-4B80-BD0B-4FB8076A484C}" dt="2023-12-08T15:04:43.363" v="78" actId="20577"/>
          <ac:spMkLst>
            <pc:docMk/>
            <pc:sldMk cId="4056936614" sldId="259"/>
            <ac:spMk id="11" creationId="{BDC34C55-7CE7-45C9-8D84-00DE01F76D6D}"/>
          </ac:spMkLst>
        </pc:spChg>
        <pc:grpChg chg="del">
          <ac:chgData name="逸宏" userId="5b6125eb5a4ed5ea" providerId="LiveId" clId="{2CFABAB1-FB9B-4B80-BD0B-4FB8076A484C}" dt="2023-12-08T15:02:59.789" v="0" actId="478"/>
          <ac:grpSpMkLst>
            <pc:docMk/>
            <pc:sldMk cId="4056936614" sldId="259"/>
            <ac:grpSpMk id="8" creationId="{4D6E41F7-188B-46DE-BBA2-9FA09A00A59D}"/>
          </ac:grpSpMkLst>
        </pc:grpChg>
        <pc:grpChg chg="mod">
          <ac:chgData name="逸宏" userId="5b6125eb5a4ed5ea" providerId="LiveId" clId="{2CFABAB1-FB9B-4B80-BD0B-4FB8076A484C}" dt="2023-12-08T15:03:23.953" v="21" actId="1076"/>
          <ac:grpSpMkLst>
            <pc:docMk/>
            <pc:sldMk cId="4056936614" sldId="259"/>
            <ac:grpSpMk id="9" creationId="{350B180F-A44A-4619-9EF2-D92058B472F2}"/>
          </ac:grpSpMkLst>
        </pc:grpChg>
        <pc:picChg chg="del">
          <ac:chgData name="逸宏" userId="5b6125eb5a4ed5ea" providerId="LiveId" clId="{2CFABAB1-FB9B-4B80-BD0B-4FB8076A484C}" dt="2023-12-08T15:02:59.789" v="0" actId="478"/>
          <ac:picMkLst>
            <pc:docMk/>
            <pc:sldMk cId="4056936614" sldId="259"/>
            <ac:picMk id="7" creationId="{3A958E10-098F-45AE-ABA5-2C67A5701E72}"/>
          </ac:picMkLst>
        </pc:picChg>
      </pc:sldChg>
      <pc:sldChg chg="addSp delSp modSp mod addCm">
        <pc:chgData name="逸宏" userId="5b6125eb5a4ed5ea" providerId="LiveId" clId="{2CFABAB1-FB9B-4B80-BD0B-4FB8076A484C}" dt="2023-12-09T07:30:58.706" v="1150" actId="20577"/>
        <pc:sldMkLst>
          <pc:docMk/>
          <pc:sldMk cId="768206860" sldId="261"/>
        </pc:sldMkLst>
        <pc:spChg chg="mod">
          <ac:chgData name="逸宏" userId="5b6125eb5a4ed5ea" providerId="LiveId" clId="{2CFABAB1-FB9B-4B80-BD0B-4FB8076A484C}" dt="2023-12-09T07:30:58.706" v="1150" actId="20577"/>
          <ac:spMkLst>
            <pc:docMk/>
            <pc:sldMk cId="768206860" sldId="261"/>
            <ac:spMk id="2" creationId="{00000000-0000-0000-0000-000000000000}"/>
          </ac:spMkLst>
        </pc:spChg>
        <pc:spChg chg="add mod ord">
          <ac:chgData name="逸宏" userId="5b6125eb5a4ed5ea" providerId="LiveId" clId="{2CFABAB1-FB9B-4B80-BD0B-4FB8076A484C}" dt="2023-12-09T07:07:31.746" v="374" actId="14100"/>
          <ac:spMkLst>
            <pc:docMk/>
            <pc:sldMk cId="768206860" sldId="261"/>
            <ac:spMk id="8" creationId="{97D77201-5EE2-4C78-A85B-0E2C17369E7E}"/>
          </ac:spMkLst>
        </pc:spChg>
        <pc:spChg chg="add del mod">
          <ac:chgData name="逸宏" userId="5b6125eb5a4ed5ea" providerId="LiveId" clId="{2CFABAB1-FB9B-4B80-BD0B-4FB8076A484C}" dt="2023-12-09T06:58:53.613" v="148" actId="478"/>
          <ac:spMkLst>
            <pc:docMk/>
            <pc:sldMk cId="768206860" sldId="261"/>
            <ac:spMk id="9" creationId="{957F53C3-C0AD-4659-98E5-8D1D7AA9D081}"/>
          </ac:spMkLst>
        </pc:spChg>
        <pc:spChg chg="add mod">
          <ac:chgData name="逸宏" userId="5b6125eb5a4ed5ea" providerId="LiveId" clId="{2CFABAB1-FB9B-4B80-BD0B-4FB8076A484C}" dt="2023-12-09T07:07:49.204" v="382" actId="1076"/>
          <ac:spMkLst>
            <pc:docMk/>
            <pc:sldMk cId="768206860" sldId="261"/>
            <ac:spMk id="12" creationId="{D144A26E-2105-446E-B70C-3C8C66E177F8}"/>
          </ac:spMkLst>
        </pc:spChg>
        <pc:spChg chg="add mod">
          <ac:chgData name="逸宏" userId="5b6125eb5a4ed5ea" providerId="LiveId" clId="{2CFABAB1-FB9B-4B80-BD0B-4FB8076A484C}" dt="2023-12-09T07:08:27.483" v="390" actId="1076"/>
          <ac:spMkLst>
            <pc:docMk/>
            <pc:sldMk cId="768206860" sldId="261"/>
            <ac:spMk id="13" creationId="{C0F510FD-4A25-4FBE-AB4A-712F972CEC37}"/>
          </ac:spMkLst>
        </pc:spChg>
        <pc:spChg chg="add del mod">
          <ac:chgData name="逸宏" userId="5b6125eb5a4ed5ea" providerId="LiveId" clId="{2CFABAB1-FB9B-4B80-BD0B-4FB8076A484C}" dt="2023-12-09T07:08:24.410" v="389" actId="478"/>
          <ac:spMkLst>
            <pc:docMk/>
            <pc:sldMk cId="768206860" sldId="261"/>
            <ac:spMk id="14" creationId="{EBE88368-5478-4637-9B8B-B66034EA354D}"/>
          </ac:spMkLst>
        </pc:spChg>
        <pc:spChg chg="add mod">
          <ac:chgData name="逸宏" userId="5b6125eb5a4ed5ea" providerId="LiveId" clId="{2CFABAB1-FB9B-4B80-BD0B-4FB8076A484C}" dt="2023-12-09T07:12:01.800" v="564" actId="1076"/>
          <ac:spMkLst>
            <pc:docMk/>
            <pc:sldMk cId="768206860" sldId="261"/>
            <ac:spMk id="15" creationId="{DD9C3221-EE01-47E7-A7FD-CCD4D5D96503}"/>
          </ac:spMkLst>
        </pc:spChg>
        <pc:spChg chg="add del mod">
          <ac:chgData name="逸宏" userId="5b6125eb5a4ed5ea" providerId="LiveId" clId="{2CFABAB1-FB9B-4B80-BD0B-4FB8076A484C}" dt="2023-12-09T07:18:29.809" v="919" actId="478"/>
          <ac:spMkLst>
            <pc:docMk/>
            <pc:sldMk cId="768206860" sldId="261"/>
            <ac:spMk id="16" creationId="{669E6835-905F-49D5-BFE2-E31D7A3DA2DB}"/>
          </ac:spMkLst>
        </pc:spChg>
        <pc:spChg chg="add mod">
          <ac:chgData name="逸宏" userId="5b6125eb5a4ed5ea" providerId="LiveId" clId="{2CFABAB1-FB9B-4B80-BD0B-4FB8076A484C}" dt="2023-12-09T07:07:52.674" v="383" actId="1076"/>
          <ac:spMkLst>
            <pc:docMk/>
            <pc:sldMk cId="768206860" sldId="261"/>
            <ac:spMk id="17" creationId="{69E6F5DC-576D-47F6-B182-D21E54459451}"/>
          </ac:spMkLst>
        </pc:spChg>
        <pc:spChg chg="add mod">
          <ac:chgData name="逸宏" userId="5b6125eb5a4ed5ea" providerId="LiveId" clId="{2CFABAB1-FB9B-4B80-BD0B-4FB8076A484C}" dt="2023-12-09T07:12:12.423" v="565" actId="14100"/>
          <ac:spMkLst>
            <pc:docMk/>
            <pc:sldMk cId="768206860" sldId="261"/>
            <ac:spMk id="20" creationId="{15F27559-2017-458F-9A64-20C0914C154E}"/>
          </ac:spMkLst>
        </pc:spChg>
        <pc:spChg chg="add mod">
          <ac:chgData name="逸宏" userId="5b6125eb5a4ed5ea" providerId="LiveId" clId="{2CFABAB1-FB9B-4B80-BD0B-4FB8076A484C}" dt="2023-12-09T07:08:19.079" v="388" actId="14100"/>
          <ac:spMkLst>
            <pc:docMk/>
            <pc:sldMk cId="768206860" sldId="261"/>
            <ac:spMk id="21" creationId="{B44F456F-0B03-409E-9C5E-93BB926944BA}"/>
          </ac:spMkLst>
        </pc:spChg>
        <pc:spChg chg="add del mod">
          <ac:chgData name="逸宏" userId="5b6125eb5a4ed5ea" providerId="LiveId" clId="{2CFABAB1-FB9B-4B80-BD0B-4FB8076A484C}" dt="2023-12-09T07:12:16.329" v="566" actId="478"/>
          <ac:spMkLst>
            <pc:docMk/>
            <pc:sldMk cId="768206860" sldId="261"/>
            <ac:spMk id="22" creationId="{289891A7-C1EE-40B6-99F2-B149A4FAA5AF}"/>
          </ac:spMkLst>
        </pc:spChg>
        <pc:spChg chg="add mod">
          <ac:chgData name="逸宏" userId="5b6125eb5a4ed5ea" providerId="LiveId" clId="{2CFABAB1-FB9B-4B80-BD0B-4FB8076A484C}" dt="2023-12-09T07:10:42.173" v="561" actId="20577"/>
          <ac:spMkLst>
            <pc:docMk/>
            <pc:sldMk cId="768206860" sldId="261"/>
            <ac:spMk id="23" creationId="{97198C73-4905-4EDE-8D68-17CBB3DC36AA}"/>
          </ac:spMkLst>
        </pc:spChg>
        <pc:spChg chg="add mod">
          <ac:chgData name="逸宏" userId="5b6125eb5a4ed5ea" providerId="LiveId" clId="{2CFABAB1-FB9B-4B80-BD0B-4FB8076A484C}" dt="2023-12-09T07:28:48.599" v="1126" actId="20577"/>
          <ac:spMkLst>
            <pc:docMk/>
            <pc:sldMk cId="768206860" sldId="261"/>
            <ac:spMk id="24" creationId="{439FFBC9-AC74-4D23-AA4E-399530B3BA98}"/>
          </ac:spMkLst>
        </pc:spChg>
        <pc:picChg chg="add mod">
          <ac:chgData name="逸宏" userId="5b6125eb5a4ed5ea" providerId="LiveId" clId="{2CFABAB1-FB9B-4B80-BD0B-4FB8076A484C}" dt="2023-12-09T07:07:14.038" v="369" actId="14100"/>
          <ac:picMkLst>
            <pc:docMk/>
            <pc:sldMk cId="768206860" sldId="261"/>
            <ac:picMk id="5" creationId="{46C3B25C-1848-4A61-8E1E-800B5335D525}"/>
          </ac:picMkLst>
        </pc:picChg>
        <pc:picChg chg="add mod ord">
          <ac:chgData name="逸宏" userId="5b6125eb5a4ed5ea" providerId="LiveId" clId="{2CFABAB1-FB9B-4B80-BD0B-4FB8076A484C}" dt="2023-12-09T07:07:40.244" v="378" actId="1076"/>
          <ac:picMkLst>
            <pc:docMk/>
            <pc:sldMk cId="768206860" sldId="261"/>
            <ac:picMk id="7" creationId="{E2D0A34D-74A9-4036-B0D0-CE6AF22BE592}"/>
          </ac:picMkLst>
        </pc:picChg>
        <pc:picChg chg="add mod">
          <ac:chgData name="逸宏" userId="5b6125eb5a4ed5ea" providerId="LiveId" clId="{2CFABAB1-FB9B-4B80-BD0B-4FB8076A484C}" dt="2023-12-09T07:07:07.331" v="367" actId="14100"/>
          <ac:picMkLst>
            <pc:docMk/>
            <pc:sldMk cId="768206860" sldId="261"/>
            <ac:picMk id="19" creationId="{BBEDDCA4-A88B-44CC-9A4B-E95E2A1C4B8C}"/>
          </ac:picMkLst>
        </pc:picChg>
        <pc:picChg chg="add mod">
          <ac:chgData name="逸宏" userId="5b6125eb5a4ed5ea" providerId="LiveId" clId="{2CFABAB1-FB9B-4B80-BD0B-4FB8076A484C}" dt="2023-12-09T07:26:43.590" v="1035" actId="1076"/>
          <ac:picMkLst>
            <pc:docMk/>
            <pc:sldMk cId="768206860" sldId="261"/>
            <ac:picMk id="26" creationId="{25DE86E5-5CA8-42F6-9BB7-05B5B453B774}"/>
          </ac:picMkLst>
        </pc:picChg>
        <pc:picChg chg="add mod">
          <ac:chgData name="逸宏" userId="5b6125eb5a4ed5ea" providerId="LiveId" clId="{2CFABAB1-FB9B-4B80-BD0B-4FB8076A484C}" dt="2023-12-09T07:27:57.481" v="1047" actId="1076"/>
          <ac:picMkLst>
            <pc:docMk/>
            <pc:sldMk cId="768206860" sldId="261"/>
            <ac:picMk id="28" creationId="{D21F8448-EEDC-4FEE-8C34-F2987D615F3F}"/>
          </ac:picMkLst>
        </pc:picChg>
        <pc:picChg chg="add mod">
          <ac:chgData name="逸宏" userId="5b6125eb5a4ed5ea" providerId="LiveId" clId="{2CFABAB1-FB9B-4B80-BD0B-4FB8076A484C}" dt="2023-12-09T07:27:54.324" v="1046" actId="14100"/>
          <ac:picMkLst>
            <pc:docMk/>
            <pc:sldMk cId="768206860" sldId="261"/>
            <ac:picMk id="30" creationId="{EFA01DE4-7AA5-48C1-9174-E8C75F6D4B6F}"/>
          </ac:picMkLst>
        </pc:picChg>
        <pc:cxnChg chg="add del mod">
          <ac:chgData name="逸宏" userId="5b6125eb5a4ed5ea" providerId="LiveId" clId="{2CFABAB1-FB9B-4B80-BD0B-4FB8076A484C}" dt="2023-12-09T06:59:19.772" v="152" actId="478"/>
          <ac:cxnSpMkLst>
            <pc:docMk/>
            <pc:sldMk cId="768206860" sldId="261"/>
            <ac:cxnSpMk id="11" creationId="{FB15B0C4-463F-44E4-B687-A24CC7AA2A82}"/>
          </ac:cxnSpMkLst>
        </pc:cxnChg>
        <pc:cxnChg chg="add">
          <ac:chgData name="逸宏" userId="5b6125eb5a4ed5ea" providerId="LiveId" clId="{2CFABAB1-FB9B-4B80-BD0B-4FB8076A484C}" dt="2023-12-09T07:27:14.740" v="1036" actId="11529"/>
          <ac:cxnSpMkLst>
            <pc:docMk/>
            <pc:sldMk cId="768206860" sldId="261"/>
            <ac:cxnSpMk id="32" creationId="{B690EAC7-6DF9-480E-B663-4C9EA4609B09}"/>
          </ac:cxnSpMkLst>
        </pc:cxnChg>
        <pc:cxnChg chg="add mod">
          <ac:chgData name="逸宏" userId="5b6125eb5a4ed5ea" providerId="LiveId" clId="{2CFABAB1-FB9B-4B80-BD0B-4FB8076A484C}" dt="2023-12-09T07:27:22.656" v="1039" actId="1076"/>
          <ac:cxnSpMkLst>
            <pc:docMk/>
            <pc:sldMk cId="768206860" sldId="261"/>
            <ac:cxnSpMk id="33" creationId="{F9FEB1F2-1B84-485F-9FB0-83181853A950}"/>
          </ac:cxnSpMkLst>
        </pc:cxnChg>
        <pc:cxnChg chg="add mod">
          <ac:chgData name="逸宏" userId="5b6125eb5a4ed5ea" providerId="LiveId" clId="{2CFABAB1-FB9B-4B80-BD0B-4FB8076A484C}" dt="2023-12-09T07:28:03.961" v="1048" actId="1076"/>
          <ac:cxnSpMkLst>
            <pc:docMk/>
            <pc:sldMk cId="768206860" sldId="261"/>
            <ac:cxnSpMk id="34" creationId="{240D26E6-130B-4DD2-880A-C5029A89F3C0}"/>
          </ac:cxnSpMkLst>
        </pc:cxnChg>
        <pc:cxnChg chg="add mod">
          <ac:chgData name="逸宏" userId="5b6125eb5a4ed5ea" providerId="LiveId" clId="{2CFABAB1-FB9B-4B80-BD0B-4FB8076A484C}" dt="2023-12-09T07:27:30.813" v="1042" actId="1076"/>
          <ac:cxnSpMkLst>
            <pc:docMk/>
            <pc:sldMk cId="768206860" sldId="261"/>
            <ac:cxnSpMk id="35" creationId="{7539B2A4-5DC9-4B88-BB07-2FA7913AB9F7}"/>
          </ac:cxnSpMkLst>
        </pc:cxnChg>
      </pc:sldChg>
      <pc:sldChg chg="addSp delSp modSp mod">
        <pc:chgData name="逸宏" userId="5b6125eb5a4ed5ea" providerId="LiveId" clId="{2CFABAB1-FB9B-4B80-BD0B-4FB8076A484C}" dt="2023-12-12T13:48:50.004" v="1981" actId="1076"/>
        <pc:sldMkLst>
          <pc:docMk/>
          <pc:sldMk cId="673396412" sldId="267"/>
        </pc:sldMkLst>
        <pc:spChg chg="mod">
          <ac:chgData name="逸宏" userId="5b6125eb5a4ed5ea" providerId="LiveId" clId="{2CFABAB1-FB9B-4B80-BD0B-4FB8076A484C}" dt="2023-12-09T07:55:32.144" v="1731" actId="6549"/>
          <ac:spMkLst>
            <pc:docMk/>
            <pc:sldMk cId="673396412" sldId="267"/>
            <ac:spMk id="4" creationId="{A378B30B-4458-4F5F-A010-843A622DFCA2}"/>
          </ac:spMkLst>
        </pc:spChg>
        <pc:spChg chg="mod">
          <ac:chgData name="逸宏" userId="5b6125eb5a4ed5ea" providerId="LiveId" clId="{2CFABAB1-FB9B-4B80-BD0B-4FB8076A484C}" dt="2023-12-09T07:55:34.912" v="1734" actId="20577"/>
          <ac:spMkLst>
            <pc:docMk/>
            <pc:sldMk cId="673396412" sldId="267"/>
            <ac:spMk id="6" creationId="{E5EAF975-E01C-455F-8423-51E186B8CE08}"/>
          </ac:spMkLst>
        </pc:spChg>
        <pc:spChg chg="mod">
          <ac:chgData name="逸宏" userId="5b6125eb5a4ed5ea" providerId="LiveId" clId="{2CFABAB1-FB9B-4B80-BD0B-4FB8076A484C}" dt="2023-12-09T07:55:36.419" v="1737" actId="20577"/>
          <ac:spMkLst>
            <pc:docMk/>
            <pc:sldMk cId="673396412" sldId="267"/>
            <ac:spMk id="7" creationId="{77DF2111-ADA6-4350-938F-5A1D723CA48D}"/>
          </ac:spMkLst>
        </pc:spChg>
        <pc:spChg chg="add mod">
          <ac:chgData name="逸宏" userId="5b6125eb5a4ed5ea" providerId="LiveId" clId="{2CFABAB1-FB9B-4B80-BD0B-4FB8076A484C}" dt="2023-12-12T13:48:50.004" v="1981" actId="1076"/>
          <ac:spMkLst>
            <pc:docMk/>
            <pc:sldMk cId="673396412" sldId="267"/>
            <ac:spMk id="8" creationId="{E3CB2122-9DFE-4766-983F-6DA586349798}"/>
          </ac:spMkLst>
        </pc:spChg>
        <pc:spChg chg="mod">
          <ac:chgData name="逸宏" userId="5b6125eb5a4ed5ea" providerId="LiveId" clId="{2CFABAB1-FB9B-4B80-BD0B-4FB8076A484C}" dt="2023-12-09T07:55:40.349" v="1750" actId="20577"/>
          <ac:spMkLst>
            <pc:docMk/>
            <pc:sldMk cId="673396412" sldId="267"/>
            <ac:spMk id="10" creationId="{08D39E99-F47F-4517-BED2-8C8718E79E4A}"/>
          </ac:spMkLst>
        </pc:spChg>
        <pc:grpChg chg="del">
          <ac:chgData name="逸宏" userId="5b6125eb5a4ed5ea" providerId="LiveId" clId="{2CFABAB1-FB9B-4B80-BD0B-4FB8076A484C}" dt="2023-12-09T07:55:42.221" v="1751" actId="478"/>
          <ac:grpSpMkLst>
            <pc:docMk/>
            <pc:sldMk cId="673396412" sldId="267"/>
            <ac:grpSpMk id="11" creationId="{B6670EFA-88DD-465E-A9EB-C7F2570FBCC6}"/>
          </ac:grpSpMkLst>
        </pc:grpChg>
      </pc:sldChg>
      <pc:sldChg chg="new del">
        <pc:chgData name="逸宏" userId="5b6125eb5a4ed5ea" providerId="LiveId" clId="{2CFABAB1-FB9B-4B80-BD0B-4FB8076A484C}" dt="2023-12-08T15:05:36.073" v="80" actId="2696"/>
        <pc:sldMkLst>
          <pc:docMk/>
          <pc:sldMk cId="3008701962" sldId="1258"/>
        </pc:sldMkLst>
      </pc:sldChg>
      <pc:sldChg chg="addSp delSp modSp new mod">
        <pc:chgData name="逸宏" userId="5b6125eb5a4ed5ea" providerId="LiveId" clId="{2CFABAB1-FB9B-4B80-BD0B-4FB8076A484C}" dt="2023-12-09T07:41:39.623" v="1340" actId="20577"/>
        <pc:sldMkLst>
          <pc:docMk/>
          <pc:sldMk cId="4092586899" sldId="1258"/>
        </pc:sldMkLst>
        <pc:spChg chg="mod">
          <ac:chgData name="逸宏" userId="5b6125eb5a4ed5ea" providerId="LiveId" clId="{2CFABAB1-FB9B-4B80-BD0B-4FB8076A484C}" dt="2023-12-09T07:30:51.045" v="1144" actId="20577"/>
          <ac:spMkLst>
            <pc:docMk/>
            <pc:sldMk cId="4092586899" sldId="1258"/>
            <ac:spMk id="2" creationId="{4C0140A6-EC7B-475B-954E-904376068F18}"/>
          </ac:spMkLst>
        </pc:spChg>
        <pc:spChg chg="add del mod">
          <ac:chgData name="逸宏" userId="5b6125eb5a4ed5ea" providerId="LiveId" clId="{2CFABAB1-FB9B-4B80-BD0B-4FB8076A484C}" dt="2023-12-09T07:35:29.302" v="1162"/>
          <ac:spMkLst>
            <pc:docMk/>
            <pc:sldMk cId="4092586899" sldId="1258"/>
            <ac:spMk id="12" creationId="{D6450FD4-43BA-40B6-A065-01D814097F9D}"/>
          </ac:spMkLst>
        </pc:spChg>
        <pc:spChg chg="add mod">
          <ac:chgData name="逸宏" userId="5b6125eb5a4ed5ea" providerId="LiveId" clId="{2CFABAB1-FB9B-4B80-BD0B-4FB8076A484C}" dt="2023-12-09T07:35:55.025" v="1168" actId="1076"/>
          <ac:spMkLst>
            <pc:docMk/>
            <pc:sldMk cId="4092586899" sldId="1258"/>
            <ac:spMk id="13" creationId="{660FAF73-2490-4BAD-88FF-104C812D6C98}"/>
          </ac:spMkLst>
        </pc:spChg>
        <pc:spChg chg="add mod">
          <ac:chgData name="逸宏" userId="5b6125eb5a4ed5ea" providerId="LiveId" clId="{2CFABAB1-FB9B-4B80-BD0B-4FB8076A484C}" dt="2023-12-09T07:35:50.777" v="1167" actId="14100"/>
          <ac:spMkLst>
            <pc:docMk/>
            <pc:sldMk cId="4092586899" sldId="1258"/>
            <ac:spMk id="14" creationId="{EFA16253-4207-426D-9A4D-A3F2471DDC5F}"/>
          </ac:spMkLst>
        </pc:spChg>
        <pc:spChg chg="add mod">
          <ac:chgData name="逸宏" userId="5b6125eb5a4ed5ea" providerId="LiveId" clId="{2CFABAB1-FB9B-4B80-BD0B-4FB8076A484C}" dt="2023-12-09T07:38:11.747" v="1280" actId="1076"/>
          <ac:spMkLst>
            <pc:docMk/>
            <pc:sldMk cId="4092586899" sldId="1258"/>
            <ac:spMk id="15" creationId="{9B7EE88C-C444-4DCD-BA08-FF79E1D9E33A}"/>
          </ac:spMkLst>
        </pc:spChg>
        <pc:spChg chg="add mod">
          <ac:chgData name="逸宏" userId="5b6125eb5a4ed5ea" providerId="LiveId" clId="{2CFABAB1-FB9B-4B80-BD0B-4FB8076A484C}" dt="2023-12-09T07:41:15.995" v="1308" actId="14100"/>
          <ac:spMkLst>
            <pc:docMk/>
            <pc:sldMk cId="4092586899" sldId="1258"/>
            <ac:spMk id="16" creationId="{3B6251D5-7A0B-4AC6-A974-DC2DFFC264A7}"/>
          </ac:spMkLst>
        </pc:spChg>
        <pc:spChg chg="add mod">
          <ac:chgData name="逸宏" userId="5b6125eb5a4ed5ea" providerId="LiveId" clId="{2CFABAB1-FB9B-4B80-BD0B-4FB8076A484C}" dt="2023-12-09T07:41:18.770" v="1309" actId="1076"/>
          <ac:spMkLst>
            <pc:docMk/>
            <pc:sldMk cId="4092586899" sldId="1258"/>
            <ac:spMk id="17" creationId="{A958EDAD-FEA7-42AC-889F-783E08B307DF}"/>
          </ac:spMkLst>
        </pc:spChg>
        <pc:spChg chg="add mod">
          <ac:chgData name="逸宏" userId="5b6125eb5a4ed5ea" providerId="LiveId" clId="{2CFABAB1-FB9B-4B80-BD0B-4FB8076A484C}" dt="2023-12-09T07:41:39.623" v="1340" actId="20577"/>
          <ac:spMkLst>
            <pc:docMk/>
            <pc:sldMk cId="4092586899" sldId="1258"/>
            <ac:spMk id="18" creationId="{C1A528EE-9918-47A9-8F6A-9755FC791D13}"/>
          </ac:spMkLst>
        </pc:spChg>
        <pc:picChg chg="add mod">
          <ac:chgData name="逸宏" userId="5b6125eb5a4ed5ea" providerId="LiveId" clId="{2CFABAB1-FB9B-4B80-BD0B-4FB8076A484C}" dt="2023-12-09T07:31:04.478" v="1151" actId="1076"/>
          <ac:picMkLst>
            <pc:docMk/>
            <pc:sldMk cId="4092586899" sldId="1258"/>
            <ac:picMk id="5" creationId="{EFE1CA00-EB6B-46ED-83F4-E634C0E5C4E3}"/>
          </ac:picMkLst>
        </pc:picChg>
        <pc:picChg chg="add mod">
          <ac:chgData name="逸宏" userId="5b6125eb5a4ed5ea" providerId="LiveId" clId="{2CFABAB1-FB9B-4B80-BD0B-4FB8076A484C}" dt="2023-12-09T07:32:50.366" v="1154" actId="1076"/>
          <ac:picMkLst>
            <pc:docMk/>
            <pc:sldMk cId="4092586899" sldId="1258"/>
            <ac:picMk id="7" creationId="{4F09748C-778B-4B94-B79A-7A31D2503BCB}"/>
          </ac:picMkLst>
        </pc:picChg>
        <pc:picChg chg="add mod">
          <ac:chgData name="逸宏" userId="5b6125eb5a4ed5ea" providerId="LiveId" clId="{2CFABAB1-FB9B-4B80-BD0B-4FB8076A484C}" dt="2023-12-09T07:33:15.622" v="1156" actId="1076"/>
          <ac:picMkLst>
            <pc:docMk/>
            <pc:sldMk cId="4092586899" sldId="1258"/>
            <ac:picMk id="9" creationId="{C885D529-6FA9-4E8C-8DDB-B2B9C75C37F6}"/>
          </ac:picMkLst>
        </pc:picChg>
        <pc:picChg chg="add mod">
          <ac:chgData name="逸宏" userId="5b6125eb5a4ed5ea" providerId="LiveId" clId="{2CFABAB1-FB9B-4B80-BD0B-4FB8076A484C}" dt="2023-12-09T07:33:46.872" v="1158" actId="1076"/>
          <ac:picMkLst>
            <pc:docMk/>
            <pc:sldMk cId="4092586899" sldId="1258"/>
            <ac:picMk id="11" creationId="{20915A7E-8FDF-4B9D-9C69-AB2C03001CA9}"/>
          </ac:picMkLst>
        </pc:picChg>
      </pc:sldChg>
      <pc:sldChg chg="addSp delSp modSp new mod">
        <pc:chgData name="逸宏" userId="5b6125eb5a4ed5ea" providerId="LiveId" clId="{2CFABAB1-FB9B-4B80-BD0B-4FB8076A484C}" dt="2023-12-09T07:51:23.075" v="1635" actId="1076"/>
        <pc:sldMkLst>
          <pc:docMk/>
          <pc:sldMk cId="1863500349" sldId="1259"/>
        </pc:sldMkLst>
        <pc:spChg chg="del">
          <ac:chgData name="逸宏" userId="5b6125eb5a4ed5ea" providerId="LiveId" clId="{2CFABAB1-FB9B-4B80-BD0B-4FB8076A484C}" dt="2023-12-09T07:42:31.394" v="1343" actId="931"/>
          <ac:spMkLst>
            <pc:docMk/>
            <pc:sldMk cId="1863500349" sldId="1259"/>
            <ac:spMk id="2" creationId="{5FA90A9D-9DF8-4807-BA7E-3DB1A8AA4CE7}"/>
          </ac:spMkLst>
        </pc:spChg>
        <pc:spChg chg="add mod">
          <ac:chgData name="逸宏" userId="5b6125eb5a4ed5ea" providerId="LiveId" clId="{2CFABAB1-FB9B-4B80-BD0B-4FB8076A484C}" dt="2023-12-09T07:43:30.975" v="1352" actId="14100"/>
          <ac:spMkLst>
            <pc:docMk/>
            <pc:sldMk cId="1863500349" sldId="1259"/>
            <ac:spMk id="6" creationId="{4E269770-718E-4FA8-8159-18B574B9242B}"/>
          </ac:spMkLst>
        </pc:spChg>
        <pc:spChg chg="add mod">
          <ac:chgData name="逸宏" userId="5b6125eb5a4ed5ea" providerId="LiveId" clId="{2CFABAB1-FB9B-4B80-BD0B-4FB8076A484C}" dt="2023-12-09T07:43:46.862" v="1355" actId="14100"/>
          <ac:spMkLst>
            <pc:docMk/>
            <pc:sldMk cId="1863500349" sldId="1259"/>
            <ac:spMk id="7" creationId="{9C9A2D1E-C46F-4D2E-B1F7-937C668E31B2}"/>
          </ac:spMkLst>
        </pc:spChg>
        <pc:spChg chg="add mod">
          <ac:chgData name="逸宏" userId="5b6125eb5a4ed5ea" providerId="LiveId" clId="{2CFABAB1-FB9B-4B80-BD0B-4FB8076A484C}" dt="2023-12-09T07:44:56.602" v="1359" actId="1076"/>
          <ac:spMkLst>
            <pc:docMk/>
            <pc:sldMk cId="1863500349" sldId="1259"/>
            <ac:spMk id="8" creationId="{56004813-279C-4827-8C64-4193477AEDE0}"/>
          </ac:spMkLst>
        </pc:spChg>
        <pc:spChg chg="add mod">
          <ac:chgData name="逸宏" userId="5b6125eb5a4ed5ea" providerId="LiveId" clId="{2CFABAB1-FB9B-4B80-BD0B-4FB8076A484C}" dt="2023-12-09T07:43:38.081" v="1353" actId="1076"/>
          <ac:spMkLst>
            <pc:docMk/>
            <pc:sldMk cId="1863500349" sldId="1259"/>
            <ac:spMk id="9" creationId="{C2440574-24A2-4CAD-B955-7AA81236DFCD}"/>
          </ac:spMkLst>
        </pc:spChg>
        <pc:spChg chg="add mod">
          <ac:chgData name="逸宏" userId="5b6125eb5a4ed5ea" providerId="LiveId" clId="{2CFABAB1-FB9B-4B80-BD0B-4FB8076A484C}" dt="2023-12-09T07:44:51.659" v="1358" actId="14100"/>
          <ac:spMkLst>
            <pc:docMk/>
            <pc:sldMk cId="1863500349" sldId="1259"/>
            <ac:spMk id="10" creationId="{4C79674F-2514-4F20-8A15-1B722F38E5D7}"/>
          </ac:spMkLst>
        </pc:spChg>
        <pc:spChg chg="add mod">
          <ac:chgData name="逸宏" userId="5b6125eb5a4ed5ea" providerId="LiveId" clId="{2CFABAB1-FB9B-4B80-BD0B-4FB8076A484C}" dt="2023-12-09T07:45:01.592" v="1361" actId="1076"/>
          <ac:spMkLst>
            <pc:docMk/>
            <pc:sldMk cId="1863500349" sldId="1259"/>
            <ac:spMk id="11" creationId="{336BE562-1090-4EFA-B96A-394C1F8DA068}"/>
          </ac:spMkLst>
        </pc:spChg>
        <pc:spChg chg="add mod">
          <ac:chgData name="逸宏" userId="5b6125eb5a4ed5ea" providerId="LiveId" clId="{2CFABAB1-FB9B-4B80-BD0B-4FB8076A484C}" dt="2023-12-09T07:45:52.285" v="1427" actId="1076"/>
          <ac:spMkLst>
            <pc:docMk/>
            <pc:sldMk cId="1863500349" sldId="1259"/>
            <ac:spMk id="12" creationId="{3C251D19-58E4-4736-92BC-F6D5AC760E35}"/>
          </ac:spMkLst>
        </pc:spChg>
        <pc:spChg chg="add mod">
          <ac:chgData name="逸宏" userId="5b6125eb5a4ed5ea" providerId="LiveId" clId="{2CFABAB1-FB9B-4B80-BD0B-4FB8076A484C}" dt="2023-12-09T07:49:12.253" v="1630" actId="1076"/>
          <ac:spMkLst>
            <pc:docMk/>
            <pc:sldMk cId="1863500349" sldId="1259"/>
            <ac:spMk id="13" creationId="{97FAFE9B-0FAC-4E55-A277-995D1F40453C}"/>
          </ac:spMkLst>
        </pc:spChg>
        <pc:spChg chg="add mod">
          <ac:chgData name="逸宏" userId="5b6125eb5a4ed5ea" providerId="LiveId" clId="{2CFABAB1-FB9B-4B80-BD0B-4FB8076A484C}" dt="2023-12-09T07:49:15.194" v="1631" actId="1076"/>
          <ac:spMkLst>
            <pc:docMk/>
            <pc:sldMk cId="1863500349" sldId="1259"/>
            <ac:spMk id="14" creationId="{3D9E89EB-00BC-4F89-B7FA-EB153FC5D6EC}"/>
          </ac:spMkLst>
        </pc:spChg>
        <pc:picChg chg="add mod">
          <ac:chgData name="逸宏" userId="5b6125eb5a4ed5ea" providerId="LiveId" clId="{2CFABAB1-FB9B-4B80-BD0B-4FB8076A484C}" dt="2023-12-09T07:42:34.048" v="1344" actId="1076"/>
          <ac:picMkLst>
            <pc:docMk/>
            <pc:sldMk cId="1863500349" sldId="1259"/>
            <ac:picMk id="5" creationId="{DBB8814B-FDE3-4392-B9E9-EE45A224E87A}"/>
          </ac:picMkLst>
        </pc:picChg>
        <pc:picChg chg="add mod">
          <ac:chgData name="逸宏" userId="5b6125eb5a4ed5ea" providerId="LiveId" clId="{2CFABAB1-FB9B-4B80-BD0B-4FB8076A484C}" dt="2023-12-09T07:51:06.671" v="1633" actId="1076"/>
          <ac:picMkLst>
            <pc:docMk/>
            <pc:sldMk cId="1863500349" sldId="1259"/>
            <ac:picMk id="16" creationId="{C1A7A956-641D-4A37-88DB-B9DC11A6C919}"/>
          </ac:picMkLst>
        </pc:picChg>
        <pc:picChg chg="add mod">
          <ac:chgData name="逸宏" userId="5b6125eb5a4ed5ea" providerId="LiveId" clId="{2CFABAB1-FB9B-4B80-BD0B-4FB8076A484C}" dt="2023-12-09T07:51:23.075" v="1635" actId="1076"/>
          <ac:picMkLst>
            <pc:docMk/>
            <pc:sldMk cId="1863500349" sldId="1259"/>
            <ac:picMk id="18" creationId="{121ABACB-EDFD-4F99-B13E-6E7528307AC6}"/>
          </ac:picMkLst>
        </pc:picChg>
      </pc:sldChg>
      <pc:sldChg chg="addSp delSp modSp new mod">
        <pc:chgData name="逸宏" userId="5b6125eb5a4ed5ea" providerId="LiveId" clId="{2CFABAB1-FB9B-4B80-BD0B-4FB8076A484C}" dt="2023-12-09T07:55:19.766" v="1720" actId="1076"/>
        <pc:sldMkLst>
          <pc:docMk/>
          <pc:sldMk cId="158198130" sldId="1260"/>
        </pc:sldMkLst>
        <pc:spChg chg="mod">
          <ac:chgData name="逸宏" userId="5b6125eb5a4ed5ea" providerId="LiveId" clId="{2CFABAB1-FB9B-4B80-BD0B-4FB8076A484C}" dt="2023-12-09T07:54:07.833" v="1711" actId="20577"/>
          <ac:spMkLst>
            <pc:docMk/>
            <pc:sldMk cId="158198130" sldId="1260"/>
            <ac:spMk id="2" creationId="{929B0A36-1E9A-425D-BF90-2FD1A2435872}"/>
          </ac:spMkLst>
        </pc:spChg>
        <pc:spChg chg="add del mod">
          <ac:chgData name="逸宏" userId="5b6125eb5a4ed5ea" providerId="LiveId" clId="{2CFABAB1-FB9B-4B80-BD0B-4FB8076A484C}" dt="2023-12-09T07:53:16.053" v="1686"/>
          <ac:spMkLst>
            <pc:docMk/>
            <pc:sldMk cId="158198130" sldId="1260"/>
            <ac:spMk id="6" creationId="{8A827EC7-4E1B-4CD6-A516-850C34A53A11}"/>
          </ac:spMkLst>
        </pc:spChg>
        <pc:spChg chg="add mod">
          <ac:chgData name="逸宏" userId="5b6125eb5a4ed5ea" providerId="LiveId" clId="{2CFABAB1-FB9B-4B80-BD0B-4FB8076A484C}" dt="2023-12-09T07:54:06.007" v="1708" actId="20577"/>
          <ac:spMkLst>
            <pc:docMk/>
            <pc:sldMk cId="158198130" sldId="1260"/>
            <ac:spMk id="7" creationId="{74405EE5-9C7B-4E9B-8100-D88C59EEB7A7}"/>
          </ac:spMkLst>
        </pc:spChg>
        <pc:picChg chg="add mod">
          <ac:chgData name="逸宏" userId="5b6125eb5a4ed5ea" providerId="LiveId" clId="{2CFABAB1-FB9B-4B80-BD0B-4FB8076A484C}" dt="2023-12-09T07:52:26.941" v="1664" actId="1076"/>
          <ac:picMkLst>
            <pc:docMk/>
            <pc:sldMk cId="158198130" sldId="1260"/>
            <ac:picMk id="5" creationId="{EEAF37BD-2A42-49C1-BCC4-6C3A4E4B7D36}"/>
          </ac:picMkLst>
        </pc:picChg>
        <pc:picChg chg="add del mod">
          <ac:chgData name="逸宏" userId="5b6125eb5a4ed5ea" providerId="LiveId" clId="{2CFABAB1-FB9B-4B80-BD0B-4FB8076A484C}" dt="2023-12-09T07:55:00.648" v="1714" actId="21"/>
          <ac:picMkLst>
            <pc:docMk/>
            <pc:sldMk cId="158198130" sldId="1260"/>
            <ac:picMk id="9" creationId="{BF9A47C2-3822-4E2B-9D9C-685558C9FD07}"/>
          </ac:picMkLst>
        </pc:picChg>
        <pc:picChg chg="add mod">
          <ac:chgData name="逸宏" userId="5b6125eb5a4ed5ea" providerId="LiveId" clId="{2CFABAB1-FB9B-4B80-BD0B-4FB8076A484C}" dt="2023-12-09T07:55:19.766" v="1720" actId="1076"/>
          <ac:picMkLst>
            <pc:docMk/>
            <pc:sldMk cId="158198130" sldId="1260"/>
            <ac:picMk id="11" creationId="{AB9B3AFC-1B6F-469C-B96B-F4AC4DE04C55}"/>
          </ac:picMkLst>
        </pc:picChg>
      </pc:sldChg>
      <pc:sldChg chg="new del">
        <pc:chgData name="逸宏" userId="5b6125eb5a4ed5ea" providerId="LiveId" clId="{2CFABAB1-FB9B-4B80-BD0B-4FB8076A484C}" dt="2023-12-09T07:41:51.751" v="1342" actId="2696"/>
        <pc:sldMkLst>
          <pc:docMk/>
          <pc:sldMk cId="1914922105" sldId="1260"/>
        </pc:sldMkLst>
      </pc:sldChg>
      <pc:sldChg chg="addSp delSp modSp new mod">
        <pc:chgData name="逸宏" userId="5b6125eb5a4ed5ea" providerId="LiveId" clId="{2CFABAB1-FB9B-4B80-BD0B-4FB8076A484C}" dt="2023-12-12T14:01:55.006" v="2458" actId="20577"/>
        <pc:sldMkLst>
          <pc:docMk/>
          <pc:sldMk cId="2571359109" sldId="1261"/>
        </pc:sldMkLst>
        <pc:spChg chg="mod">
          <ac:chgData name="逸宏" userId="5b6125eb5a4ed5ea" providerId="LiveId" clId="{2CFABAB1-FB9B-4B80-BD0B-4FB8076A484C}" dt="2023-12-12T13:50:32.834" v="1993" actId="20577"/>
          <ac:spMkLst>
            <pc:docMk/>
            <pc:sldMk cId="2571359109" sldId="1261"/>
            <ac:spMk id="2" creationId="{B08E3597-6C26-4DAF-8216-D19556B6CCE2}"/>
          </ac:spMkLst>
        </pc:spChg>
        <pc:spChg chg="mod">
          <ac:chgData name="逸宏" userId="5b6125eb5a4ed5ea" providerId="LiveId" clId="{2CFABAB1-FB9B-4B80-BD0B-4FB8076A484C}" dt="2023-12-12T13:48:18.046" v="1928" actId="20577"/>
          <ac:spMkLst>
            <pc:docMk/>
            <pc:sldMk cId="2571359109" sldId="1261"/>
            <ac:spMk id="3" creationId="{5CEAE478-B42A-4733-AA99-354F52902EF7}"/>
          </ac:spMkLst>
        </pc:spChg>
        <pc:spChg chg="add mod">
          <ac:chgData name="逸宏" userId="5b6125eb5a4ed5ea" providerId="LiveId" clId="{2CFABAB1-FB9B-4B80-BD0B-4FB8076A484C}" dt="2023-12-12T13:51:46.745" v="2003" actId="14100"/>
          <ac:spMkLst>
            <pc:docMk/>
            <pc:sldMk cId="2571359109" sldId="1261"/>
            <ac:spMk id="8" creationId="{D2D8D275-F201-4324-B975-EB56DC47AAB9}"/>
          </ac:spMkLst>
        </pc:spChg>
        <pc:spChg chg="add mod">
          <ac:chgData name="逸宏" userId="5b6125eb5a4ed5ea" providerId="LiveId" clId="{2CFABAB1-FB9B-4B80-BD0B-4FB8076A484C}" dt="2023-12-12T13:51:59.191" v="2006" actId="1076"/>
          <ac:spMkLst>
            <pc:docMk/>
            <pc:sldMk cId="2571359109" sldId="1261"/>
            <ac:spMk id="9" creationId="{7F758670-6C03-427A-A95F-DB5CBE429E43}"/>
          </ac:spMkLst>
        </pc:spChg>
        <pc:spChg chg="add del mod">
          <ac:chgData name="逸宏" userId="5b6125eb5a4ed5ea" providerId="LiveId" clId="{2CFABAB1-FB9B-4B80-BD0B-4FB8076A484C}" dt="2023-12-12T13:52:20.999" v="2019"/>
          <ac:spMkLst>
            <pc:docMk/>
            <pc:sldMk cId="2571359109" sldId="1261"/>
            <ac:spMk id="10" creationId="{83BA1FD6-5BCD-4412-9B27-585041B15CA5}"/>
          </ac:spMkLst>
        </pc:spChg>
        <pc:spChg chg="add mod">
          <ac:chgData name="逸宏" userId="5b6125eb5a4ed5ea" providerId="LiveId" clId="{2CFABAB1-FB9B-4B80-BD0B-4FB8076A484C}" dt="2023-12-12T14:01:55.006" v="2458" actId="20577"/>
          <ac:spMkLst>
            <pc:docMk/>
            <pc:sldMk cId="2571359109" sldId="1261"/>
            <ac:spMk id="11" creationId="{5783C014-75EE-48BF-8B4A-4D264788DA39}"/>
          </ac:spMkLst>
        </pc:spChg>
        <pc:spChg chg="add del mod">
          <ac:chgData name="逸宏" userId="5b6125eb5a4ed5ea" providerId="LiveId" clId="{2CFABAB1-FB9B-4B80-BD0B-4FB8076A484C}" dt="2023-12-12T13:55:51.898" v="2183" actId="478"/>
          <ac:spMkLst>
            <pc:docMk/>
            <pc:sldMk cId="2571359109" sldId="1261"/>
            <ac:spMk id="16" creationId="{96438CA5-2B24-46D9-AE54-35BBE0FDD60C}"/>
          </ac:spMkLst>
        </pc:spChg>
        <pc:spChg chg="add mod">
          <ac:chgData name="逸宏" userId="5b6125eb5a4ed5ea" providerId="LiveId" clId="{2CFABAB1-FB9B-4B80-BD0B-4FB8076A484C}" dt="2023-12-12T13:56:14.315" v="2187" actId="14100"/>
          <ac:spMkLst>
            <pc:docMk/>
            <pc:sldMk cId="2571359109" sldId="1261"/>
            <ac:spMk id="17" creationId="{D9B0F031-A52E-40C5-8920-408D4240A6C8}"/>
          </ac:spMkLst>
        </pc:spChg>
        <pc:spChg chg="add mod">
          <ac:chgData name="逸宏" userId="5b6125eb5a4ed5ea" providerId="LiveId" clId="{2CFABAB1-FB9B-4B80-BD0B-4FB8076A484C}" dt="2023-12-12T13:56:23.844" v="2191" actId="1076"/>
          <ac:spMkLst>
            <pc:docMk/>
            <pc:sldMk cId="2571359109" sldId="1261"/>
            <ac:spMk id="18" creationId="{59C09F13-6456-4CEE-A75B-0A6CB4776F1C}"/>
          </ac:spMkLst>
        </pc:spChg>
        <pc:spChg chg="add mod">
          <ac:chgData name="逸宏" userId="5b6125eb5a4ed5ea" providerId="LiveId" clId="{2CFABAB1-FB9B-4B80-BD0B-4FB8076A484C}" dt="2023-12-12T14:01:51.671" v="2456" actId="20577"/>
          <ac:spMkLst>
            <pc:docMk/>
            <pc:sldMk cId="2571359109" sldId="1261"/>
            <ac:spMk id="19" creationId="{220DC568-2141-44A6-9678-B963F7E2004B}"/>
          </ac:spMkLst>
        </pc:spChg>
        <pc:picChg chg="add mod">
          <ac:chgData name="逸宏" userId="5b6125eb5a4ed5ea" providerId="LiveId" clId="{2CFABAB1-FB9B-4B80-BD0B-4FB8076A484C}" dt="2023-12-12T13:50:58.344" v="1996" actId="1076"/>
          <ac:picMkLst>
            <pc:docMk/>
            <pc:sldMk cId="2571359109" sldId="1261"/>
            <ac:picMk id="5" creationId="{7EB7065F-A466-48BB-B813-3A804FCC4113}"/>
          </ac:picMkLst>
        </pc:picChg>
        <pc:picChg chg="add mod">
          <ac:chgData name="逸宏" userId="5b6125eb5a4ed5ea" providerId="LiveId" clId="{2CFABAB1-FB9B-4B80-BD0B-4FB8076A484C}" dt="2023-12-12T13:51:17.465" v="1998" actId="1076"/>
          <ac:picMkLst>
            <pc:docMk/>
            <pc:sldMk cId="2571359109" sldId="1261"/>
            <ac:picMk id="7" creationId="{78094474-0643-4F8A-8448-BA83C71D6A7F}"/>
          </ac:picMkLst>
        </pc:picChg>
        <pc:picChg chg="add del mod">
          <ac:chgData name="逸宏" userId="5b6125eb5a4ed5ea" providerId="LiveId" clId="{2CFABAB1-FB9B-4B80-BD0B-4FB8076A484C}" dt="2023-12-12T13:55:10.341" v="2174" actId="21"/>
          <ac:picMkLst>
            <pc:docMk/>
            <pc:sldMk cId="2571359109" sldId="1261"/>
            <ac:picMk id="13" creationId="{BBC1EFD7-95E4-429D-B874-2D8124E6EE58}"/>
          </ac:picMkLst>
        </pc:picChg>
        <pc:picChg chg="add mod">
          <ac:chgData name="逸宏" userId="5b6125eb5a4ed5ea" providerId="LiveId" clId="{2CFABAB1-FB9B-4B80-BD0B-4FB8076A484C}" dt="2023-12-12T13:55:26.056" v="2177" actId="1076"/>
          <ac:picMkLst>
            <pc:docMk/>
            <pc:sldMk cId="2571359109" sldId="1261"/>
            <ac:picMk id="15" creationId="{5F2D47B8-2B7A-4953-8376-C774EFDB9BD6}"/>
          </ac:picMkLst>
        </pc:picChg>
      </pc:sldChg>
      <pc:sldChg chg="addSp delSp modSp new mod">
        <pc:chgData name="逸宏" userId="5b6125eb5a4ed5ea" providerId="LiveId" clId="{2CFABAB1-FB9B-4B80-BD0B-4FB8076A484C}" dt="2023-12-12T14:07:50.301" v="2691" actId="1076"/>
        <pc:sldMkLst>
          <pc:docMk/>
          <pc:sldMk cId="1290955385" sldId="1262"/>
        </pc:sldMkLst>
        <pc:spChg chg="del">
          <ac:chgData name="逸宏" userId="5b6125eb5a4ed5ea" providerId="LiveId" clId="{2CFABAB1-FB9B-4B80-BD0B-4FB8076A484C}" dt="2023-12-12T13:59:06.680" v="2386" actId="931"/>
          <ac:spMkLst>
            <pc:docMk/>
            <pc:sldMk cId="1290955385" sldId="1262"/>
            <ac:spMk id="2" creationId="{FEBBA8D0-B8D7-4592-B7D1-C17442F540FA}"/>
          </ac:spMkLst>
        </pc:spChg>
        <pc:spChg chg="add mod">
          <ac:chgData name="逸宏" userId="5b6125eb5a4ed5ea" providerId="LiveId" clId="{2CFABAB1-FB9B-4B80-BD0B-4FB8076A484C}" dt="2023-12-12T13:59:44.993" v="2402" actId="1076"/>
          <ac:spMkLst>
            <pc:docMk/>
            <pc:sldMk cId="1290955385" sldId="1262"/>
            <ac:spMk id="6" creationId="{AB052FC9-C6D3-4C72-AD02-B3198422AE21}"/>
          </ac:spMkLst>
        </pc:spChg>
        <pc:spChg chg="add mod">
          <ac:chgData name="逸宏" userId="5b6125eb5a4ed5ea" providerId="LiveId" clId="{2CFABAB1-FB9B-4B80-BD0B-4FB8076A484C}" dt="2023-12-12T13:59:28.820" v="2394" actId="14100"/>
          <ac:spMkLst>
            <pc:docMk/>
            <pc:sldMk cId="1290955385" sldId="1262"/>
            <ac:spMk id="7" creationId="{77ACDE09-68E6-455C-9355-D920D1C02437}"/>
          </ac:spMkLst>
        </pc:spChg>
        <pc:spChg chg="add mod">
          <ac:chgData name="逸宏" userId="5b6125eb5a4ed5ea" providerId="LiveId" clId="{2CFABAB1-FB9B-4B80-BD0B-4FB8076A484C}" dt="2023-12-12T13:59:42.595" v="2401" actId="14100"/>
          <ac:spMkLst>
            <pc:docMk/>
            <pc:sldMk cId="1290955385" sldId="1262"/>
            <ac:spMk id="8" creationId="{2633DD54-7434-4016-842C-96E433AC414C}"/>
          </ac:spMkLst>
        </pc:spChg>
        <pc:spChg chg="add del mod">
          <ac:chgData name="逸宏" userId="5b6125eb5a4ed5ea" providerId="LiveId" clId="{2CFABAB1-FB9B-4B80-BD0B-4FB8076A484C}" dt="2023-12-12T14:00:33.387" v="2415" actId="478"/>
          <ac:spMkLst>
            <pc:docMk/>
            <pc:sldMk cId="1290955385" sldId="1262"/>
            <ac:spMk id="9" creationId="{B65C284C-EA57-4591-90C2-9903D540F380}"/>
          </ac:spMkLst>
        </pc:spChg>
        <pc:spChg chg="add mod">
          <ac:chgData name="逸宏" userId="5b6125eb5a4ed5ea" providerId="LiveId" clId="{2CFABAB1-FB9B-4B80-BD0B-4FB8076A484C}" dt="2023-12-12T14:01:46.318" v="2454" actId="20577"/>
          <ac:spMkLst>
            <pc:docMk/>
            <pc:sldMk cId="1290955385" sldId="1262"/>
            <ac:spMk id="10" creationId="{353512B1-3BDA-4C6E-89FC-87C17B363448}"/>
          </ac:spMkLst>
        </pc:spChg>
        <pc:spChg chg="add mod">
          <ac:chgData name="逸宏" userId="5b6125eb5a4ed5ea" providerId="LiveId" clId="{2CFABAB1-FB9B-4B80-BD0B-4FB8076A484C}" dt="2023-12-12T14:07:08.431" v="2655" actId="1076"/>
          <ac:spMkLst>
            <pc:docMk/>
            <pc:sldMk cId="1290955385" sldId="1262"/>
            <ac:spMk id="11" creationId="{C95708FC-957F-4DC6-AED5-6A926453B093}"/>
          </ac:spMkLst>
        </pc:spChg>
        <pc:spChg chg="add mod">
          <ac:chgData name="逸宏" userId="5b6125eb5a4ed5ea" providerId="LiveId" clId="{2CFABAB1-FB9B-4B80-BD0B-4FB8076A484C}" dt="2023-12-12T14:07:50.301" v="2691" actId="1076"/>
          <ac:spMkLst>
            <pc:docMk/>
            <pc:sldMk cId="1290955385" sldId="1262"/>
            <ac:spMk id="12" creationId="{9263F1DB-422F-46A9-9F86-8B5862643541}"/>
          </ac:spMkLst>
        </pc:spChg>
        <pc:picChg chg="add mod">
          <ac:chgData name="逸宏" userId="5b6125eb5a4ed5ea" providerId="LiveId" clId="{2CFABAB1-FB9B-4B80-BD0B-4FB8076A484C}" dt="2023-12-12T13:59:09.484" v="2387" actId="1076"/>
          <ac:picMkLst>
            <pc:docMk/>
            <pc:sldMk cId="1290955385" sldId="1262"/>
            <ac:picMk id="5" creationId="{38A37EA9-F99A-4B44-BA82-091215A0C54C}"/>
          </ac:picMkLst>
        </pc:picChg>
      </pc:sldChg>
      <pc:sldChg chg="addSp delSp modSp new mod">
        <pc:chgData name="逸宏" userId="5b6125eb5a4ed5ea" providerId="LiveId" clId="{2CFABAB1-FB9B-4B80-BD0B-4FB8076A484C}" dt="2023-12-12T14:18:29.998" v="3104"/>
        <pc:sldMkLst>
          <pc:docMk/>
          <pc:sldMk cId="2144369564" sldId="1263"/>
        </pc:sldMkLst>
        <pc:spChg chg="mod">
          <ac:chgData name="逸宏" userId="5b6125eb5a4ed5ea" providerId="LiveId" clId="{2CFABAB1-FB9B-4B80-BD0B-4FB8076A484C}" dt="2023-12-12T14:11:48.500" v="2822"/>
          <ac:spMkLst>
            <pc:docMk/>
            <pc:sldMk cId="2144369564" sldId="1263"/>
            <ac:spMk id="2" creationId="{6AEFC8D2-7FD0-4833-9A1B-AE28FE5BB3E0}"/>
          </ac:spMkLst>
        </pc:spChg>
        <pc:spChg chg="mod">
          <ac:chgData name="逸宏" userId="5b6125eb5a4ed5ea" providerId="LiveId" clId="{2CFABAB1-FB9B-4B80-BD0B-4FB8076A484C}" dt="2023-12-12T14:10:48.554" v="2782" actId="2711"/>
          <ac:spMkLst>
            <pc:docMk/>
            <pc:sldMk cId="2144369564" sldId="1263"/>
            <ac:spMk id="3" creationId="{224AD8CC-2C73-4783-B569-872E0A38B332}"/>
          </ac:spMkLst>
        </pc:spChg>
        <pc:spChg chg="add del">
          <ac:chgData name="逸宏" userId="5b6125eb5a4ed5ea" providerId="LiveId" clId="{2CFABAB1-FB9B-4B80-BD0B-4FB8076A484C}" dt="2023-12-12T14:07:56.106" v="2693" actId="478"/>
          <ac:spMkLst>
            <pc:docMk/>
            <pc:sldMk cId="2144369564" sldId="1263"/>
            <ac:spMk id="15" creationId="{E86E0B48-5CF2-46D7-B7D3-D0EEB7DE314B}"/>
          </ac:spMkLst>
        </pc:spChg>
        <pc:spChg chg="add mod">
          <ac:chgData name="逸宏" userId="5b6125eb5a4ed5ea" providerId="LiveId" clId="{2CFABAB1-FB9B-4B80-BD0B-4FB8076A484C}" dt="2023-12-12T14:11:15.639" v="2796" actId="14100"/>
          <ac:spMkLst>
            <pc:docMk/>
            <pc:sldMk cId="2144369564" sldId="1263"/>
            <ac:spMk id="16" creationId="{F5DDE5BC-6ABC-4578-9DE6-055139023635}"/>
          </ac:spMkLst>
        </pc:spChg>
        <pc:spChg chg="add del mod">
          <ac:chgData name="逸宏" userId="5b6125eb5a4ed5ea" providerId="LiveId" clId="{2CFABAB1-FB9B-4B80-BD0B-4FB8076A484C}" dt="2023-12-12T14:09:55.860" v="2720" actId="478"/>
          <ac:spMkLst>
            <pc:docMk/>
            <pc:sldMk cId="2144369564" sldId="1263"/>
            <ac:spMk id="17" creationId="{F74E9C54-7C8B-4733-A6D7-E4D39E561D80}"/>
          </ac:spMkLst>
        </pc:spChg>
        <pc:spChg chg="add mod">
          <ac:chgData name="逸宏" userId="5b6125eb5a4ed5ea" providerId="LiveId" clId="{2CFABAB1-FB9B-4B80-BD0B-4FB8076A484C}" dt="2023-12-12T14:11:28.541" v="2799" actId="14100"/>
          <ac:spMkLst>
            <pc:docMk/>
            <pc:sldMk cId="2144369564" sldId="1263"/>
            <ac:spMk id="18" creationId="{46164F2D-E751-4512-AD89-7DE06FFBDC34}"/>
          </ac:spMkLst>
        </pc:spChg>
        <pc:spChg chg="add mod">
          <ac:chgData name="逸宏" userId="5b6125eb5a4ed5ea" providerId="LiveId" clId="{2CFABAB1-FB9B-4B80-BD0B-4FB8076A484C}" dt="2023-12-12T14:10:48.554" v="2782" actId="2711"/>
          <ac:spMkLst>
            <pc:docMk/>
            <pc:sldMk cId="2144369564" sldId="1263"/>
            <ac:spMk id="19" creationId="{4DBB828A-DF68-416F-93D5-2BF1D43AE213}"/>
          </ac:spMkLst>
        </pc:spChg>
        <pc:spChg chg="add mod">
          <ac:chgData name="逸宏" userId="5b6125eb5a4ed5ea" providerId="LiveId" clId="{2CFABAB1-FB9B-4B80-BD0B-4FB8076A484C}" dt="2023-12-12T14:11:57.249" v="2825" actId="1076"/>
          <ac:spMkLst>
            <pc:docMk/>
            <pc:sldMk cId="2144369564" sldId="1263"/>
            <ac:spMk id="20" creationId="{247766A8-6E75-46E1-BCE7-0314073399A4}"/>
          </ac:spMkLst>
        </pc:spChg>
        <pc:spChg chg="add mod">
          <ac:chgData name="逸宏" userId="5b6125eb5a4ed5ea" providerId="LiveId" clId="{2CFABAB1-FB9B-4B80-BD0B-4FB8076A484C}" dt="2023-12-12T14:16:07.863" v="3036" actId="1076"/>
          <ac:spMkLst>
            <pc:docMk/>
            <pc:sldMk cId="2144369564" sldId="1263"/>
            <ac:spMk id="21" creationId="{50004992-1F60-4A58-BE5D-546D132506A5}"/>
          </ac:spMkLst>
        </pc:spChg>
        <pc:spChg chg="add mod">
          <ac:chgData name="逸宏" userId="5b6125eb5a4ed5ea" providerId="LiveId" clId="{2CFABAB1-FB9B-4B80-BD0B-4FB8076A484C}" dt="2023-12-12T14:10:59.261" v="2792" actId="20577"/>
          <ac:spMkLst>
            <pc:docMk/>
            <pc:sldMk cId="2144369564" sldId="1263"/>
            <ac:spMk id="23" creationId="{6D583D5A-9FC8-4ADF-AE38-1D0A07F44D2C}"/>
          </ac:spMkLst>
        </pc:spChg>
        <pc:spChg chg="add mod">
          <ac:chgData name="逸宏" userId="5b6125eb5a4ed5ea" providerId="LiveId" clId="{2CFABAB1-FB9B-4B80-BD0B-4FB8076A484C}" dt="2023-12-12T14:13:37.010" v="2929" actId="1076"/>
          <ac:spMkLst>
            <pc:docMk/>
            <pc:sldMk cId="2144369564" sldId="1263"/>
            <ac:spMk id="24" creationId="{ACEB5A58-D6FF-4D78-8DA1-CD480D4EEF6F}"/>
          </ac:spMkLst>
        </pc:spChg>
        <pc:spChg chg="add del mod">
          <ac:chgData name="逸宏" userId="5b6125eb5a4ed5ea" providerId="LiveId" clId="{2CFABAB1-FB9B-4B80-BD0B-4FB8076A484C}" dt="2023-12-12T14:14:05.423" v="2937"/>
          <ac:spMkLst>
            <pc:docMk/>
            <pc:sldMk cId="2144369564" sldId="1263"/>
            <ac:spMk id="25" creationId="{6E24D896-9EE9-4936-8C77-AC7AD5CE8E3F}"/>
          </ac:spMkLst>
        </pc:spChg>
        <pc:spChg chg="add mod">
          <ac:chgData name="逸宏" userId="5b6125eb5a4ed5ea" providerId="LiveId" clId="{2CFABAB1-FB9B-4B80-BD0B-4FB8076A484C}" dt="2023-12-12T14:16:23.166" v="3043" actId="20577"/>
          <ac:spMkLst>
            <pc:docMk/>
            <pc:sldMk cId="2144369564" sldId="1263"/>
            <ac:spMk id="26" creationId="{FCBFF560-715E-4A3F-BE0F-3E107DE882B2}"/>
          </ac:spMkLst>
        </pc:spChg>
        <pc:spChg chg="add del mod">
          <ac:chgData name="逸宏" userId="5b6125eb5a4ed5ea" providerId="LiveId" clId="{2CFABAB1-FB9B-4B80-BD0B-4FB8076A484C}" dt="2023-12-12T14:15:23.280" v="3024" actId="21"/>
          <ac:spMkLst>
            <pc:docMk/>
            <pc:sldMk cId="2144369564" sldId="1263"/>
            <ac:spMk id="28" creationId="{B7277FF7-F9B4-42A0-9975-64C812C30608}"/>
          </ac:spMkLst>
        </pc:spChg>
        <pc:spChg chg="add mod">
          <ac:chgData name="逸宏" userId="5b6125eb5a4ed5ea" providerId="LiveId" clId="{2CFABAB1-FB9B-4B80-BD0B-4FB8076A484C}" dt="2023-12-12T14:15:36.445" v="3028" actId="14100"/>
          <ac:spMkLst>
            <pc:docMk/>
            <pc:sldMk cId="2144369564" sldId="1263"/>
            <ac:spMk id="29" creationId="{5B40237B-8897-464E-9E6C-3E2262953ADF}"/>
          </ac:spMkLst>
        </pc:spChg>
        <pc:spChg chg="add mod">
          <ac:chgData name="逸宏" userId="5b6125eb5a4ed5ea" providerId="LiveId" clId="{2CFABAB1-FB9B-4B80-BD0B-4FB8076A484C}" dt="2023-12-12T14:16:06.239" v="3035" actId="14100"/>
          <ac:spMkLst>
            <pc:docMk/>
            <pc:sldMk cId="2144369564" sldId="1263"/>
            <ac:spMk id="30" creationId="{C1F6F5AE-6E73-45CC-9C39-872C733C3942}"/>
          </ac:spMkLst>
        </pc:spChg>
        <pc:spChg chg="add mod">
          <ac:chgData name="逸宏" userId="5b6125eb5a4ed5ea" providerId="LiveId" clId="{2CFABAB1-FB9B-4B80-BD0B-4FB8076A484C}" dt="2023-12-12T14:17:18.559" v="3045" actId="1076"/>
          <ac:spMkLst>
            <pc:docMk/>
            <pc:sldMk cId="2144369564" sldId="1263"/>
            <ac:spMk id="31" creationId="{B553F61A-73F0-48B6-BB87-8C0FF573E43D}"/>
          </ac:spMkLst>
        </pc:spChg>
        <pc:spChg chg="add del mod">
          <ac:chgData name="逸宏" userId="5b6125eb5a4ed5ea" providerId="LiveId" clId="{2CFABAB1-FB9B-4B80-BD0B-4FB8076A484C}" dt="2023-12-12T14:18:29.998" v="3104"/>
          <ac:spMkLst>
            <pc:docMk/>
            <pc:sldMk cId="2144369564" sldId="1263"/>
            <ac:spMk id="32" creationId="{9922C1B9-035B-45E2-A3E2-D11788B4B6E4}"/>
          </ac:spMkLst>
        </pc:spChg>
        <pc:spChg chg="add mod">
          <ac:chgData name="逸宏" userId="5b6125eb5a4ed5ea" providerId="LiveId" clId="{2CFABAB1-FB9B-4B80-BD0B-4FB8076A484C}" dt="2023-12-12T14:18:23.055" v="3102" actId="20577"/>
          <ac:spMkLst>
            <pc:docMk/>
            <pc:sldMk cId="2144369564" sldId="1263"/>
            <ac:spMk id="33" creationId="{28E81AE4-C227-4B8F-829E-DB93758B6EB9}"/>
          </ac:spMkLst>
        </pc:spChg>
        <pc:picChg chg="add del mod">
          <ac:chgData name="逸宏" userId="5b6125eb5a4ed5ea" providerId="LiveId" clId="{2CFABAB1-FB9B-4B80-BD0B-4FB8076A484C}" dt="2023-12-12T14:04:43.377" v="2640" actId="21"/>
          <ac:picMkLst>
            <pc:docMk/>
            <pc:sldMk cId="2144369564" sldId="1263"/>
            <ac:picMk id="5" creationId="{846FBB4C-EAE9-493F-9EF4-7520BA4F55E8}"/>
          </ac:picMkLst>
        </pc:picChg>
        <pc:picChg chg="add mod">
          <ac:chgData name="逸宏" userId="5b6125eb5a4ed5ea" providerId="LiveId" clId="{2CFABAB1-FB9B-4B80-BD0B-4FB8076A484C}" dt="2023-12-12T14:04:57.209" v="2642" actId="1076"/>
          <ac:picMkLst>
            <pc:docMk/>
            <pc:sldMk cId="2144369564" sldId="1263"/>
            <ac:picMk id="7" creationId="{B72174AF-12C3-4A8C-BBEA-4E96FE96A4A7}"/>
          </ac:picMkLst>
        </pc:picChg>
        <pc:picChg chg="add del mod">
          <ac:chgData name="逸宏" userId="5b6125eb5a4ed5ea" providerId="LiveId" clId="{2CFABAB1-FB9B-4B80-BD0B-4FB8076A484C}" dt="2023-12-12T14:05:45.329" v="2648" actId="21"/>
          <ac:picMkLst>
            <pc:docMk/>
            <pc:sldMk cId="2144369564" sldId="1263"/>
            <ac:picMk id="9" creationId="{2EAB567B-7BF2-4190-9669-4EAC77E46E8D}"/>
          </ac:picMkLst>
        </pc:picChg>
        <pc:picChg chg="add del mod">
          <ac:chgData name="逸宏" userId="5b6125eb5a4ed5ea" providerId="LiveId" clId="{2CFABAB1-FB9B-4B80-BD0B-4FB8076A484C}" dt="2023-12-12T14:05:46.753" v="2649" actId="21"/>
          <ac:picMkLst>
            <pc:docMk/>
            <pc:sldMk cId="2144369564" sldId="1263"/>
            <ac:picMk id="11" creationId="{30B07A82-D77B-41A8-A2B0-712F6E8F54DA}"/>
          </ac:picMkLst>
        </pc:picChg>
        <pc:picChg chg="add mod">
          <ac:chgData name="逸宏" userId="5b6125eb5a4ed5ea" providerId="LiveId" clId="{2CFABAB1-FB9B-4B80-BD0B-4FB8076A484C}" dt="2023-12-12T14:15:55.219" v="3031" actId="1076"/>
          <ac:picMkLst>
            <pc:docMk/>
            <pc:sldMk cId="2144369564" sldId="1263"/>
            <ac:picMk id="13" creationId="{2745F15F-B090-45FB-9864-41142796E4C8}"/>
          </ac:picMkLst>
        </pc:picChg>
        <pc:picChg chg="add del mod">
          <ac:chgData name="逸宏" userId="5b6125eb5a4ed5ea" providerId="LiveId" clId="{2CFABAB1-FB9B-4B80-BD0B-4FB8076A484C}" dt="2023-12-12T14:15:23.280" v="3024" actId="21"/>
          <ac:picMkLst>
            <pc:docMk/>
            <pc:sldMk cId="2144369564" sldId="1263"/>
            <ac:picMk id="27" creationId="{B5229AEE-BEBE-42E7-8C1E-02ADF4583741}"/>
          </ac:picMkLst>
        </pc:picChg>
      </pc:sldChg>
      <pc:sldChg chg="new del">
        <pc:chgData name="逸宏" userId="5b6125eb5a4ed5ea" providerId="LiveId" clId="{2CFABAB1-FB9B-4B80-BD0B-4FB8076A484C}" dt="2023-12-12T14:05:49.563" v="2651" actId="2696"/>
        <pc:sldMkLst>
          <pc:docMk/>
          <pc:sldMk cId="921754089" sldId="1264"/>
        </pc:sldMkLst>
      </pc:sldChg>
      <pc:sldChg chg="addSp delSp modSp new mod">
        <pc:chgData name="逸宏" userId="5b6125eb5a4ed5ea" providerId="LiveId" clId="{2CFABAB1-FB9B-4B80-BD0B-4FB8076A484C}" dt="2023-12-12T14:23:31.385" v="3170" actId="1076"/>
        <pc:sldMkLst>
          <pc:docMk/>
          <pc:sldMk cId="1704354757" sldId="1264"/>
        </pc:sldMkLst>
        <pc:spChg chg="mod">
          <ac:chgData name="逸宏" userId="5b6125eb5a4ed5ea" providerId="LiveId" clId="{2CFABAB1-FB9B-4B80-BD0B-4FB8076A484C}" dt="2023-12-12T14:19:05.102" v="3153" actId="20577"/>
          <ac:spMkLst>
            <pc:docMk/>
            <pc:sldMk cId="1704354757" sldId="1264"/>
            <ac:spMk id="2" creationId="{C8331A9E-FA31-45FB-B96E-D4CC861885CA}"/>
          </ac:spMkLst>
        </pc:spChg>
        <pc:picChg chg="add mod">
          <ac:chgData name="逸宏" userId="5b6125eb5a4ed5ea" providerId="LiveId" clId="{2CFABAB1-FB9B-4B80-BD0B-4FB8076A484C}" dt="2023-12-12T14:19:39.150" v="3155" actId="1076"/>
          <ac:picMkLst>
            <pc:docMk/>
            <pc:sldMk cId="1704354757" sldId="1264"/>
            <ac:picMk id="5" creationId="{AB3DA6AF-EF27-4B3C-94E6-8DF8839968DB}"/>
          </ac:picMkLst>
        </pc:picChg>
        <pc:picChg chg="add del mod">
          <ac:chgData name="逸宏" userId="5b6125eb5a4ed5ea" providerId="LiveId" clId="{2CFABAB1-FB9B-4B80-BD0B-4FB8076A484C}" dt="2023-12-12T14:19:56.465" v="3158" actId="21"/>
          <ac:picMkLst>
            <pc:docMk/>
            <pc:sldMk cId="1704354757" sldId="1264"/>
            <ac:picMk id="7" creationId="{5D339B97-84B8-4A50-8A43-D5F1BA569118}"/>
          </ac:picMkLst>
        </pc:picChg>
        <pc:picChg chg="add mod">
          <ac:chgData name="逸宏" userId="5b6125eb5a4ed5ea" providerId="LiveId" clId="{2CFABAB1-FB9B-4B80-BD0B-4FB8076A484C}" dt="2023-12-12T14:20:06.604" v="3160" actId="1076"/>
          <ac:picMkLst>
            <pc:docMk/>
            <pc:sldMk cId="1704354757" sldId="1264"/>
            <ac:picMk id="9" creationId="{4C755123-A644-4E27-88D1-385BCCFCABA3}"/>
          </ac:picMkLst>
        </pc:picChg>
        <pc:picChg chg="add mod">
          <ac:chgData name="逸宏" userId="5b6125eb5a4ed5ea" providerId="LiveId" clId="{2CFABAB1-FB9B-4B80-BD0B-4FB8076A484C}" dt="2023-12-12T14:20:33.622" v="3162" actId="1076"/>
          <ac:picMkLst>
            <pc:docMk/>
            <pc:sldMk cId="1704354757" sldId="1264"/>
            <ac:picMk id="11" creationId="{B0682FC9-3DFF-4D4A-A6DA-FE9763DB1441}"/>
          </ac:picMkLst>
        </pc:picChg>
        <pc:picChg chg="add mod">
          <ac:chgData name="逸宏" userId="5b6125eb5a4ed5ea" providerId="LiveId" clId="{2CFABAB1-FB9B-4B80-BD0B-4FB8076A484C}" dt="2023-12-12T14:22:14.562" v="3164" actId="1076"/>
          <ac:picMkLst>
            <pc:docMk/>
            <pc:sldMk cId="1704354757" sldId="1264"/>
            <ac:picMk id="13" creationId="{2FB7AB4F-22F3-4280-91B7-A97D24EAC2A3}"/>
          </ac:picMkLst>
        </pc:picChg>
        <pc:picChg chg="add mod">
          <ac:chgData name="逸宏" userId="5b6125eb5a4ed5ea" providerId="LiveId" clId="{2CFABAB1-FB9B-4B80-BD0B-4FB8076A484C}" dt="2023-12-12T14:22:25.657" v="3166" actId="1076"/>
          <ac:picMkLst>
            <pc:docMk/>
            <pc:sldMk cId="1704354757" sldId="1264"/>
            <ac:picMk id="15" creationId="{243A8828-A7F9-4846-8F9C-5421AD6A6454}"/>
          </ac:picMkLst>
        </pc:picChg>
        <pc:picChg chg="add mod">
          <ac:chgData name="逸宏" userId="5b6125eb5a4ed5ea" providerId="LiveId" clId="{2CFABAB1-FB9B-4B80-BD0B-4FB8076A484C}" dt="2023-12-12T14:23:31.385" v="3170" actId="1076"/>
          <ac:picMkLst>
            <pc:docMk/>
            <pc:sldMk cId="1704354757" sldId="1264"/>
            <ac:picMk id="17" creationId="{9015138B-C35D-4B6C-8A3A-F983D3B3F15E}"/>
          </ac:picMkLst>
        </pc:picChg>
      </pc:sldChg>
    </pc:docChg>
  </pc:docChgLst>
  <pc:docChgLst>
    <pc:chgData name="逸宏" userId="5b6125eb5a4ed5ea" providerId="LiveId" clId="{4085D718-25E9-4BFD-AB06-772035D1CF73}"/>
    <pc:docChg chg="custSel addSld delSld modSld modSection">
      <pc:chgData name="逸宏" userId="5b6125eb5a4ed5ea" providerId="LiveId" clId="{4085D718-25E9-4BFD-AB06-772035D1CF73}" dt="2024-11-08T03:11:10.755" v="2734" actId="47"/>
      <pc:docMkLst>
        <pc:docMk/>
      </pc:docMkLst>
      <pc:sldChg chg="addSp delSp modSp mod">
        <pc:chgData name="逸宏" userId="5b6125eb5a4ed5ea" providerId="LiveId" clId="{4085D718-25E9-4BFD-AB06-772035D1CF73}" dt="2024-11-05T06:50:01.595" v="762" actId="20577"/>
        <pc:sldMkLst>
          <pc:docMk/>
          <pc:sldMk cId="116614201" sldId="261"/>
        </pc:sldMkLst>
        <pc:spChg chg="del">
          <ac:chgData name="逸宏" userId="5b6125eb5a4ed5ea" providerId="LiveId" clId="{4085D718-25E9-4BFD-AB06-772035D1CF73}" dt="2024-11-05T06:28:54.621" v="5" actId="478"/>
          <ac:spMkLst>
            <pc:docMk/>
            <pc:sldMk cId="116614201" sldId="261"/>
            <ac:spMk id="2" creationId="{A8D5252B-774B-4973-B634-0D8DC8018DA3}"/>
          </ac:spMkLst>
        </pc:spChg>
        <pc:spChg chg="mod">
          <ac:chgData name="逸宏" userId="5b6125eb5a4ed5ea" providerId="LiveId" clId="{4085D718-25E9-4BFD-AB06-772035D1CF73}" dt="2024-11-05T06:29:06.686" v="23" actId="20577"/>
          <ac:spMkLst>
            <pc:docMk/>
            <pc:sldMk cId="116614201" sldId="261"/>
            <ac:spMk id="3" creationId="{02B4B098-4240-4DB0-B86C-6F45220B1B04}"/>
          </ac:spMkLst>
        </pc:spChg>
        <pc:spChg chg="add mod">
          <ac:chgData name="逸宏" userId="5b6125eb5a4ed5ea" providerId="LiveId" clId="{4085D718-25E9-4BFD-AB06-772035D1CF73}" dt="2024-11-05T06:50:01.595" v="762" actId="20577"/>
          <ac:spMkLst>
            <pc:docMk/>
            <pc:sldMk cId="116614201" sldId="261"/>
            <ac:spMk id="4" creationId="{45CCC911-91DC-4FEB-957D-923AE12A5D73}"/>
          </ac:spMkLst>
        </pc:spChg>
        <pc:spChg chg="del">
          <ac:chgData name="逸宏" userId="5b6125eb5a4ed5ea" providerId="LiveId" clId="{4085D718-25E9-4BFD-AB06-772035D1CF73}" dt="2024-11-05T06:28:44.252" v="3" actId="478"/>
          <ac:spMkLst>
            <pc:docMk/>
            <pc:sldMk cId="116614201" sldId="261"/>
            <ac:spMk id="6" creationId="{C5DD47FB-4DE3-4170-8DCB-14C99F3A78CF}"/>
          </ac:spMkLst>
        </pc:spChg>
        <pc:spChg chg="add del mod">
          <ac:chgData name="逸宏" userId="5b6125eb5a4ed5ea" providerId="LiveId" clId="{4085D718-25E9-4BFD-AB06-772035D1CF73}" dt="2024-11-05T06:29:08.642" v="24" actId="22"/>
          <ac:spMkLst>
            <pc:docMk/>
            <pc:sldMk cId="116614201" sldId="261"/>
            <ac:spMk id="7" creationId="{884F8C20-8B6F-4FAD-88A0-3897D7274DF2}"/>
          </ac:spMkLst>
        </pc:spChg>
        <pc:picChg chg="del">
          <ac:chgData name="逸宏" userId="5b6125eb5a4ed5ea" providerId="LiveId" clId="{4085D718-25E9-4BFD-AB06-772035D1CF73}" dt="2024-11-05T06:28:40.674" v="2" actId="478"/>
          <ac:picMkLst>
            <pc:docMk/>
            <pc:sldMk cId="116614201" sldId="261"/>
            <ac:picMk id="5" creationId="{C655428E-73CE-40D6-99D9-CF2ACF166DC1}"/>
          </ac:picMkLst>
        </pc:picChg>
        <pc:picChg chg="add mod ord">
          <ac:chgData name="逸宏" userId="5b6125eb5a4ed5ea" providerId="LiveId" clId="{4085D718-25E9-4BFD-AB06-772035D1CF73}" dt="2024-11-05T06:42:07.215" v="34" actId="14100"/>
          <ac:picMkLst>
            <pc:docMk/>
            <pc:sldMk cId="116614201" sldId="261"/>
            <ac:picMk id="9" creationId="{DB93AF09-92D4-4CB9-BFD2-13F3F66B8EAE}"/>
          </ac:picMkLst>
        </pc:picChg>
      </pc:sldChg>
      <pc:sldChg chg="addSp delSp modSp mod">
        <pc:chgData name="逸宏" userId="5b6125eb5a4ed5ea" providerId="LiveId" clId="{4085D718-25E9-4BFD-AB06-772035D1CF73}" dt="2024-11-05T07:20:44.771" v="1837" actId="20577"/>
        <pc:sldMkLst>
          <pc:docMk/>
          <pc:sldMk cId="2622372340" sldId="262"/>
        </pc:sldMkLst>
        <pc:spChg chg="del">
          <ac:chgData name="逸宏" userId="5b6125eb5a4ed5ea" providerId="LiveId" clId="{4085D718-25E9-4BFD-AB06-772035D1CF73}" dt="2024-11-05T06:50:16.932" v="770" actId="478"/>
          <ac:spMkLst>
            <pc:docMk/>
            <pc:sldMk cId="2622372340" sldId="262"/>
            <ac:spMk id="2" creationId="{DFDF4122-026C-4CAE-A79C-6D676DF1BA05}"/>
          </ac:spMkLst>
        </pc:spChg>
        <pc:spChg chg="mod">
          <ac:chgData name="逸宏" userId="5b6125eb5a4ed5ea" providerId="LiveId" clId="{4085D718-25E9-4BFD-AB06-772035D1CF73}" dt="2024-11-05T07:20:44.771" v="1837" actId="20577"/>
          <ac:spMkLst>
            <pc:docMk/>
            <pc:sldMk cId="2622372340" sldId="262"/>
            <ac:spMk id="3" creationId="{53741D69-AC9F-48CB-98D6-DE6E83B02C43}"/>
          </ac:spMkLst>
        </pc:spChg>
        <pc:spChg chg="del">
          <ac:chgData name="逸宏" userId="5b6125eb5a4ed5ea" providerId="LiveId" clId="{4085D718-25E9-4BFD-AB06-772035D1CF73}" dt="2024-11-05T06:50:15.471" v="768" actId="478"/>
          <ac:spMkLst>
            <pc:docMk/>
            <pc:sldMk cId="2622372340" sldId="262"/>
            <ac:spMk id="4" creationId="{1F38472E-A285-4E9B-AE6E-BF313B4D58C3}"/>
          </ac:spMkLst>
        </pc:spChg>
        <pc:spChg chg="del">
          <ac:chgData name="逸宏" userId="5b6125eb5a4ed5ea" providerId="LiveId" clId="{4085D718-25E9-4BFD-AB06-772035D1CF73}" dt="2024-11-05T06:50:17.997" v="772" actId="478"/>
          <ac:spMkLst>
            <pc:docMk/>
            <pc:sldMk cId="2622372340" sldId="262"/>
            <ac:spMk id="6" creationId="{4B2E6B76-2EF0-46D7-9249-5F36A198AE53}"/>
          </ac:spMkLst>
        </pc:spChg>
        <pc:spChg chg="del">
          <ac:chgData name="逸宏" userId="5b6125eb5a4ed5ea" providerId="LiveId" clId="{4085D718-25E9-4BFD-AB06-772035D1CF73}" dt="2024-11-05T06:50:16.422" v="769" actId="478"/>
          <ac:spMkLst>
            <pc:docMk/>
            <pc:sldMk cId="2622372340" sldId="262"/>
            <ac:spMk id="7" creationId="{52B72545-5489-49E7-8499-B289E0EB6A6F}"/>
          </ac:spMkLst>
        </pc:spChg>
        <pc:spChg chg="del">
          <ac:chgData name="逸宏" userId="5b6125eb5a4ed5ea" providerId="LiveId" clId="{4085D718-25E9-4BFD-AB06-772035D1CF73}" dt="2024-11-05T06:50:17.497" v="771" actId="478"/>
          <ac:spMkLst>
            <pc:docMk/>
            <pc:sldMk cId="2622372340" sldId="262"/>
            <ac:spMk id="8" creationId="{875B16C5-4891-4BD6-A70F-9558AFAFA937}"/>
          </ac:spMkLst>
        </pc:spChg>
        <pc:spChg chg="add del mod">
          <ac:chgData name="逸宏" userId="5b6125eb5a4ed5ea" providerId="LiveId" clId="{4085D718-25E9-4BFD-AB06-772035D1CF73}" dt="2024-11-05T06:50:14.342" v="767" actId="478"/>
          <ac:spMkLst>
            <pc:docMk/>
            <pc:sldMk cId="2622372340" sldId="262"/>
            <ac:spMk id="10" creationId="{5B13C95D-6E1D-4B21-B0E6-B1C7AAC8D782}"/>
          </ac:spMkLst>
        </pc:spChg>
        <pc:spChg chg="add mod">
          <ac:chgData name="逸宏" userId="5b6125eb5a4ed5ea" providerId="LiveId" clId="{4085D718-25E9-4BFD-AB06-772035D1CF73}" dt="2024-11-05T07:03:45.516" v="1027" actId="1076"/>
          <ac:spMkLst>
            <pc:docMk/>
            <pc:sldMk cId="2622372340" sldId="262"/>
            <ac:spMk id="13" creationId="{D785DB7B-3D2B-43D1-9CF9-6CA56F15ED18}"/>
          </ac:spMkLst>
        </pc:spChg>
        <pc:picChg chg="del">
          <ac:chgData name="逸宏" userId="5b6125eb5a4ed5ea" providerId="LiveId" clId="{4085D718-25E9-4BFD-AB06-772035D1CF73}" dt="2024-11-05T06:50:06.575" v="763" actId="478"/>
          <ac:picMkLst>
            <pc:docMk/>
            <pc:sldMk cId="2622372340" sldId="262"/>
            <ac:picMk id="5" creationId="{AE565093-7BA9-4EEF-9DB1-17470902AAE9}"/>
          </ac:picMkLst>
        </pc:picChg>
        <pc:picChg chg="add del mod">
          <ac:chgData name="逸宏" userId="5b6125eb5a4ed5ea" providerId="LiveId" clId="{4085D718-25E9-4BFD-AB06-772035D1CF73}" dt="2024-11-05T07:01:10.650" v="872" actId="478"/>
          <ac:picMkLst>
            <pc:docMk/>
            <pc:sldMk cId="2622372340" sldId="262"/>
            <ac:picMk id="12" creationId="{10717083-7FF1-4FB3-B8EA-E72B658124A9}"/>
          </ac:picMkLst>
        </pc:picChg>
        <pc:picChg chg="add mod">
          <ac:chgData name="逸宏" userId="5b6125eb5a4ed5ea" providerId="LiveId" clId="{4085D718-25E9-4BFD-AB06-772035D1CF73}" dt="2024-11-05T07:01:34.083" v="877" actId="1582"/>
          <ac:picMkLst>
            <pc:docMk/>
            <pc:sldMk cId="2622372340" sldId="262"/>
            <ac:picMk id="15" creationId="{8A00A95D-D538-472E-9550-4708CE4E37BC}"/>
          </ac:picMkLst>
        </pc:picChg>
      </pc:sldChg>
      <pc:sldChg chg="delSp del mod">
        <pc:chgData name="逸宏" userId="5b6125eb5a4ed5ea" providerId="LiveId" clId="{4085D718-25E9-4BFD-AB06-772035D1CF73}" dt="2024-11-05T07:28:36.274" v="2142" actId="47"/>
        <pc:sldMkLst>
          <pc:docMk/>
          <pc:sldMk cId="1680705993" sldId="263"/>
        </pc:sldMkLst>
        <pc:picChg chg="del">
          <ac:chgData name="逸宏" userId="5b6125eb5a4ed5ea" providerId="LiveId" clId="{4085D718-25E9-4BFD-AB06-772035D1CF73}" dt="2024-11-05T07:28:33.582" v="2141" actId="478"/>
          <ac:picMkLst>
            <pc:docMk/>
            <pc:sldMk cId="1680705993" sldId="263"/>
            <ac:picMk id="5" creationId="{C7DAFCD4-749A-4E2A-A4A3-958A5A48DB27}"/>
          </ac:picMkLst>
        </pc:picChg>
      </pc:sldChg>
      <pc:sldChg chg="addSp delSp modSp new mod">
        <pc:chgData name="逸宏" userId="5b6125eb5a4ed5ea" providerId="LiveId" clId="{4085D718-25E9-4BFD-AB06-772035D1CF73}" dt="2024-11-05T07:20:48.607" v="1838"/>
        <pc:sldMkLst>
          <pc:docMk/>
          <pc:sldMk cId="1948932671" sldId="264"/>
        </pc:sldMkLst>
        <pc:spChg chg="del">
          <ac:chgData name="逸宏" userId="5b6125eb5a4ed5ea" providerId="LiveId" clId="{4085D718-25E9-4BFD-AB06-772035D1CF73}" dt="2024-11-05T07:03:49.649" v="1028" actId="478"/>
          <ac:spMkLst>
            <pc:docMk/>
            <pc:sldMk cId="1948932671" sldId="264"/>
            <ac:spMk id="2" creationId="{87B2C124-8A45-4A30-B896-F4F767636596}"/>
          </ac:spMkLst>
        </pc:spChg>
        <pc:spChg chg="mod">
          <ac:chgData name="逸宏" userId="5b6125eb5a4ed5ea" providerId="LiveId" clId="{4085D718-25E9-4BFD-AB06-772035D1CF73}" dt="2024-11-05T07:20:48.607" v="1838"/>
          <ac:spMkLst>
            <pc:docMk/>
            <pc:sldMk cId="1948932671" sldId="264"/>
            <ac:spMk id="3" creationId="{1C5B40E6-1C74-41E2-A98D-C1C44E9CBBDB}"/>
          </ac:spMkLst>
        </pc:spChg>
        <pc:spChg chg="add mod">
          <ac:chgData name="逸宏" userId="5b6125eb5a4ed5ea" providerId="LiveId" clId="{4085D718-25E9-4BFD-AB06-772035D1CF73}" dt="2024-11-05T07:08:07.443" v="1272" actId="20577"/>
          <ac:spMkLst>
            <pc:docMk/>
            <pc:sldMk cId="1948932671" sldId="264"/>
            <ac:spMk id="6" creationId="{F6A69CB9-8587-4EAC-8A75-B63C646A861D}"/>
          </ac:spMkLst>
        </pc:spChg>
        <pc:picChg chg="add mod">
          <ac:chgData name="逸宏" userId="5b6125eb5a4ed5ea" providerId="LiveId" clId="{4085D718-25E9-4BFD-AB06-772035D1CF73}" dt="2024-11-05T07:03:54.271" v="1030" actId="1076"/>
          <ac:picMkLst>
            <pc:docMk/>
            <pc:sldMk cId="1948932671" sldId="264"/>
            <ac:picMk id="5" creationId="{4FB227BA-DB25-44C1-98E1-34DBCC87BDB6}"/>
          </ac:picMkLst>
        </pc:picChg>
      </pc:sldChg>
      <pc:sldChg chg="addSp delSp modSp new mod">
        <pc:chgData name="逸宏" userId="5b6125eb5a4ed5ea" providerId="LiveId" clId="{4085D718-25E9-4BFD-AB06-772035D1CF73}" dt="2024-11-05T07:20:50.087" v="1839"/>
        <pc:sldMkLst>
          <pc:docMk/>
          <pc:sldMk cId="405376259" sldId="265"/>
        </pc:sldMkLst>
        <pc:spChg chg="del">
          <ac:chgData name="逸宏" userId="5b6125eb5a4ed5ea" providerId="LiveId" clId="{4085D718-25E9-4BFD-AB06-772035D1CF73}" dt="2024-11-05T06:58:21.047" v="792" actId="22"/>
          <ac:spMkLst>
            <pc:docMk/>
            <pc:sldMk cId="405376259" sldId="265"/>
            <ac:spMk id="2" creationId="{18C640A5-0C59-4516-AA2A-5C67B2DA0F97}"/>
          </ac:spMkLst>
        </pc:spChg>
        <pc:spChg chg="mod">
          <ac:chgData name="逸宏" userId="5b6125eb5a4ed5ea" providerId="LiveId" clId="{4085D718-25E9-4BFD-AB06-772035D1CF73}" dt="2024-11-05T07:20:50.087" v="1839"/>
          <ac:spMkLst>
            <pc:docMk/>
            <pc:sldMk cId="405376259" sldId="265"/>
            <ac:spMk id="3" creationId="{65B6B828-93F6-4961-9B59-242969B99C14}"/>
          </ac:spMkLst>
        </pc:spChg>
        <pc:spChg chg="add mod">
          <ac:chgData name="逸宏" userId="5b6125eb5a4ed5ea" providerId="LiveId" clId="{4085D718-25E9-4BFD-AB06-772035D1CF73}" dt="2024-11-05T07:12:05.720" v="1618" actId="20577"/>
          <ac:spMkLst>
            <pc:docMk/>
            <pc:sldMk cId="405376259" sldId="265"/>
            <ac:spMk id="6" creationId="{2D670A9C-799C-4BDB-BCBE-4FD1BEB1A61E}"/>
          </ac:spMkLst>
        </pc:spChg>
        <pc:picChg chg="add mod ord">
          <ac:chgData name="逸宏" userId="5b6125eb5a4ed5ea" providerId="LiveId" clId="{4085D718-25E9-4BFD-AB06-772035D1CF73}" dt="2024-11-05T06:58:29.717" v="796" actId="1076"/>
          <ac:picMkLst>
            <pc:docMk/>
            <pc:sldMk cId="405376259" sldId="265"/>
            <ac:picMk id="5" creationId="{F47F98B1-4022-438C-BF04-406837015883}"/>
          </ac:picMkLst>
        </pc:picChg>
      </pc:sldChg>
      <pc:sldChg chg="addSp delSp modSp new mod">
        <pc:chgData name="逸宏" userId="5b6125eb5a4ed5ea" providerId="LiveId" clId="{4085D718-25E9-4BFD-AB06-772035D1CF73}" dt="2024-11-05T07:20:51.323" v="1840"/>
        <pc:sldMkLst>
          <pc:docMk/>
          <pc:sldMk cId="643781895" sldId="266"/>
        </pc:sldMkLst>
        <pc:spChg chg="del">
          <ac:chgData name="逸宏" userId="5b6125eb5a4ed5ea" providerId="LiveId" clId="{4085D718-25E9-4BFD-AB06-772035D1CF73}" dt="2024-11-05T06:58:50.448" v="798" actId="22"/>
          <ac:spMkLst>
            <pc:docMk/>
            <pc:sldMk cId="643781895" sldId="266"/>
            <ac:spMk id="2" creationId="{F42BAE1F-5C09-442E-A9EA-E3CE213347E3}"/>
          </ac:spMkLst>
        </pc:spChg>
        <pc:spChg chg="mod">
          <ac:chgData name="逸宏" userId="5b6125eb5a4ed5ea" providerId="LiveId" clId="{4085D718-25E9-4BFD-AB06-772035D1CF73}" dt="2024-11-05T07:20:51.323" v="1840"/>
          <ac:spMkLst>
            <pc:docMk/>
            <pc:sldMk cId="643781895" sldId="266"/>
            <ac:spMk id="3" creationId="{7E4E2CE1-F47B-4F24-BCC2-82CAF187BE86}"/>
          </ac:spMkLst>
        </pc:spChg>
        <pc:spChg chg="add mod">
          <ac:chgData name="逸宏" userId="5b6125eb5a4ed5ea" providerId="LiveId" clId="{4085D718-25E9-4BFD-AB06-772035D1CF73}" dt="2024-11-05T07:20:23.211" v="1812" actId="20577"/>
          <ac:spMkLst>
            <pc:docMk/>
            <pc:sldMk cId="643781895" sldId="266"/>
            <ac:spMk id="6" creationId="{BD7BBFD2-5386-450D-92FE-61CE810F77FA}"/>
          </ac:spMkLst>
        </pc:spChg>
        <pc:picChg chg="add mod ord">
          <ac:chgData name="逸宏" userId="5b6125eb5a4ed5ea" providerId="LiveId" clId="{4085D718-25E9-4BFD-AB06-772035D1CF73}" dt="2024-11-05T06:58:55.979" v="801" actId="1582"/>
          <ac:picMkLst>
            <pc:docMk/>
            <pc:sldMk cId="643781895" sldId="266"/>
            <ac:picMk id="5" creationId="{3380AC4E-FEAD-4028-B7E4-12FAF9977A49}"/>
          </ac:picMkLst>
        </pc:picChg>
      </pc:sldChg>
      <pc:sldChg chg="addSp delSp modSp new mod">
        <pc:chgData name="逸宏" userId="5b6125eb5a4ed5ea" providerId="LiveId" clId="{4085D718-25E9-4BFD-AB06-772035D1CF73}" dt="2024-11-05T07:45:17.014" v="2711" actId="14100"/>
        <pc:sldMkLst>
          <pc:docMk/>
          <pc:sldMk cId="3443087977" sldId="267"/>
        </pc:sldMkLst>
        <pc:spChg chg="del">
          <ac:chgData name="逸宏" userId="5b6125eb5a4ed5ea" providerId="LiveId" clId="{4085D718-25E9-4BFD-AB06-772035D1CF73}" dt="2024-11-05T06:59:12.896" v="803" actId="22"/>
          <ac:spMkLst>
            <pc:docMk/>
            <pc:sldMk cId="3443087977" sldId="267"/>
            <ac:spMk id="2" creationId="{A9883EC3-1A2F-4B90-8D55-1CC6E246A7D7}"/>
          </ac:spMkLst>
        </pc:spChg>
        <pc:spChg chg="mod">
          <ac:chgData name="逸宏" userId="5b6125eb5a4ed5ea" providerId="LiveId" clId="{4085D718-25E9-4BFD-AB06-772035D1CF73}" dt="2024-11-05T07:20:52.543" v="1841"/>
          <ac:spMkLst>
            <pc:docMk/>
            <pc:sldMk cId="3443087977" sldId="267"/>
            <ac:spMk id="3" creationId="{24233901-F565-4440-9270-A414C6BB5FDC}"/>
          </ac:spMkLst>
        </pc:spChg>
        <pc:spChg chg="add mod">
          <ac:chgData name="逸宏" userId="5b6125eb5a4ed5ea" providerId="LiveId" clId="{4085D718-25E9-4BFD-AB06-772035D1CF73}" dt="2024-11-05T07:35:42.123" v="2484" actId="5793"/>
          <ac:spMkLst>
            <pc:docMk/>
            <pc:sldMk cId="3443087977" sldId="267"/>
            <ac:spMk id="6" creationId="{FDF112F9-3989-4BD5-91A4-D39B56435716}"/>
          </ac:spMkLst>
        </pc:spChg>
        <pc:spChg chg="add mod">
          <ac:chgData name="逸宏" userId="5b6125eb5a4ed5ea" providerId="LiveId" clId="{4085D718-25E9-4BFD-AB06-772035D1CF73}" dt="2024-11-05T07:24:28.305" v="2016" actId="14100"/>
          <ac:spMkLst>
            <pc:docMk/>
            <pc:sldMk cId="3443087977" sldId="267"/>
            <ac:spMk id="7" creationId="{3734DE58-D988-497D-B58A-B81C75A032BA}"/>
          </ac:spMkLst>
        </pc:spChg>
        <pc:spChg chg="add mod">
          <ac:chgData name="逸宏" userId="5b6125eb5a4ed5ea" providerId="LiveId" clId="{4085D718-25E9-4BFD-AB06-772035D1CF73}" dt="2024-11-05T07:24:41.988" v="2018" actId="1076"/>
          <ac:spMkLst>
            <pc:docMk/>
            <pc:sldMk cId="3443087977" sldId="267"/>
            <ac:spMk id="8" creationId="{413FBB68-706D-464C-8EFE-F5AF3EF2F3AB}"/>
          </ac:spMkLst>
        </pc:spChg>
        <pc:spChg chg="add mod">
          <ac:chgData name="逸宏" userId="5b6125eb5a4ed5ea" providerId="LiveId" clId="{4085D718-25E9-4BFD-AB06-772035D1CF73}" dt="2024-11-05T07:36:46.269" v="2490" actId="14100"/>
          <ac:spMkLst>
            <pc:docMk/>
            <pc:sldMk cId="3443087977" sldId="267"/>
            <ac:spMk id="11" creationId="{D76547DB-B795-426A-95BD-3ACED8C287F6}"/>
          </ac:spMkLst>
        </pc:spChg>
        <pc:spChg chg="add mod">
          <ac:chgData name="逸宏" userId="5b6125eb5a4ed5ea" providerId="LiveId" clId="{4085D718-25E9-4BFD-AB06-772035D1CF73}" dt="2024-11-05T07:45:17.014" v="2711" actId="14100"/>
          <ac:spMkLst>
            <pc:docMk/>
            <pc:sldMk cId="3443087977" sldId="267"/>
            <ac:spMk id="12" creationId="{55A6185E-2507-4E7E-A9D6-B65648BF3CCF}"/>
          </ac:spMkLst>
        </pc:spChg>
        <pc:picChg chg="add mod ord">
          <ac:chgData name="逸宏" userId="5b6125eb5a4ed5ea" providerId="LiveId" clId="{4085D718-25E9-4BFD-AB06-772035D1CF73}" dt="2024-11-05T06:59:18.719" v="806" actId="1582"/>
          <ac:picMkLst>
            <pc:docMk/>
            <pc:sldMk cId="3443087977" sldId="267"/>
            <ac:picMk id="5" creationId="{C3EC0A5A-03DC-45F3-9272-0302A3D26304}"/>
          </ac:picMkLst>
        </pc:picChg>
        <pc:picChg chg="add mod">
          <ac:chgData name="逸宏" userId="5b6125eb5a4ed5ea" providerId="LiveId" clId="{4085D718-25E9-4BFD-AB06-772035D1CF73}" dt="2024-11-05T07:35:44.492" v="2485" actId="1076"/>
          <ac:picMkLst>
            <pc:docMk/>
            <pc:sldMk cId="3443087977" sldId="267"/>
            <ac:picMk id="10" creationId="{5DA63A5A-6AB8-4AD8-A34A-871FB40E73E4}"/>
          </ac:picMkLst>
        </pc:picChg>
      </pc:sldChg>
      <pc:sldChg chg="addSp delSp modSp new mod">
        <pc:chgData name="逸宏" userId="5b6125eb5a4ed5ea" providerId="LiveId" clId="{4085D718-25E9-4BFD-AB06-772035D1CF73}" dt="2024-11-05T07:31:01.119" v="2356" actId="20577"/>
        <pc:sldMkLst>
          <pc:docMk/>
          <pc:sldMk cId="1019736605" sldId="268"/>
        </pc:sldMkLst>
        <pc:spChg chg="del">
          <ac:chgData name="逸宏" userId="5b6125eb5a4ed5ea" providerId="LiveId" clId="{4085D718-25E9-4BFD-AB06-772035D1CF73}" dt="2024-11-05T07:27:19.894" v="2130" actId="22"/>
          <ac:spMkLst>
            <pc:docMk/>
            <pc:sldMk cId="1019736605" sldId="268"/>
            <ac:spMk id="2" creationId="{FFAA2673-97AF-43C2-9CA0-2C0E0F77AC26}"/>
          </ac:spMkLst>
        </pc:spChg>
        <pc:spChg chg="mod">
          <ac:chgData name="逸宏" userId="5b6125eb5a4ed5ea" providerId="LiveId" clId="{4085D718-25E9-4BFD-AB06-772035D1CF73}" dt="2024-11-05T07:26:47.225" v="2129" actId="20577"/>
          <ac:spMkLst>
            <pc:docMk/>
            <pc:sldMk cId="1019736605" sldId="268"/>
            <ac:spMk id="3" creationId="{A5630FD2-AB65-48EE-AE26-FAFB91AD5170}"/>
          </ac:spMkLst>
        </pc:spChg>
        <pc:spChg chg="add mod">
          <ac:chgData name="逸宏" userId="5b6125eb5a4ed5ea" providerId="LiveId" clId="{4085D718-25E9-4BFD-AB06-772035D1CF73}" dt="2024-11-05T07:31:01.119" v="2356" actId="20577"/>
          <ac:spMkLst>
            <pc:docMk/>
            <pc:sldMk cId="1019736605" sldId="268"/>
            <ac:spMk id="6" creationId="{27276F31-0B97-4841-80A7-CE302842515D}"/>
          </ac:spMkLst>
        </pc:spChg>
        <pc:spChg chg="add mod">
          <ac:chgData name="逸宏" userId="5b6125eb5a4ed5ea" providerId="LiveId" clId="{4085D718-25E9-4BFD-AB06-772035D1CF73}" dt="2024-11-05T07:29:11.005" v="2185" actId="14100"/>
          <ac:spMkLst>
            <pc:docMk/>
            <pc:sldMk cId="1019736605" sldId="268"/>
            <ac:spMk id="7" creationId="{58B364C7-DB30-4D5E-9FEE-B0A9B3925B97}"/>
          </ac:spMkLst>
        </pc:spChg>
        <pc:picChg chg="add mod ord">
          <ac:chgData name="逸宏" userId="5b6125eb5a4ed5ea" providerId="LiveId" clId="{4085D718-25E9-4BFD-AB06-772035D1CF73}" dt="2024-11-05T07:27:22.504" v="2131" actId="1076"/>
          <ac:picMkLst>
            <pc:docMk/>
            <pc:sldMk cId="1019736605" sldId="268"/>
            <ac:picMk id="5" creationId="{96221749-BFCD-41A3-ACC7-6EA136BE9C06}"/>
          </ac:picMkLst>
        </pc:picChg>
      </pc:sldChg>
      <pc:sldChg chg="addSp delSp modSp new del mod">
        <pc:chgData name="逸宏" userId="5b6125eb5a4ed5ea" providerId="LiveId" clId="{4085D718-25E9-4BFD-AB06-772035D1CF73}" dt="2024-11-05T07:21:31.674" v="1844" actId="47"/>
        <pc:sldMkLst>
          <pc:docMk/>
          <pc:sldMk cId="2485258123" sldId="268"/>
        </pc:sldMkLst>
        <pc:spChg chg="del">
          <ac:chgData name="逸宏" userId="5b6125eb5a4ed5ea" providerId="LiveId" clId="{4085D718-25E9-4BFD-AB06-772035D1CF73}" dt="2024-11-05T06:59:33.963" v="808" actId="22"/>
          <ac:spMkLst>
            <pc:docMk/>
            <pc:sldMk cId="2485258123" sldId="268"/>
            <ac:spMk id="2" creationId="{82D3C78D-D7FD-4414-A78F-B30ACE320374}"/>
          </ac:spMkLst>
        </pc:spChg>
        <pc:spChg chg="mod">
          <ac:chgData name="逸宏" userId="5b6125eb5a4ed5ea" providerId="LiveId" clId="{4085D718-25E9-4BFD-AB06-772035D1CF73}" dt="2024-11-05T07:20:53.923" v="1842"/>
          <ac:spMkLst>
            <pc:docMk/>
            <pc:sldMk cId="2485258123" sldId="268"/>
            <ac:spMk id="3" creationId="{11C43F3D-EAB5-4B7C-8602-06D31B2B0C12}"/>
          </ac:spMkLst>
        </pc:spChg>
        <pc:spChg chg="add mod">
          <ac:chgData name="逸宏" userId="5b6125eb5a4ed5ea" providerId="LiveId" clId="{4085D718-25E9-4BFD-AB06-772035D1CF73}" dt="2024-11-05T07:21:29.588" v="1843" actId="478"/>
          <ac:spMkLst>
            <pc:docMk/>
            <pc:sldMk cId="2485258123" sldId="268"/>
            <ac:spMk id="7" creationId="{47858F29-6FBE-4121-9ABC-8627C18C0E93}"/>
          </ac:spMkLst>
        </pc:spChg>
        <pc:picChg chg="add del mod ord">
          <ac:chgData name="逸宏" userId="5b6125eb5a4ed5ea" providerId="LiveId" clId="{4085D718-25E9-4BFD-AB06-772035D1CF73}" dt="2024-11-05T07:21:29.588" v="1843" actId="478"/>
          <ac:picMkLst>
            <pc:docMk/>
            <pc:sldMk cId="2485258123" sldId="268"/>
            <ac:picMk id="5" creationId="{AF3C6053-0CA8-438E-9BFA-CBCD7F34CBB8}"/>
          </ac:picMkLst>
        </pc:picChg>
      </pc:sldChg>
      <pc:sldChg chg="addSp delSp modSp new mod">
        <pc:chgData name="逸宏" userId="5b6125eb5a4ed5ea" providerId="LiveId" clId="{4085D718-25E9-4BFD-AB06-772035D1CF73}" dt="2024-11-05T07:34:00.950" v="2479" actId="20577"/>
        <pc:sldMkLst>
          <pc:docMk/>
          <pc:sldMk cId="3557397755" sldId="269"/>
        </pc:sldMkLst>
        <pc:spChg chg="del">
          <ac:chgData name="逸宏" userId="5b6125eb5a4ed5ea" providerId="LiveId" clId="{4085D718-25E9-4BFD-AB06-772035D1CF73}" dt="2024-11-05T07:27:32.783" v="2134"/>
          <ac:spMkLst>
            <pc:docMk/>
            <pc:sldMk cId="3557397755" sldId="269"/>
            <ac:spMk id="2" creationId="{15AE89B7-9ABC-4A9D-AA92-D603933E29DF}"/>
          </ac:spMkLst>
        </pc:spChg>
        <pc:spChg chg="mod">
          <ac:chgData name="逸宏" userId="5b6125eb5a4ed5ea" providerId="LiveId" clId="{4085D718-25E9-4BFD-AB06-772035D1CF73}" dt="2024-11-05T07:27:30.141" v="2133"/>
          <ac:spMkLst>
            <pc:docMk/>
            <pc:sldMk cId="3557397755" sldId="269"/>
            <ac:spMk id="3" creationId="{86453EE6-7246-48D8-8ED5-CC52CE9AE161}"/>
          </ac:spMkLst>
        </pc:spChg>
        <pc:spChg chg="add del mod">
          <ac:chgData name="逸宏" userId="5b6125eb5a4ed5ea" providerId="LiveId" clId="{4085D718-25E9-4BFD-AB06-772035D1CF73}" dt="2024-11-05T07:28:14.073" v="2137" actId="22"/>
          <ac:spMkLst>
            <pc:docMk/>
            <pc:sldMk cId="3557397755" sldId="269"/>
            <ac:spMk id="6" creationId="{F8940DC5-D6BD-414D-AC94-EBF4F8A8492F}"/>
          </ac:spMkLst>
        </pc:spChg>
        <pc:spChg chg="add mod">
          <ac:chgData name="逸宏" userId="5b6125eb5a4ed5ea" providerId="LiveId" clId="{4085D718-25E9-4BFD-AB06-772035D1CF73}" dt="2024-11-05T07:31:10.214" v="2357"/>
          <ac:spMkLst>
            <pc:docMk/>
            <pc:sldMk cId="3557397755" sldId="269"/>
            <ac:spMk id="9" creationId="{BD63E62E-F857-4EED-9717-B2D6ABCB09FE}"/>
          </ac:spMkLst>
        </pc:spChg>
        <pc:spChg chg="add mod">
          <ac:chgData name="逸宏" userId="5b6125eb5a4ed5ea" providerId="LiveId" clId="{4085D718-25E9-4BFD-AB06-772035D1CF73}" dt="2024-11-05T07:34:00.950" v="2479" actId="20577"/>
          <ac:spMkLst>
            <pc:docMk/>
            <pc:sldMk cId="3557397755" sldId="269"/>
            <ac:spMk id="10" creationId="{32B3F9AF-FDE1-41BF-8D54-FCC001B829E8}"/>
          </ac:spMkLst>
        </pc:spChg>
        <pc:picChg chg="add del mod">
          <ac:chgData name="逸宏" userId="5b6125eb5a4ed5ea" providerId="LiveId" clId="{4085D718-25E9-4BFD-AB06-772035D1CF73}" dt="2024-11-05T07:27:34.885" v="2136" actId="478"/>
          <ac:picMkLst>
            <pc:docMk/>
            <pc:sldMk cId="3557397755" sldId="269"/>
            <ac:picMk id="4" creationId="{7F98B9D9-FA9E-45A3-BC89-9754D9F358A8}"/>
          </ac:picMkLst>
        </pc:picChg>
        <pc:picChg chg="add mod ord">
          <ac:chgData name="逸宏" userId="5b6125eb5a4ed5ea" providerId="LiveId" clId="{4085D718-25E9-4BFD-AB06-772035D1CF73}" dt="2024-11-05T07:28:16.007" v="2138" actId="1076"/>
          <ac:picMkLst>
            <pc:docMk/>
            <pc:sldMk cId="3557397755" sldId="269"/>
            <ac:picMk id="8" creationId="{782E4A35-B05F-4B22-B5E9-450C95E60F26}"/>
          </ac:picMkLst>
        </pc:picChg>
      </pc:sldChg>
      <pc:sldChg chg="modSp new del mod">
        <pc:chgData name="逸宏" userId="5b6125eb5a4ed5ea" providerId="LiveId" clId="{4085D718-25E9-4BFD-AB06-772035D1CF73}" dt="2024-11-08T03:11:10.755" v="2734" actId="47"/>
        <pc:sldMkLst>
          <pc:docMk/>
          <pc:sldMk cId="1260080050" sldId="270"/>
        </pc:sldMkLst>
        <pc:spChg chg="mod">
          <ac:chgData name="逸宏" userId="5b6125eb5a4ed5ea" providerId="LiveId" clId="{4085D718-25E9-4BFD-AB06-772035D1CF73}" dt="2024-11-08T03:08:59.516" v="2733" actId="27636"/>
          <ac:spMkLst>
            <pc:docMk/>
            <pc:sldMk cId="1260080050" sldId="270"/>
            <ac:spMk id="3" creationId="{76D9EBFC-DB9C-4F11-93D3-2082238B7CA6}"/>
          </ac:spMkLst>
        </pc:spChg>
      </pc:sldChg>
    </pc:docChg>
  </pc:docChgLst>
  <pc:docChgLst>
    <pc:chgData name="逸宏" userId="5b6125eb5a4ed5ea" providerId="LiveId" clId="{7391B239-8599-48C3-BB09-833E78728B6B}"/>
    <pc:docChg chg="undo custSel addSld delSld modSld delSection modSection">
      <pc:chgData name="逸宏" userId="5b6125eb5a4ed5ea" providerId="LiveId" clId="{7391B239-8599-48C3-BB09-833E78728B6B}" dt="2024-10-11T05:09:17.715" v="1353" actId="20577"/>
      <pc:docMkLst>
        <pc:docMk/>
      </pc:docMkLst>
      <pc:sldChg chg="addSp delSp modSp mod">
        <pc:chgData name="逸宏" userId="5b6125eb5a4ed5ea" providerId="LiveId" clId="{7391B239-8599-48C3-BB09-833E78728B6B}" dt="2024-10-11T00:31:41.003" v="38" actId="1076"/>
        <pc:sldMkLst>
          <pc:docMk/>
          <pc:sldMk cId="4056936614" sldId="259"/>
        </pc:sldMkLst>
        <pc:spChg chg="mod">
          <ac:chgData name="逸宏" userId="5b6125eb5a4ed5ea" providerId="LiveId" clId="{7391B239-8599-48C3-BB09-833E78728B6B}" dt="2024-10-11T00:31:41.003" v="38" actId="1076"/>
          <ac:spMkLst>
            <pc:docMk/>
            <pc:sldMk cId="4056936614" sldId="259"/>
            <ac:spMk id="2" creationId="{00000000-0000-0000-0000-000000000000}"/>
          </ac:spMkLst>
        </pc:spChg>
        <pc:spChg chg="del mod">
          <ac:chgData name="逸宏" userId="5b6125eb5a4ed5ea" providerId="LiveId" clId="{7391B239-8599-48C3-BB09-833E78728B6B}" dt="2024-10-11T00:31:33.663" v="36" actId="478"/>
          <ac:spMkLst>
            <pc:docMk/>
            <pc:sldMk cId="4056936614" sldId="259"/>
            <ac:spMk id="3" creationId="{00000000-0000-0000-0000-000000000000}"/>
          </ac:spMkLst>
        </pc:spChg>
        <pc:spChg chg="add del mod">
          <ac:chgData name="逸宏" userId="5b6125eb5a4ed5ea" providerId="LiveId" clId="{7391B239-8599-48C3-BB09-833E78728B6B}" dt="2024-10-11T00:31:35.818" v="37" actId="478"/>
          <ac:spMkLst>
            <pc:docMk/>
            <pc:sldMk cId="4056936614" sldId="259"/>
            <ac:spMk id="7" creationId="{A83A9B7F-25F0-4F7C-B612-8F61454CDC4E}"/>
          </ac:spMkLst>
        </pc:spChg>
      </pc:sldChg>
      <pc:sldChg chg="new del">
        <pc:chgData name="逸宏" userId="5b6125eb5a4ed5ea" providerId="LiveId" clId="{7391B239-8599-48C3-BB09-833E78728B6B}" dt="2024-10-11T00:32:02.577" v="44" actId="47"/>
        <pc:sldMkLst>
          <pc:docMk/>
          <pc:sldMk cId="2828139886" sldId="260"/>
        </pc:sldMkLst>
      </pc:sldChg>
      <pc:sldChg chg="new del">
        <pc:chgData name="逸宏" userId="5b6125eb5a4ed5ea" providerId="LiveId" clId="{7391B239-8599-48C3-BB09-833E78728B6B}" dt="2024-10-11T00:31:48.735" v="40" actId="47"/>
        <pc:sldMkLst>
          <pc:docMk/>
          <pc:sldMk cId="3003227996" sldId="260"/>
        </pc:sldMkLst>
      </pc:sldChg>
      <pc:sldChg chg="addSp modSp new mod">
        <pc:chgData name="逸宏" userId="5b6125eb5a4ed5ea" providerId="LiveId" clId="{7391B239-8599-48C3-BB09-833E78728B6B}" dt="2024-10-11T00:56:42.601" v="782" actId="20577"/>
        <pc:sldMkLst>
          <pc:docMk/>
          <pc:sldMk cId="116614201" sldId="261"/>
        </pc:sldMkLst>
        <pc:spChg chg="mod">
          <ac:chgData name="逸宏" userId="5b6125eb5a4ed5ea" providerId="LiveId" clId="{7391B239-8599-48C3-BB09-833E78728B6B}" dt="2024-10-11T00:34:52.743" v="333" actId="5793"/>
          <ac:spMkLst>
            <pc:docMk/>
            <pc:sldMk cId="116614201" sldId="261"/>
            <ac:spMk id="2" creationId="{A8D5252B-774B-4973-B634-0D8DC8018DA3}"/>
          </ac:spMkLst>
        </pc:spChg>
        <pc:spChg chg="mod">
          <ac:chgData name="逸宏" userId="5b6125eb5a4ed5ea" providerId="LiveId" clId="{7391B239-8599-48C3-BB09-833E78728B6B}" dt="2024-10-11T00:32:23.550" v="75" actId="20577"/>
          <ac:spMkLst>
            <pc:docMk/>
            <pc:sldMk cId="116614201" sldId="261"/>
            <ac:spMk id="3" creationId="{02B4B098-4240-4DB0-B86C-6F45220B1B04}"/>
          </ac:spMkLst>
        </pc:spChg>
        <pc:spChg chg="add mod">
          <ac:chgData name="逸宏" userId="5b6125eb5a4ed5ea" providerId="LiveId" clId="{7391B239-8599-48C3-BB09-833E78728B6B}" dt="2024-10-11T00:56:42.601" v="782" actId="20577"/>
          <ac:spMkLst>
            <pc:docMk/>
            <pc:sldMk cId="116614201" sldId="261"/>
            <ac:spMk id="6" creationId="{C5DD47FB-4DE3-4170-8DCB-14C99F3A78CF}"/>
          </ac:spMkLst>
        </pc:spChg>
        <pc:picChg chg="add mod">
          <ac:chgData name="逸宏" userId="5b6125eb5a4ed5ea" providerId="LiveId" clId="{7391B239-8599-48C3-BB09-833E78728B6B}" dt="2024-10-11T00:50:38.233" v="335" actId="1076"/>
          <ac:picMkLst>
            <pc:docMk/>
            <pc:sldMk cId="116614201" sldId="261"/>
            <ac:picMk id="5" creationId="{C655428E-73CE-40D6-99D9-CF2ACF166DC1}"/>
          </ac:picMkLst>
        </pc:picChg>
      </pc:sldChg>
      <pc:sldChg chg="addSp delSp modSp new mod">
        <pc:chgData name="逸宏" userId="5b6125eb5a4ed5ea" providerId="LiveId" clId="{7391B239-8599-48C3-BB09-833E78728B6B}" dt="2024-10-11T04:59:35.150" v="1113" actId="208"/>
        <pc:sldMkLst>
          <pc:docMk/>
          <pc:sldMk cId="2622372340" sldId="262"/>
        </pc:sldMkLst>
        <pc:spChg chg="del">
          <ac:chgData name="逸宏" userId="5b6125eb5a4ed5ea" providerId="LiveId" clId="{7391B239-8599-48C3-BB09-833E78728B6B}" dt="2024-10-11T00:57:40.477" v="784" actId="931"/>
          <ac:spMkLst>
            <pc:docMk/>
            <pc:sldMk cId="2622372340" sldId="262"/>
            <ac:spMk id="2" creationId="{C40A112F-015F-4CC7-A022-F83F95DD9356}"/>
          </ac:spMkLst>
        </pc:spChg>
        <pc:spChg chg="add mod">
          <ac:chgData name="逸宏" userId="5b6125eb5a4ed5ea" providerId="LiveId" clId="{7391B239-8599-48C3-BB09-833E78728B6B}" dt="2024-10-11T04:56:41.502" v="925" actId="14100"/>
          <ac:spMkLst>
            <pc:docMk/>
            <pc:sldMk cId="2622372340" sldId="262"/>
            <ac:spMk id="2" creationId="{DFDF4122-026C-4CAE-A79C-6D676DF1BA05}"/>
          </ac:spMkLst>
        </pc:spChg>
        <pc:spChg chg="mod">
          <ac:chgData name="逸宏" userId="5b6125eb5a4ed5ea" providerId="LiveId" clId="{7391B239-8599-48C3-BB09-833E78728B6B}" dt="2024-10-11T00:57:28.169" v="783"/>
          <ac:spMkLst>
            <pc:docMk/>
            <pc:sldMk cId="2622372340" sldId="262"/>
            <ac:spMk id="3" creationId="{53741D69-AC9F-48CB-98D6-DE6E83B02C43}"/>
          </ac:spMkLst>
        </pc:spChg>
        <pc:spChg chg="add mod">
          <ac:chgData name="逸宏" userId="5b6125eb5a4ed5ea" providerId="LiveId" clId="{7391B239-8599-48C3-BB09-833E78728B6B}" dt="2024-10-11T04:58:52.859" v="1103" actId="20577"/>
          <ac:spMkLst>
            <pc:docMk/>
            <pc:sldMk cId="2622372340" sldId="262"/>
            <ac:spMk id="4" creationId="{1F38472E-A285-4E9B-AE6E-BF313B4D58C3}"/>
          </ac:spMkLst>
        </pc:spChg>
        <pc:spChg chg="add mod">
          <ac:chgData name="逸宏" userId="5b6125eb5a4ed5ea" providerId="LiveId" clId="{7391B239-8599-48C3-BB09-833E78728B6B}" dt="2024-10-11T04:56:52.922" v="929" actId="1076"/>
          <ac:spMkLst>
            <pc:docMk/>
            <pc:sldMk cId="2622372340" sldId="262"/>
            <ac:spMk id="6" creationId="{4B2E6B76-2EF0-46D7-9249-5F36A198AE53}"/>
          </ac:spMkLst>
        </pc:spChg>
        <pc:spChg chg="add mod">
          <ac:chgData name="逸宏" userId="5b6125eb5a4ed5ea" providerId="LiveId" clId="{7391B239-8599-48C3-BB09-833E78728B6B}" dt="2024-10-11T04:59:32.999" v="1112" actId="208"/>
          <ac:spMkLst>
            <pc:docMk/>
            <pc:sldMk cId="2622372340" sldId="262"/>
            <ac:spMk id="7" creationId="{52B72545-5489-49E7-8499-B289E0EB6A6F}"/>
          </ac:spMkLst>
        </pc:spChg>
        <pc:spChg chg="add mod">
          <ac:chgData name="逸宏" userId="5b6125eb5a4ed5ea" providerId="LiveId" clId="{7391B239-8599-48C3-BB09-833E78728B6B}" dt="2024-10-11T04:59:35.150" v="1113" actId="208"/>
          <ac:spMkLst>
            <pc:docMk/>
            <pc:sldMk cId="2622372340" sldId="262"/>
            <ac:spMk id="8" creationId="{875B16C5-4891-4BD6-A70F-9558AFAFA937}"/>
          </ac:spMkLst>
        </pc:spChg>
        <pc:picChg chg="add mod">
          <ac:chgData name="逸宏" userId="5b6125eb5a4ed5ea" providerId="LiveId" clId="{7391B239-8599-48C3-BB09-833E78728B6B}" dt="2024-10-11T04:56:46.623" v="928" actId="1076"/>
          <ac:picMkLst>
            <pc:docMk/>
            <pc:sldMk cId="2622372340" sldId="262"/>
            <ac:picMk id="5" creationId="{AE565093-7BA9-4EEF-9DB1-17470902AAE9}"/>
          </ac:picMkLst>
        </pc:picChg>
      </pc:sldChg>
      <pc:sldChg chg="addSp delSp modSp new mod">
        <pc:chgData name="逸宏" userId="5b6125eb5a4ed5ea" providerId="LiveId" clId="{7391B239-8599-48C3-BB09-833E78728B6B}" dt="2024-10-11T05:09:17.715" v="1353" actId="20577"/>
        <pc:sldMkLst>
          <pc:docMk/>
          <pc:sldMk cId="1680705993" sldId="263"/>
        </pc:sldMkLst>
        <pc:spChg chg="del">
          <ac:chgData name="逸宏" userId="5b6125eb5a4ed5ea" providerId="LiveId" clId="{7391B239-8599-48C3-BB09-833E78728B6B}" dt="2024-10-11T05:03:39.205" v="1121"/>
          <ac:spMkLst>
            <pc:docMk/>
            <pc:sldMk cId="1680705993" sldId="263"/>
            <ac:spMk id="2" creationId="{830D6388-64E8-4ED4-A301-A93D1ABE077B}"/>
          </ac:spMkLst>
        </pc:spChg>
        <pc:spChg chg="mod">
          <ac:chgData name="逸宏" userId="5b6125eb5a4ed5ea" providerId="LiveId" clId="{7391B239-8599-48C3-BB09-833E78728B6B}" dt="2024-10-11T05:09:17.715" v="1353" actId="20577"/>
          <ac:spMkLst>
            <pc:docMk/>
            <pc:sldMk cId="1680705993" sldId="263"/>
            <ac:spMk id="3" creationId="{9013C502-9CDD-4C26-8A0D-64E19F8B5992}"/>
          </ac:spMkLst>
        </pc:spChg>
        <pc:spChg chg="add del mod">
          <ac:chgData name="逸宏" userId="5b6125eb5a4ed5ea" providerId="LiveId" clId="{7391B239-8599-48C3-BB09-833E78728B6B}" dt="2024-10-11T05:03:47.637" v="1126" actId="478"/>
          <ac:spMkLst>
            <pc:docMk/>
            <pc:sldMk cId="1680705993" sldId="263"/>
            <ac:spMk id="6" creationId="{1A7A0655-2156-4A7F-BE3E-990B2A40CD93}"/>
          </ac:spMkLst>
        </pc:spChg>
        <pc:spChg chg="add mod">
          <ac:chgData name="逸宏" userId="5b6125eb5a4ed5ea" providerId="LiveId" clId="{7391B239-8599-48C3-BB09-833E78728B6B}" dt="2024-10-11T05:06:29.112" v="1184" actId="1076"/>
          <ac:spMkLst>
            <pc:docMk/>
            <pc:sldMk cId="1680705993" sldId="263"/>
            <ac:spMk id="7" creationId="{7C3ED969-33AD-4DD5-B324-984A3D0C56F8}"/>
          </ac:spMkLst>
        </pc:spChg>
        <pc:spChg chg="add mod">
          <ac:chgData name="逸宏" userId="5b6125eb5a4ed5ea" providerId="LiveId" clId="{7391B239-8599-48C3-BB09-833E78728B6B}" dt="2024-10-11T05:06:29.112" v="1184" actId="1076"/>
          <ac:spMkLst>
            <pc:docMk/>
            <pc:sldMk cId="1680705993" sldId="263"/>
            <ac:spMk id="8" creationId="{2CF8C7B2-699F-4F10-9356-C393F84EB95B}"/>
          </ac:spMkLst>
        </pc:spChg>
        <pc:spChg chg="add mod">
          <ac:chgData name="逸宏" userId="5b6125eb5a4ed5ea" providerId="LiveId" clId="{7391B239-8599-48C3-BB09-833E78728B6B}" dt="2024-10-11T05:06:29.112" v="1184" actId="1076"/>
          <ac:spMkLst>
            <pc:docMk/>
            <pc:sldMk cId="1680705993" sldId="263"/>
            <ac:spMk id="9" creationId="{5721E820-8B4A-4BBF-8643-13DD122F151E}"/>
          </ac:spMkLst>
        </pc:spChg>
        <pc:spChg chg="add mod">
          <ac:chgData name="逸宏" userId="5b6125eb5a4ed5ea" providerId="LiveId" clId="{7391B239-8599-48C3-BB09-833E78728B6B}" dt="2024-10-11T05:06:29.112" v="1184" actId="1076"/>
          <ac:spMkLst>
            <pc:docMk/>
            <pc:sldMk cId="1680705993" sldId="263"/>
            <ac:spMk id="10" creationId="{22872452-9D30-4D5F-A860-9D413245BCD6}"/>
          </ac:spMkLst>
        </pc:spChg>
        <pc:spChg chg="add mod">
          <ac:chgData name="逸宏" userId="5b6125eb5a4ed5ea" providerId="LiveId" clId="{7391B239-8599-48C3-BB09-833E78728B6B}" dt="2024-10-11T05:06:29.112" v="1184" actId="1076"/>
          <ac:spMkLst>
            <pc:docMk/>
            <pc:sldMk cId="1680705993" sldId="263"/>
            <ac:spMk id="11" creationId="{050A2CAD-AC55-4AC3-A3B4-C32A3B40E787}"/>
          </ac:spMkLst>
        </pc:spChg>
        <pc:spChg chg="add mod">
          <ac:chgData name="逸宏" userId="5b6125eb5a4ed5ea" providerId="LiveId" clId="{7391B239-8599-48C3-BB09-833E78728B6B}" dt="2024-10-11T05:06:29.112" v="1184" actId="1076"/>
          <ac:spMkLst>
            <pc:docMk/>
            <pc:sldMk cId="1680705993" sldId="263"/>
            <ac:spMk id="12" creationId="{19A1BDAA-FA4F-46BC-99AD-458C82C5C7E8}"/>
          </ac:spMkLst>
        </pc:spChg>
        <pc:spChg chg="add mod">
          <ac:chgData name="逸宏" userId="5b6125eb5a4ed5ea" providerId="LiveId" clId="{7391B239-8599-48C3-BB09-833E78728B6B}" dt="2024-10-11T05:06:29.112" v="1184" actId="1076"/>
          <ac:spMkLst>
            <pc:docMk/>
            <pc:sldMk cId="1680705993" sldId="263"/>
            <ac:spMk id="13" creationId="{AA137C58-2545-4FBB-8243-37AA2591EFFF}"/>
          </ac:spMkLst>
        </pc:spChg>
        <pc:spChg chg="add mod">
          <ac:chgData name="逸宏" userId="5b6125eb5a4ed5ea" providerId="LiveId" clId="{7391B239-8599-48C3-BB09-833E78728B6B}" dt="2024-10-11T05:06:29.112" v="1184" actId="1076"/>
          <ac:spMkLst>
            <pc:docMk/>
            <pc:sldMk cId="1680705993" sldId="263"/>
            <ac:spMk id="14" creationId="{A84C5550-2D7E-406A-89A9-455CE298DFDD}"/>
          </ac:spMkLst>
        </pc:spChg>
        <pc:spChg chg="add mod">
          <ac:chgData name="逸宏" userId="5b6125eb5a4ed5ea" providerId="LiveId" clId="{7391B239-8599-48C3-BB09-833E78728B6B}" dt="2024-10-11T05:06:29.112" v="1184" actId="1076"/>
          <ac:spMkLst>
            <pc:docMk/>
            <pc:sldMk cId="1680705993" sldId="263"/>
            <ac:spMk id="15" creationId="{D36D0024-24F2-4E31-A040-ABB19D5E427A}"/>
          </ac:spMkLst>
        </pc:spChg>
        <pc:spChg chg="add del mod">
          <ac:chgData name="逸宏" userId="5b6125eb5a4ed5ea" providerId="LiveId" clId="{7391B239-8599-48C3-BB09-833E78728B6B}" dt="2024-10-11T05:06:29.112" v="1184" actId="1076"/>
          <ac:spMkLst>
            <pc:docMk/>
            <pc:sldMk cId="1680705993" sldId="263"/>
            <ac:spMk id="16" creationId="{E4735CEE-10C4-411A-B272-6075E7973DA5}"/>
          </ac:spMkLst>
        </pc:spChg>
        <pc:spChg chg="add mod">
          <ac:chgData name="逸宏" userId="5b6125eb5a4ed5ea" providerId="LiveId" clId="{7391B239-8599-48C3-BB09-833E78728B6B}" dt="2024-10-11T05:09:01.097" v="1340" actId="14100"/>
          <ac:spMkLst>
            <pc:docMk/>
            <pc:sldMk cId="1680705993" sldId="263"/>
            <ac:spMk id="17" creationId="{7D0C38A6-9C7F-4753-B7AD-DC15BA4F05A5}"/>
          </ac:spMkLst>
        </pc:spChg>
        <pc:picChg chg="add mod">
          <ac:chgData name="逸宏" userId="5b6125eb5a4ed5ea" providerId="LiveId" clId="{7391B239-8599-48C3-BB09-833E78728B6B}" dt="2024-10-11T05:06:29.112" v="1184" actId="1076"/>
          <ac:picMkLst>
            <pc:docMk/>
            <pc:sldMk cId="1680705993" sldId="263"/>
            <ac:picMk id="5" creationId="{C7DAFCD4-749A-4E2A-A4A3-958A5A48DB27}"/>
          </ac:picMkLst>
        </pc:picChg>
      </pc:sldChg>
      <pc:sldChg chg="modSp new del mod">
        <pc:chgData name="逸宏" userId="5b6125eb5a4ed5ea" providerId="LiveId" clId="{7391B239-8599-48C3-BB09-833E78728B6B}" dt="2024-10-11T05:08:26.971" v="1323" actId="47"/>
        <pc:sldMkLst>
          <pc:docMk/>
          <pc:sldMk cId="4159144917" sldId="264"/>
        </pc:sldMkLst>
        <pc:spChg chg="mod">
          <ac:chgData name="逸宏" userId="5b6125eb5a4ed5ea" providerId="LiveId" clId="{7391B239-8599-48C3-BB09-833E78728B6B}" dt="2024-10-11T00:59:14.631" v="818"/>
          <ac:spMkLst>
            <pc:docMk/>
            <pc:sldMk cId="4159144917" sldId="264"/>
            <ac:spMk id="3" creationId="{2BE73894-24E3-4D0E-8318-E5F47635030A}"/>
          </ac:spMkLst>
        </pc:spChg>
      </pc:sldChg>
    </pc:docChg>
  </pc:docChgLst>
  <pc:docChgLst>
    <pc:chgData name="逸宏" userId="5b6125eb5a4ed5ea" providerId="LiveId" clId="{F748F8CF-33B1-4EDF-B5D4-3209FD0B9E45}"/>
    <pc:docChg chg="custSel delSld modSld delSection modSection">
      <pc:chgData name="逸宏" userId="5b6125eb5a4ed5ea" providerId="LiveId" clId="{F748F8CF-33B1-4EDF-B5D4-3209FD0B9E45}" dt="2024-05-30T14:47:30.666" v="33" actId="47"/>
      <pc:docMkLst>
        <pc:docMk/>
      </pc:docMkLst>
      <pc:sldChg chg="modSp mod">
        <pc:chgData name="逸宏" userId="5b6125eb5a4ed5ea" providerId="LiveId" clId="{F748F8CF-33B1-4EDF-B5D4-3209FD0B9E45}" dt="2024-05-30T14:46:37.128" v="1" actId="20577"/>
        <pc:sldMkLst>
          <pc:docMk/>
          <pc:sldMk cId="4056936614" sldId="259"/>
        </pc:sldMkLst>
        <pc:spChg chg="mod">
          <ac:chgData name="逸宏" userId="5b6125eb5a4ed5ea" providerId="LiveId" clId="{F748F8CF-33B1-4EDF-B5D4-3209FD0B9E45}" dt="2024-05-30T14:46:37.128" v="1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768206860" sldId="261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673396412" sldId="267"/>
        </pc:sldMkLst>
      </pc:sldChg>
      <pc:sldChg chg="del">
        <pc:chgData name="逸宏" userId="5b6125eb5a4ed5ea" providerId="LiveId" clId="{F748F8CF-33B1-4EDF-B5D4-3209FD0B9E45}" dt="2024-05-30T14:47:20.418" v="26" actId="47"/>
        <pc:sldMkLst>
          <pc:docMk/>
          <pc:sldMk cId="2460776231" sldId="269"/>
        </pc:sldMkLst>
      </pc:sldChg>
      <pc:sldChg chg="del">
        <pc:chgData name="逸宏" userId="5b6125eb5a4ed5ea" providerId="LiveId" clId="{F748F8CF-33B1-4EDF-B5D4-3209FD0B9E45}" dt="2024-05-30T14:47:30.666" v="33" actId="47"/>
        <pc:sldMkLst>
          <pc:docMk/>
          <pc:sldMk cId="1759100234" sldId="271"/>
        </pc:sldMkLst>
      </pc:sldChg>
      <pc:sldChg chg="del">
        <pc:chgData name="逸宏" userId="5b6125eb5a4ed5ea" providerId="LiveId" clId="{F748F8CF-33B1-4EDF-B5D4-3209FD0B9E45}" dt="2024-05-30T14:47:27.538" v="31" actId="47"/>
        <pc:sldMkLst>
          <pc:docMk/>
          <pc:sldMk cId="1403700655" sldId="302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1466746081" sldId="372"/>
        </pc:sldMkLst>
      </pc:sldChg>
      <pc:sldChg chg="del">
        <pc:chgData name="逸宏" userId="5b6125eb5a4ed5ea" providerId="LiveId" clId="{F748F8CF-33B1-4EDF-B5D4-3209FD0B9E45}" dt="2024-05-30T14:47:21.734" v="27" actId="47"/>
        <pc:sldMkLst>
          <pc:docMk/>
          <pc:sldMk cId="1406203448" sldId="614"/>
        </pc:sldMkLst>
      </pc:sldChg>
      <pc:sldChg chg="del">
        <pc:chgData name="逸宏" userId="5b6125eb5a4ed5ea" providerId="LiveId" clId="{F748F8CF-33B1-4EDF-B5D4-3209FD0B9E45}" dt="2024-05-30T14:47:24.217" v="29" actId="47"/>
        <pc:sldMkLst>
          <pc:docMk/>
          <pc:sldMk cId="3742601282" sldId="1136"/>
        </pc:sldMkLst>
      </pc:sldChg>
      <pc:sldChg chg="del">
        <pc:chgData name="逸宏" userId="5b6125eb5a4ed5ea" providerId="LiveId" clId="{F748F8CF-33B1-4EDF-B5D4-3209FD0B9E45}" dt="2024-05-30T14:47:20.418" v="26" actId="47"/>
        <pc:sldMkLst>
          <pc:docMk/>
          <pc:sldMk cId="2590588513" sldId="1142"/>
        </pc:sldMkLst>
      </pc:sldChg>
      <pc:sldChg chg="del">
        <pc:chgData name="逸宏" userId="5b6125eb5a4ed5ea" providerId="LiveId" clId="{F748F8CF-33B1-4EDF-B5D4-3209FD0B9E45}" dt="2024-05-30T14:47:25.434" v="30" actId="47"/>
        <pc:sldMkLst>
          <pc:docMk/>
          <pc:sldMk cId="2648098688" sldId="1143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2502779554" sldId="1147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4161202371" sldId="1250"/>
        </pc:sldMkLst>
      </pc:sldChg>
      <pc:sldChg chg="del">
        <pc:chgData name="逸宏" userId="5b6125eb5a4ed5ea" providerId="LiveId" clId="{F748F8CF-33B1-4EDF-B5D4-3209FD0B9E45}" dt="2024-05-30T14:47:29.380" v="32" actId="47"/>
        <pc:sldMkLst>
          <pc:docMk/>
          <pc:sldMk cId="3086934833" sldId="1252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3649308563" sldId="1256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4092586899" sldId="1258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863500349" sldId="1259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58198130" sldId="1260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2571359109" sldId="1261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290955385" sldId="1262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2144369564" sldId="1263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704354757" sldId="1264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824996631" sldId="1265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923188222" sldId="1266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4030681101" sldId="1267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711269491" sldId="1269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591005549" sldId="1271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678938434" sldId="1272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152055771" sldId="1273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741318682" sldId="1274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849679554" sldId="1275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4072148435" sldId="1276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882057483" sldId="1277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1118634" sldId="1278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248968757" sldId="1279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321679725" sldId="1280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3607138946" sldId="1281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4094282613" sldId="1282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3812634434" sldId="1283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2273145682" sldId="1284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282448503" sldId="1285"/>
        </pc:sldMkLst>
      </pc:sldChg>
      <pc:sldChg chg="del">
        <pc:chgData name="逸宏" userId="5b6125eb5a4ed5ea" providerId="LiveId" clId="{F748F8CF-33B1-4EDF-B5D4-3209FD0B9E45}" dt="2024-05-30T14:47:13.830" v="21" actId="47"/>
        <pc:sldMkLst>
          <pc:docMk/>
          <pc:sldMk cId="1965784640" sldId="1286"/>
        </pc:sldMkLst>
      </pc:sldChg>
      <pc:sldChg chg="del">
        <pc:chgData name="逸宏" userId="5b6125eb5a4ed5ea" providerId="LiveId" clId="{F748F8CF-33B1-4EDF-B5D4-3209FD0B9E45}" dt="2024-05-30T14:47:13.830" v="21" actId="47"/>
        <pc:sldMkLst>
          <pc:docMk/>
          <pc:sldMk cId="1775644964" sldId="1287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3683685597" sldId="1288"/>
        </pc:sldMkLst>
      </pc:sldChg>
      <pc:sldChg chg="modSp mod">
        <pc:chgData name="逸宏" userId="5b6125eb5a4ed5ea" providerId="LiveId" clId="{F748F8CF-33B1-4EDF-B5D4-3209FD0B9E45}" dt="2024-05-30T14:47:01.460" v="15" actId="20577"/>
        <pc:sldMkLst>
          <pc:docMk/>
          <pc:sldMk cId="1525605154" sldId="1289"/>
        </pc:sldMkLst>
        <pc:spChg chg="mod">
          <ac:chgData name="逸宏" userId="5b6125eb5a4ed5ea" providerId="LiveId" clId="{F748F8CF-33B1-4EDF-B5D4-3209FD0B9E45}" dt="2024-05-30T14:47:01.460" v="15" actId="20577"/>
          <ac:spMkLst>
            <pc:docMk/>
            <pc:sldMk cId="1525605154" sldId="1289"/>
            <ac:spMk id="2" creationId="{2C504DA9-E0D3-4140-A7A4-93CCE419623C}"/>
          </ac:spMkLst>
        </pc:spChg>
      </pc:sldChg>
      <pc:sldChg chg="del">
        <pc:chgData name="逸宏" userId="5b6125eb5a4ed5ea" providerId="LiveId" clId="{F748F8CF-33B1-4EDF-B5D4-3209FD0B9E45}" dt="2024-05-30T14:46:21.060" v="0" actId="47"/>
        <pc:sldMkLst>
          <pc:docMk/>
          <pc:sldMk cId="3906367532" sldId="1290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4049463126" sldId="1291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958540983" sldId="1292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713867232" sldId="1293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962713213" sldId="1294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133287383" sldId="1296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1173939243" sldId="1297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437959751" sldId="1298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232524996" sldId="1299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617693884" sldId="1300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280038319" sldId="1301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799445111" sldId="1302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10660963" sldId="1303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2646772557" sldId="1304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4184098363" sldId="1305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3166618598" sldId="1306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3362473074" sldId="1307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3742045281" sldId="1308"/>
        </pc:sldMkLst>
      </pc:sldChg>
      <pc:sldChg chg="del">
        <pc:chgData name="逸宏" userId="5b6125eb5a4ed5ea" providerId="LiveId" clId="{F748F8CF-33B1-4EDF-B5D4-3209FD0B9E45}" dt="2024-05-30T14:47:16.601" v="24" actId="47"/>
        <pc:sldMkLst>
          <pc:docMk/>
          <pc:sldMk cId="944045778" sldId="1310"/>
        </pc:sldMkLst>
      </pc:sldChg>
      <pc:sldChg chg="del">
        <pc:chgData name="逸宏" userId="5b6125eb5a4ed5ea" providerId="LiveId" clId="{F748F8CF-33B1-4EDF-B5D4-3209FD0B9E45}" dt="2024-05-30T14:47:16.601" v="24" actId="47"/>
        <pc:sldMkLst>
          <pc:docMk/>
          <pc:sldMk cId="262228576" sldId="1311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260126095" sldId="1312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043423608" sldId="1314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703093192" sldId="1315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755555480" sldId="1316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2490384470" sldId="1317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599297061" sldId="1318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2363449958" sldId="1319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1948155449" sldId="1320"/>
        </pc:sldMkLst>
      </pc:sldChg>
      <pc:sldMasterChg chg="delSldLayout">
        <pc:chgData name="逸宏" userId="5b6125eb5a4ed5ea" providerId="LiveId" clId="{F748F8CF-33B1-4EDF-B5D4-3209FD0B9E45}" dt="2024-05-30T14:47:22.828" v="28" actId="47"/>
        <pc:sldMasterMkLst>
          <pc:docMk/>
          <pc:sldMasterMk cId="1598425277" sldId="2147483648"/>
        </pc:sldMasterMkLst>
        <pc:sldLayoutChg chg="del">
          <pc:chgData name="逸宏" userId="5b6125eb5a4ed5ea" providerId="LiveId" clId="{F748F8CF-33B1-4EDF-B5D4-3209FD0B9E45}" dt="2024-05-30T14:47:22.828" v="28" actId="47"/>
          <pc:sldLayoutMkLst>
            <pc:docMk/>
            <pc:sldMasterMk cId="1598425277" sldId="2147483648"/>
            <pc:sldLayoutMk cId="2691265161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2024/11/8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2156852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en-US" altLang="zh-TW" sz="5300" b="0" dirty="0"/>
              <a:t>FPGA</a:t>
            </a:r>
            <a:r>
              <a:rPr lang="zh-TW" altLang="en-US" sz="5300" b="0" dirty="0"/>
              <a:t>專題實習</a:t>
            </a:r>
            <a:endParaRPr lang="zh-TW" altLang="en-US" sz="4000" b="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50B180F-A44A-4619-9EF2-D92058B472F2}"/>
              </a:ext>
            </a:extLst>
          </p:cNvPr>
          <p:cNvGrpSpPr/>
          <p:nvPr/>
        </p:nvGrpSpPr>
        <p:grpSpPr>
          <a:xfrm>
            <a:off x="0" y="18937"/>
            <a:ext cx="3447690" cy="1370592"/>
            <a:chOff x="0" y="165046"/>
            <a:chExt cx="3447690" cy="137059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9C7E9E-D0E9-4343-90DF-7C76CBA5BF89}"/>
                </a:ext>
              </a:extLst>
            </p:cNvPr>
            <p:cNvSpPr/>
            <p:nvPr/>
          </p:nvSpPr>
          <p:spPr>
            <a:xfrm>
              <a:off x="0" y="165046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71232D0-3A76-41EF-A004-79A9862FA675}"/>
                </a:ext>
              </a:extLst>
            </p:cNvPr>
            <p:cNvSpPr/>
            <p:nvPr/>
          </p:nvSpPr>
          <p:spPr>
            <a:xfrm>
              <a:off x="0" y="1135528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BDC34C55-7CE7-45C9-8D84-00DE01F76D6D}"/>
              </a:ext>
            </a:extLst>
          </p:cNvPr>
          <p:cNvSpPr/>
          <p:nvPr/>
        </p:nvSpPr>
        <p:spPr>
          <a:xfrm>
            <a:off x="7703389" y="968424"/>
            <a:ext cx="4290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endParaRPr lang="en-US" altLang="zh-TW" sz="200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2B4B098-4240-4DB0-B86C-6F45220B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break_down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B93AF09-92D4-4CB9-BFD2-13F3F66B8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82929"/>
            <a:ext cx="7656814" cy="3351275"/>
          </a:xfrm>
          <a:solidFill>
            <a:srgbClr val="FF0000"/>
          </a:solidFill>
          <a:ln w="19050">
            <a:solidFill>
              <a:srgbClr val="FF0000"/>
            </a:solidFill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5CCC911-91DC-4FEB-957D-923AE12A5D73}"/>
              </a:ext>
            </a:extLst>
          </p:cNvPr>
          <p:cNvSpPr txBox="1"/>
          <p:nvPr/>
        </p:nvSpPr>
        <p:spPr>
          <a:xfrm>
            <a:off x="8552283" y="1282929"/>
            <a:ext cx="28015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呼吸頻率調變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取決於按鈕，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按越多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週期就越多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呼吸緩慢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，反之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按越多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週期就越少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呼吸急促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調節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主要為每當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周期結束就調節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upbnd1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upbnd2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做加一減一。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upbnd1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數值的變化來改變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duty cycle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計數的部分與之前一樣就在此就不贅述。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因為每一次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個週期要調節，所以要拉一個輸出到調節。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1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3741D69-AC9F-48CB-98D6-DE6E83B0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785DB7B-3D2B-43D1-9CF9-6CA56F15ED18}"/>
              </a:ext>
            </a:extLst>
          </p:cNvPr>
          <p:cNvSpPr txBox="1"/>
          <p:nvPr/>
        </p:nvSpPr>
        <p:spPr>
          <a:xfrm>
            <a:off x="4950666" y="1219621"/>
            <a:ext cx="54514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default_n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是預設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週期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sw=01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如果當前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週期大於最小週期則可繼續減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sw=10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如果當前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週期小於最大週期則可繼續加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A00A95D-D538-472E-9550-4708CE4E3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621"/>
            <a:ext cx="3953713" cy="497378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2237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C5B40E6-1C74-41E2-A98D-C1C44E9C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B227BA-DB25-44C1-98E1-34DBCC87B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8225"/>
            <a:ext cx="5542350" cy="457690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6A69CB9-8587-4EAC-8A75-B63C646A861D}"/>
              </a:ext>
            </a:extLst>
          </p:cNvPr>
          <p:cNvSpPr txBox="1"/>
          <p:nvPr/>
        </p:nvSpPr>
        <p:spPr>
          <a:xfrm>
            <a:off x="6518988" y="1438225"/>
            <a:ext cx="48348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brighter_darker = 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brighter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brighter_darker = 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upbund1 = 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最暗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upbund2 = 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最亮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upbund1 = 0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則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brighter_darker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upbund2 = 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則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brighter_darker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47F98B1-4022-438C-BF04-406837015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35418"/>
            <a:ext cx="4296375" cy="4782217"/>
          </a:xfrm>
          <a:ln w="19050">
            <a:solidFill>
              <a:srgbClr val="FF0000"/>
            </a:solidFill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65B6B828-93F6-4961-9B59-242969B9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D670A9C-799C-4BDB-BCBE-4FD1BEB1A61E}"/>
              </a:ext>
            </a:extLst>
          </p:cNvPr>
          <p:cNvSpPr txBox="1"/>
          <p:nvPr/>
        </p:nvSpPr>
        <p:spPr>
          <a:xfrm>
            <a:off x="5212702" y="1335418"/>
            <a:ext cx="6141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pwm_count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小於 預設週期數的話加一，代表還沒數完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當數完則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n_cycle_PWM_complete = 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，代表數完，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pwm_count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歸零。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7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380AC4E-FEAD-4028-B7E4-12FAF9977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95517"/>
            <a:ext cx="4770572" cy="5037137"/>
          </a:xfrm>
          <a:ln w="19050">
            <a:solidFill>
              <a:srgbClr val="FF0000"/>
            </a:solidFill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7E4E2CE1-F47B-4F24-BCC2-82CAF187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D7BBFD2-5386-450D-92FE-61CE810F77FA}"/>
              </a:ext>
            </a:extLst>
          </p:cNvPr>
          <p:cNvSpPr txBox="1"/>
          <p:nvPr/>
        </p:nvSpPr>
        <p:spPr>
          <a:xfrm>
            <a:off x="5679232" y="1195517"/>
            <a:ext cx="56745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upbnd1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預設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upbnd2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預設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每次做完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週期就調節一次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brighter_darker = 1 upbnd1 + 1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upbnd2 - 1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變暗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brighter_darker = 0 upbnd1 - 1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upbnd2 + 1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變亮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78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3EC0A5A-03DC-45F3-9272-0302A3D26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00053"/>
            <a:ext cx="3753374" cy="4591691"/>
          </a:xfrm>
          <a:ln w="19050">
            <a:solidFill>
              <a:srgbClr val="FF0000"/>
            </a:solidFill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24233901-F565-4440-9270-A414C6BB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DF112F9-3989-4BD5-91A4-D39B56435716}"/>
              </a:ext>
            </a:extLst>
          </p:cNvPr>
          <p:cNvSpPr txBox="1"/>
          <p:nvPr/>
        </p:nvSpPr>
        <p:spPr>
          <a:xfrm>
            <a:off x="4763144" y="1300053"/>
            <a:ext cx="56745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大於等於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upbnd1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pwm_state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cont2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小於等於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upbnd2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pwm_state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問題紀錄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34DE58-D988-497D-B58A-B81C75A032BA}"/>
              </a:ext>
            </a:extLst>
          </p:cNvPr>
          <p:cNvSpPr/>
          <p:nvPr/>
        </p:nvSpPr>
        <p:spPr>
          <a:xfrm>
            <a:off x="1934546" y="4024605"/>
            <a:ext cx="1144556" cy="2177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3FBB68-706D-464C-8EFE-F5AF3EF2F3AB}"/>
              </a:ext>
            </a:extLst>
          </p:cNvPr>
          <p:cNvSpPr/>
          <p:nvPr/>
        </p:nvSpPr>
        <p:spPr>
          <a:xfrm>
            <a:off x="1934546" y="2671667"/>
            <a:ext cx="1144556" cy="2177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DA63A5A-6AB8-4AD8-A34A-871FB40E7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144" y="2230627"/>
            <a:ext cx="6451826" cy="239674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76547DB-B795-426A-95BD-3ACED8C287F6}"/>
              </a:ext>
            </a:extLst>
          </p:cNvPr>
          <p:cNvSpPr/>
          <p:nvPr/>
        </p:nvSpPr>
        <p:spPr>
          <a:xfrm>
            <a:off x="9691396" y="4162375"/>
            <a:ext cx="1523573" cy="4649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5A6185E-2507-4E7E-A9D6-B65648BF3CCF}"/>
              </a:ext>
            </a:extLst>
          </p:cNvPr>
          <p:cNvSpPr txBox="1"/>
          <p:nvPr/>
        </p:nvSpPr>
        <p:spPr>
          <a:xfrm>
            <a:off x="4763144" y="4707712"/>
            <a:ext cx="6451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如果寫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 = upbnd2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到最後不會成立，到時候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會一直加下去，就沒辦法變亮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8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221749-BFCD-41A3-ACC7-6EA136BE9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01738"/>
            <a:ext cx="8672587" cy="5037137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A5630FD2-AB65-48EE-AE26-FAFB91AD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測試波型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7276F31-0B97-4841-80A7-CE302842515D}"/>
              </a:ext>
            </a:extLst>
          </p:cNvPr>
          <p:cNvSpPr txBox="1"/>
          <p:nvPr/>
        </p:nvSpPr>
        <p:spPr>
          <a:xfrm>
            <a:off x="9554547" y="1201738"/>
            <a:ext cx="17992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每跑完六個週期，就調節一次，利用此方法來改變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duty cycle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，對照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upbnd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可以發現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越來越薄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B364C7-DB30-4D5E-9FEE-B0A9B3925B97}"/>
              </a:ext>
            </a:extLst>
          </p:cNvPr>
          <p:cNvSpPr/>
          <p:nvPr/>
        </p:nvSpPr>
        <p:spPr>
          <a:xfrm>
            <a:off x="939281" y="3365242"/>
            <a:ext cx="8571506" cy="3794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736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6453EE6-7246-48D8-8ED5-CC52CE9A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測試波型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782E4A35-B05F-4B22-B5E9-450C95E60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01738"/>
            <a:ext cx="8671667" cy="5037137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D63E62E-F857-4EED-9717-B2D6ABCB09FE}"/>
              </a:ext>
            </a:extLst>
          </p:cNvPr>
          <p:cNvSpPr/>
          <p:nvPr/>
        </p:nvSpPr>
        <p:spPr>
          <a:xfrm>
            <a:off x="939281" y="3365242"/>
            <a:ext cx="8571506" cy="3794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2B3F9AF-FDE1-41BF-8D54-FCC001B829E8}"/>
              </a:ext>
            </a:extLst>
          </p:cNvPr>
          <p:cNvSpPr txBox="1"/>
          <p:nvPr/>
        </p:nvSpPr>
        <p:spPr>
          <a:xfrm>
            <a:off x="9554547" y="1201738"/>
            <a:ext cx="1799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跑到最後已經為最暗，這時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bright_darker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轉為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換開始條亮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39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84959</TotalTime>
  <Words>379</Words>
  <Application>Microsoft Office PowerPoint</Application>
  <PresentationFormat>寬螢幕</PresentationFormat>
  <Paragraphs>52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佈景主題</vt:lpstr>
      <vt:lpstr> FPGA專題實習</vt:lpstr>
      <vt:lpstr>break_down</vt:lpstr>
      <vt:lpstr>程式說明</vt:lpstr>
      <vt:lpstr>程式說明</vt:lpstr>
      <vt:lpstr>程式說明</vt:lpstr>
      <vt:lpstr>程式說明</vt:lpstr>
      <vt:lpstr>程式說明</vt:lpstr>
      <vt:lpstr>測試波型</vt:lpstr>
      <vt:lpstr>測試波型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逸宏</cp:lastModifiedBy>
  <cp:revision>3185</cp:revision>
  <dcterms:created xsi:type="dcterms:W3CDTF">2019-03-11T13:47:46Z</dcterms:created>
  <dcterms:modified xsi:type="dcterms:W3CDTF">2024-11-08T03:11:19Z</dcterms:modified>
</cp:coreProperties>
</file>