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HW1" id="{50C51D32-7315-4F19-9ABD-7D92A5292068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1B239-8599-48C3-BB09-833E78728B6B}" v="19" dt="2024-10-11T05:08:57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23" d="100"/>
          <a:sy n="123" d="100"/>
        </p:scale>
        <p:origin x="61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7391B239-8599-48C3-BB09-833E78728B6B}"/>
    <pc:docChg chg="undo custSel addSld delSld modSld delSection modSection">
      <pc:chgData name="逸宏" userId="5b6125eb5a4ed5ea" providerId="LiveId" clId="{7391B239-8599-48C3-BB09-833E78728B6B}" dt="2024-10-11T05:09:17.715" v="1353" actId="20577"/>
      <pc:docMkLst>
        <pc:docMk/>
      </pc:docMkLst>
      <pc:sldChg chg="addSp delSp modSp mod">
        <pc:chgData name="逸宏" userId="5b6125eb5a4ed5ea" providerId="LiveId" clId="{7391B239-8599-48C3-BB09-833E78728B6B}" dt="2024-10-11T00:31:41.003" v="38" actId="1076"/>
        <pc:sldMkLst>
          <pc:docMk/>
          <pc:sldMk cId="4056936614" sldId="259"/>
        </pc:sldMkLst>
        <pc:spChg chg="mod">
          <ac:chgData name="逸宏" userId="5b6125eb5a4ed5ea" providerId="LiveId" clId="{7391B239-8599-48C3-BB09-833E78728B6B}" dt="2024-10-11T00:31:41.003" v="38" actId="1076"/>
          <ac:spMkLst>
            <pc:docMk/>
            <pc:sldMk cId="4056936614" sldId="259"/>
            <ac:spMk id="2" creationId="{00000000-0000-0000-0000-000000000000}"/>
          </ac:spMkLst>
        </pc:spChg>
        <pc:spChg chg="del mod">
          <ac:chgData name="逸宏" userId="5b6125eb5a4ed5ea" providerId="LiveId" clId="{7391B239-8599-48C3-BB09-833E78728B6B}" dt="2024-10-11T00:31:33.663" v="36" actId="478"/>
          <ac:spMkLst>
            <pc:docMk/>
            <pc:sldMk cId="4056936614" sldId="259"/>
            <ac:spMk id="3" creationId="{00000000-0000-0000-0000-000000000000}"/>
          </ac:spMkLst>
        </pc:spChg>
        <pc:spChg chg="add del mod">
          <ac:chgData name="逸宏" userId="5b6125eb5a4ed5ea" providerId="LiveId" clId="{7391B239-8599-48C3-BB09-833E78728B6B}" dt="2024-10-11T00:31:35.818" v="37" actId="478"/>
          <ac:spMkLst>
            <pc:docMk/>
            <pc:sldMk cId="4056936614" sldId="259"/>
            <ac:spMk id="7" creationId="{A83A9B7F-25F0-4F7C-B612-8F61454CDC4E}"/>
          </ac:spMkLst>
        </pc:spChg>
      </pc:sldChg>
      <pc:sldChg chg="new del">
        <pc:chgData name="逸宏" userId="5b6125eb5a4ed5ea" providerId="LiveId" clId="{7391B239-8599-48C3-BB09-833E78728B6B}" dt="2024-10-11T00:32:02.577" v="44" actId="47"/>
        <pc:sldMkLst>
          <pc:docMk/>
          <pc:sldMk cId="2828139886" sldId="260"/>
        </pc:sldMkLst>
      </pc:sldChg>
      <pc:sldChg chg="new del">
        <pc:chgData name="逸宏" userId="5b6125eb5a4ed5ea" providerId="LiveId" clId="{7391B239-8599-48C3-BB09-833E78728B6B}" dt="2024-10-11T00:31:48.735" v="40" actId="47"/>
        <pc:sldMkLst>
          <pc:docMk/>
          <pc:sldMk cId="3003227996" sldId="260"/>
        </pc:sldMkLst>
      </pc:sldChg>
      <pc:sldChg chg="addSp modSp new mod">
        <pc:chgData name="逸宏" userId="5b6125eb5a4ed5ea" providerId="LiveId" clId="{7391B239-8599-48C3-BB09-833E78728B6B}" dt="2024-10-11T00:56:42.601" v="782" actId="20577"/>
        <pc:sldMkLst>
          <pc:docMk/>
          <pc:sldMk cId="116614201" sldId="261"/>
        </pc:sldMkLst>
        <pc:spChg chg="mod">
          <ac:chgData name="逸宏" userId="5b6125eb5a4ed5ea" providerId="LiveId" clId="{7391B239-8599-48C3-BB09-833E78728B6B}" dt="2024-10-11T00:34:52.743" v="333" actId="5793"/>
          <ac:spMkLst>
            <pc:docMk/>
            <pc:sldMk cId="116614201" sldId="261"/>
            <ac:spMk id="2" creationId="{A8D5252B-774B-4973-B634-0D8DC8018DA3}"/>
          </ac:spMkLst>
        </pc:spChg>
        <pc:spChg chg="mod">
          <ac:chgData name="逸宏" userId="5b6125eb5a4ed5ea" providerId="LiveId" clId="{7391B239-8599-48C3-BB09-833E78728B6B}" dt="2024-10-11T00:32:23.550" v="75" actId="20577"/>
          <ac:spMkLst>
            <pc:docMk/>
            <pc:sldMk cId="116614201" sldId="261"/>
            <ac:spMk id="3" creationId="{02B4B098-4240-4DB0-B86C-6F45220B1B04}"/>
          </ac:spMkLst>
        </pc:spChg>
        <pc:spChg chg="add mod">
          <ac:chgData name="逸宏" userId="5b6125eb5a4ed5ea" providerId="LiveId" clId="{7391B239-8599-48C3-BB09-833E78728B6B}" dt="2024-10-11T00:56:42.601" v="782" actId="20577"/>
          <ac:spMkLst>
            <pc:docMk/>
            <pc:sldMk cId="116614201" sldId="261"/>
            <ac:spMk id="6" creationId="{C5DD47FB-4DE3-4170-8DCB-14C99F3A78CF}"/>
          </ac:spMkLst>
        </pc:spChg>
        <pc:picChg chg="add mod">
          <ac:chgData name="逸宏" userId="5b6125eb5a4ed5ea" providerId="LiveId" clId="{7391B239-8599-48C3-BB09-833E78728B6B}" dt="2024-10-11T00:50:38.233" v="335" actId="1076"/>
          <ac:picMkLst>
            <pc:docMk/>
            <pc:sldMk cId="116614201" sldId="261"/>
            <ac:picMk id="5" creationId="{C655428E-73CE-40D6-99D9-CF2ACF166DC1}"/>
          </ac:picMkLst>
        </pc:picChg>
      </pc:sldChg>
      <pc:sldChg chg="addSp delSp modSp new mod">
        <pc:chgData name="逸宏" userId="5b6125eb5a4ed5ea" providerId="LiveId" clId="{7391B239-8599-48C3-BB09-833E78728B6B}" dt="2024-10-11T04:59:35.150" v="1113" actId="208"/>
        <pc:sldMkLst>
          <pc:docMk/>
          <pc:sldMk cId="2622372340" sldId="262"/>
        </pc:sldMkLst>
        <pc:spChg chg="del">
          <ac:chgData name="逸宏" userId="5b6125eb5a4ed5ea" providerId="LiveId" clId="{7391B239-8599-48C3-BB09-833E78728B6B}" dt="2024-10-11T00:57:40.477" v="784" actId="931"/>
          <ac:spMkLst>
            <pc:docMk/>
            <pc:sldMk cId="2622372340" sldId="262"/>
            <ac:spMk id="2" creationId="{C40A112F-015F-4CC7-A022-F83F95DD9356}"/>
          </ac:spMkLst>
        </pc:spChg>
        <pc:spChg chg="add mod">
          <ac:chgData name="逸宏" userId="5b6125eb5a4ed5ea" providerId="LiveId" clId="{7391B239-8599-48C3-BB09-833E78728B6B}" dt="2024-10-11T04:56:41.502" v="925" actId="14100"/>
          <ac:spMkLst>
            <pc:docMk/>
            <pc:sldMk cId="2622372340" sldId="262"/>
            <ac:spMk id="2" creationId="{DFDF4122-026C-4CAE-A79C-6D676DF1BA05}"/>
          </ac:spMkLst>
        </pc:spChg>
        <pc:spChg chg="mod">
          <ac:chgData name="逸宏" userId="5b6125eb5a4ed5ea" providerId="LiveId" clId="{7391B239-8599-48C3-BB09-833E78728B6B}" dt="2024-10-11T00:57:28.169" v="783"/>
          <ac:spMkLst>
            <pc:docMk/>
            <pc:sldMk cId="2622372340" sldId="262"/>
            <ac:spMk id="3" creationId="{53741D69-AC9F-48CB-98D6-DE6E83B02C43}"/>
          </ac:spMkLst>
        </pc:spChg>
        <pc:spChg chg="add mod">
          <ac:chgData name="逸宏" userId="5b6125eb5a4ed5ea" providerId="LiveId" clId="{7391B239-8599-48C3-BB09-833E78728B6B}" dt="2024-10-11T04:58:52.859" v="1103" actId="20577"/>
          <ac:spMkLst>
            <pc:docMk/>
            <pc:sldMk cId="2622372340" sldId="262"/>
            <ac:spMk id="4" creationId="{1F38472E-A285-4E9B-AE6E-BF313B4D58C3}"/>
          </ac:spMkLst>
        </pc:spChg>
        <pc:spChg chg="add mod">
          <ac:chgData name="逸宏" userId="5b6125eb5a4ed5ea" providerId="LiveId" clId="{7391B239-8599-48C3-BB09-833E78728B6B}" dt="2024-10-11T04:56:52.922" v="929" actId="1076"/>
          <ac:spMkLst>
            <pc:docMk/>
            <pc:sldMk cId="2622372340" sldId="262"/>
            <ac:spMk id="6" creationId="{4B2E6B76-2EF0-46D7-9249-5F36A198AE53}"/>
          </ac:spMkLst>
        </pc:spChg>
        <pc:spChg chg="add mod">
          <ac:chgData name="逸宏" userId="5b6125eb5a4ed5ea" providerId="LiveId" clId="{7391B239-8599-48C3-BB09-833E78728B6B}" dt="2024-10-11T04:59:32.999" v="1112" actId="208"/>
          <ac:spMkLst>
            <pc:docMk/>
            <pc:sldMk cId="2622372340" sldId="262"/>
            <ac:spMk id="7" creationId="{52B72545-5489-49E7-8499-B289E0EB6A6F}"/>
          </ac:spMkLst>
        </pc:spChg>
        <pc:spChg chg="add mod">
          <ac:chgData name="逸宏" userId="5b6125eb5a4ed5ea" providerId="LiveId" clId="{7391B239-8599-48C3-BB09-833E78728B6B}" dt="2024-10-11T04:59:35.150" v="1113" actId="208"/>
          <ac:spMkLst>
            <pc:docMk/>
            <pc:sldMk cId="2622372340" sldId="262"/>
            <ac:spMk id="8" creationId="{875B16C5-4891-4BD6-A70F-9558AFAFA937}"/>
          </ac:spMkLst>
        </pc:spChg>
        <pc:picChg chg="add mod">
          <ac:chgData name="逸宏" userId="5b6125eb5a4ed5ea" providerId="LiveId" clId="{7391B239-8599-48C3-BB09-833E78728B6B}" dt="2024-10-11T04:56:46.623" v="928" actId="1076"/>
          <ac:picMkLst>
            <pc:docMk/>
            <pc:sldMk cId="2622372340" sldId="262"/>
            <ac:picMk id="5" creationId="{AE565093-7BA9-4EEF-9DB1-17470902AAE9}"/>
          </ac:picMkLst>
        </pc:picChg>
      </pc:sldChg>
      <pc:sldChg chg="addSp delSp modSp new mod">
        <pc:chgData name="逸宏" userId="5b6125eb5a4ed5ea" providerId="LiveId" clId="{7391B239-8599-48C3-BB09-833E78728B6B}" dt="2024-10-11T05:09:17.715" v="1353" actId="20577"/>
        <pc:sldMkLst>
          <pc:docMk/>
          <pc:sldMk cId="1680705993" sldId="263"/>
        </pc:sldMkLst>
        <pc:spChg chg="del">
          <ac:chgData name="逸宏" userId="5b6125eb5a4ed5ea" providerId="LiveId" clId="{7391B239-8599-48C3-BB09-833E78728B6B}" dt="2024-10-11T05:03:39.205" v="1121"/>
          <ac:spMkLst>
            <pc:docMk/>
            <pc:sldMk cId="1680705993" sldId="263"/>
            <ac:spMk id="2" creationId="{830D6388-64E8-4ED4-A301-A93D1ABE077B}"/>
          </ac:spMkLst>
        </pc:spChg>
        <pc:spChg chg="mod">
          <ac:chgData name="逸宏" userId="5b6125eb5a4ed5ea" providerId="LiveId" clId="{7391B239-8599-48C3-BB09-833E78728B6B}" dt="2024-10-11T05:09:17.715" v="1353" actId="20577"/>
          <ac:spMkLst>
            <pc:docMk/>
            <pc:sldMk cId="1680705993" sldId="263"/>
            <ac:spMk id="3" creationId="{9013C502-9CDD-4C26-8A0D-64E19F8B5992}"/>
          </ac:spMkLst>
        </pc:spChg>
        <pc:spChg chg="add del mod">
          <ac:chgData name="逸宏" userId="5b6125eb5a4ed5ea" providerId="LiveId" clId="{7391B239-8599-48C3-BB09-833E78728B6B}" dt="2024-10-11T05:03:47.637" v="1126" actId="478"/>
          <ac:spMkLst>
            <pc:docMk/>
            <pc:sldMk cId="1680705993" sldId="263"/>
            <ac:spMk id="6" creationId="{1A7A0655-2156-4A7F-BE3E-990B2A40CD93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7" creationId="{7C3ED969-33AD-4DD5-B324-984A3D0C56F8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8" creationId="{2CF8C7B2-699F-4F10-9356-C393F84EB95B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9" creationId="{5721E820-8B4A-4BBF-8643-13DD122F151E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0" creationId="{22872452-9D30-4D5F-A860-9D413245BCD6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1" creationId="{050A2CAD-AC55-4AC3-A3B4-C32A3B40E787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2" creationId="{19A1BDAA-FA4F-46BC-99AD-458C82C5C7E8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3" creationId="{AA137C58-2545-4FBB-8243-37AA2591EFFF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4" creationId="{A84C5550-2D7E-406A-89A9-455CE298DFDD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5" creationId="{D36D0024-24F2-4E31-A040-ABB19D5E427A}"/>
          </ac:spMkLst>
        </pc:spChg>
        <pc:spChg chg="add del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6" creationId="{E4735CEE-10C4-411A-B272-6075E7973DA5}"/>
          </ac:spMkLst>
        </pc:spChg>
        <pc:spChg chg="add mod">
          <ac:chgData name="逸宏" userId="5b6125eb5a4ed5ea" providerId="LiveId" clId="{7391B239-8599-48C3-BB09-833E78728B6B}" dt="2024-10-11T05:09:01.097" v="1340" actId="14100"/>
          <ac:spMkLst>
            <pc:docMk/>
            <pc:sldMk cId="1680705993" sldId="263"/>
            <ac:spMk id="17" creationId="{7D0C38A6-9C7F-4753-B7AD-DC15BA4F05A5}"/>
          </ac:spMkLst>
        </pc:spChg>
        <pc:picChg chg="add mod">
          <ac:chgData name="逸宏" userId="5b6125eb5a4ed5ea" providerId="LiveId" clId="{7391B239-8599-48C3-BB09-833E78728B6B}" dt="2024-10-11T05:06:29.112" v="1184" actId="1076"/>
          <ac:picMkLst>
            <pc:docMk/>
            <pc:sldMk cId="1680705993" sldId="263"/>
            <ac:picMk id="5" creationId="{C7DAFCD4-749A-4E2A-A4A3-958A5A48DB27}"/>
          </ac:picMkLst>
        </pc:picChg>
      </pc:sldChg>
      <pc:sldChg chg="modSp new del mod">
        <pc:chgData name="逸宏" userId="5b6125eb5a4ed5ea" providerId="LiveId" clId="{7391B239-8599-48C3-BB09-833E78728B6B}" dt="2024-10-11T05:08:26.971" v="1323" actId="47"/>
        <pc:sldMkLst>
          <pc:docMk/>
          <pc:sldMk cId="4159144917" sldId="264"/>
        </pc:sldMkLst>
        <pc:spChg chg="mod">
          <ac:chgData name="逸宏" userId="5b6125eb5a4ed5ea" providerId="LiveId" clId="{7391B239-8599-48C3-BB09-833E78728B6B}" dt="2024-10-11T00:59:14.631" v="818"/>
          <ac:spMkLst>
            <pc:docMk/>
            <pc:sldMk cId="4159144917" sldId="264"/>
            <ac:spMk id="3" creationId="{2BE73894-24E3-4D0E-8318-E5F47635030A}"/>
          </ac:spMkLst>
        </pc:sp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2024/10/11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eHaeZNgihG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156852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專題實習</a:t>
            </a:r>
            <a:endParaRPr lang="zh-TW" altLang="en-US" sz="4000" b="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D5252B-774B-4973-B634-0D8DC801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本次作業為計數器輪流計數，並顯示在</a:t>
            </a:r>
            <a:r>
              <a:rPr lang="en-US" altLang="zh-TW" dirty="0"/>
              <a:t>LED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我還有做</a:t>
            </a:r>
            <a:r>
              <a:rPr lang="en-US" altLang="zh-TW" dirty="0"/>
              <a:t>bouns</a:t>
            </a:r>
            <a:r>
              <a:rPr lang="zh-TW" altLang="en-US" dirty="0"/>
              <a:t>，功能為利用指撥開關調整上限與下限</a:t>
            </a:r>
            <a:endParaRPr lang="en-US" altLang="zh-TW" dirty="0"/>
          </a:p>
          <a:p>
            <a:r>
              <a:rPr lang="zh-TW" altLang="en-US" dirty="0"/>
              <a:t>以下為狀態圖</a:t>
            </a:r>
            <a:r>
              <a:rPr lang="en-US" altLang="zh-TW" dirty="0"/>
              <a:t>FSM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計數器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55428E-73CE-40D6-99D9-CF2ACF16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2" y="2048867"/>
            <a:ext cx="7144747" cy="334374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DD47FB-4DE3-4170-8DCB-14C99F3A78CF}"/>
              </a:ext>
            </a:extLst>
          </p:cNvPr>
          <p:cNvSpPr txBox="1"/>
          <p:nvPr/>
        </p:nvSpPr>
        <p:spPr>
          <a:xfrm>
            <a:off x="8082169" y="2050178"/>
            <a:ext cx="34209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上數，當數到上限時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進入下一個狀態，並將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數值歸回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lower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，使下一次能從新上數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下數，當數到下限時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進入下一個狀態，並將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數值歸回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upper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，使下一次能從新下數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565093-7BA9-4EEF-9DB1-17470902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99" y="1329589"/>
            <a:ext cx="2791215" cy="4744112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3741D69-AC9F-48CB-98D6-DE6E83B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計數器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38472E-A285-4E9B-AE6E-BF313B4D58C3}"/>
              </a:ext>
            </a:extLst>
          </p:cNvPr>
          <p:cNvSpPr txBox="1"/>
          <p:nvPr/>
        </p:nvSpPr>
        <p:spPr>
          <a:xfrm>
            <a:off x="6096000" y="1329589"/>
            <a:ext cx="342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可以調整上限，當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時上限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時上限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可以調整下限，當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時下限為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下限為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0011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DF4122-026C-4CAE-A79C-6D676DF1BA05}"/>
              </a:ext>
            </a:extLst>
          </p:cNvPr>
          <p:cNvSpPr/>
          <p:nvPr/>
        </p:nvSpPr>
        <p:spPr>
          <a:xfrm>
            <a:off x="3346578" y="2282889"/>
            <a:ext cx="1436915" cy="97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2E6B76-2EF0-46D7-9249-5F36A198AE53}"/>
              </a:ext>
            </a:extLst>
          </p:cNvPr>
          <p:cNvSpPr/>
          <p:nvPr/>
        </p:nvSpPr>
        <p:spPr>
          <a:xfrm>
            <a:off x="3346577" y="4736840"/>
            <a:ext cx="1436915" cy="97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2B72545-5489-49E7-8499-B289E0EB6A6F}"/>
              </a:ext>
            </a:extLst>
          </p:cNvPr>
          <p:cNvSpPr/>
          <p:nvPr/>
        </p:nvSpPr>
        <p:spPr>
          <a:xfrm>
            <a:off x="2307772" y="2537924"/>
            <a:ext cx="845866" cy="46031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875B16C5-4891-4BD6-A70F-9558AFAFA937}"/>
              </a:ext>
            </a:extLst>
          </p:cNvPr>
          <p:cNvSpPr/>
          <p:nvPr/>
        </p:nvSpPr>
        <p:spPr>
          <a:xfrm>
            <a:off x="2307772" y="4991875"/>
            <a:ext cx="845866" cy="46031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7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013C502-9CDD-4C26-8A0D-64E19F8B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  <a:r>
              <a:rPr lang="zh-TW" altLang="en-US"/>
              <a:t>展示與操作說明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DAFCD4-749A-4E2A-A4A3-958A5A48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58" y="1295679"/>
            <a:ext cx="3474149" cy="48998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3ED969-33AD-4DD5-B324-984A3D0C56F8}"/>
              </a:ext>
            </a:extLst>
          </p:cNvPr>
          <p:cNvSpPr/>
          <p:nvPr/>
        </p:nvSpPr>
        <p:spPr>
          <a:xfrm>
            <a:off x="2575249" y="4733731"/>
            <a:ext cx="211494" cy="44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F8C7B2-699F-4F10-9356-C393F84EB95B}"/>
              </a:ext>
            </a:extLst>
          </p:cNvPr>
          <p:cNvSpPr/>
          <p:nvPr/>
        </p:nvSpPr>
        <p:spPr>
          <a:xfrm>
            <a:off x="2820491" y="4733731"/>
            <a:ext cx="211494" cy="44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21E820-8B4A-4BBF-8643-13DD122F151E}"/>
              </a:ext>
            </a:extLst>
          </p:cNvPr>
          <p:cNvSpPr/>
          <p:nvPr/>
        </p:nvSpPr>
        <p:spPr>
          <a:xfrm>
            <a:off x="3065734" y="4733731"/>
            <a:ext cx="211494" cy="44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872452-9D30-4D5F-A860-9D413245BCD6}"/>
              </a:ext>
            </a:extLst>
          </p:cNvPr>
          <p:cNvSpPr/>
          <p:nvPr/>
        </p:nvSpPr>
        <p:spPr>
          <a:xfrm>
            <a:off x="4755502" y="4733730"/>
            <a:ext cx="146180" cy="3048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0A2CAD-AC55-4AC3-A3B4-C32A3B40E787}"/>
              </a:ext>
            </a:extLst>
          </p:cNvPr>
          <p:cNvSpPr/>
          <p:nvPr/>
        </p:nvSpPr>
        <p:spPr>
          <a:xfrm>
            <a:off x="4755502" y="5038531"/>
            <a:ext cx="146180" cy="3048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A1BDAA-FA4F-46BC-99AD-458C82C5C7E8}"/>
              </a:ext>
            </a:extLst>
          </p:cNvPr>
          <p:cNvSpPr txBox="1"/>
          <p:nvPr/>
        </p:nvSpPr>
        <p:spPr>
          <a:xfrm>
            <a:off x="2437855" y="4456229"/>
            <a:ext cx="36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137C58-2545-4FBB-8243-37AA2591EFFF}"/>
              </a:ext>
            </a:extLst>
          </p:cNvPr>
          <p:cNvSpPr txBox="1"/>
          <p:nvPr/>
        </p:nvSpPr>
        <p:spPr>
          <a:xfrm>
            <a:off x="2705508" y="4456229"/>
            <a:ext cx="36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4C5550-2D7E-406A-89A9-455CE298DFDD}"/>
              </a:ext>
            </a:extLst>
          </p:cNvPr>
          <p:cNvSpPr txBox="1"/>
          <p:nvPr/>
        </p:nvSpPr>
        <p:spPr>
          <a:xfrm>
            <a:off x="2987433" y="4456229"/>
            <a:ext cx="36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6D0024-24F2-4E31-A040-ABB19D5E427A}"/>
              </a:ext>
            </a:extLst>
          </p:cNvPr>
          <p:cNvSpPr txBox="1"/>
          <p:nvPr/>
        </p:nvSpPr>
        <p:spPr>
          <a:xfrm>
            <a:off x="4460496" y="4608629"/>
            <a:ext cx="36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735CEE-10C4-411A-B272-6075E7973DA5}"/>
              </a:ext>
            </a:extLst>
          </p:cNvPr>
          <p:cNvSpPr txBox="1"/>
          <p:nvPr/>
        </p:nvSpPr>
        <p:spPr>
          <a:xfrm>
            <a:off x="4460497" y="4996934"/>
            <a:ext cx="36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0C38A6-9C7F-4753-B7AD-DC15BA4F05A5}"/>
              </a:ext>
            </a:extLst>
          </p:cNvPr>
          <p:cNvSpPr txBox="1"/>
          <p:nvPr/>
        </p:nvSpPr>
        <p:spPr>
          <a:xfrm>
            <a:off x="6095999" y="1354470"/>
            <a:ext cx="5399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控制上限開關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控制下限開關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(count2 = count2 - 1)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(count1 = count1 - 1)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https://youtube.com/shorts/eHaeZNgihGg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影片網址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0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84502</TotalTime>
  <Words>196</Words>
  <Application>Microsoft Office PowerPoint</Application>
  <PresentationFormat>寬螢幕</PresentationFormat>
  <Paragraphs>23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佈景主題</vt:lpstr>
      <vt:lpstr> FPGA專題實習</vt:lpstr>
      <vt:lpstr>計數器</vt:lpstr>
      <vt:lpstr>計數器</vt:lpstr>
      <vt:lpstr>成果展示與操作說明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逸宏</cp:lastModifiedBy>
  <cp:revision>3185</cp:revision>
  <dcterms:created xsi:type="dcterms:W3CDTF">2019-03-11T13:47:46Z</dcterms:created>
  <dcterms:modified xsi:type="dcterms:W3CDTF">2024-10-11T05:09:18Z</dcterms:modified>
</cp:coreProperties>
</file>