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neeb Shahid" initials="MS" lastIdx="1" clrIdx="0">
    <p:extLst>
      <p:ext uri="{19B8F6BF-5375-455C-9EA6-DF929625EA0E}">
        <p15:presenceInfo xmlns:p15="http://schemas.microsoft.com/office/powerpoint/2012/main" userId="ebb44447d0c290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4D411-4D61-4F15-BDDB-41AEB9095B84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CAFE0-0BE7-4E9E-8589-14ABFE387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57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CAFE0-0BE7-4E9E-8589-14ABFE387B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36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Highlevel</a:t>
            </a:r>
            <a:r>
              <a:rPr lang="en-US" dirty="0"/>
              <a:t>-Component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CAFE0-0BE7-4E9E-8589-14ABFE387B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59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Stream-Data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CAFE0-0BE7-4E9E-8589-14ABFE387B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73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Decentralized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CAFE0-0BE7-4E9E-8589-14ABFE387B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57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Smart-Data-Sharing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CAFE0-0BE7-4E9E-8589-14ABFE387B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8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CAFE0-0BE7-4E9E-8589-14ABFE387B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17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collaborative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CAFE0-0BE7-4E9E-8589-14ABFE387B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2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BD4B4-A7C9-4CC8-8B03-421F1235D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F8B10-EC2F-44BC-87EE-DC7494307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E85AA-C2BE-4CC6-AE0E-8F639085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B48D-DFFB-4931-A076-4314F8622929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8B3CE-2DBB-4AF8-ADD9-59F99A689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444E7-D989-413B-8590-1B15D703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A5A9-562E-4DE2-B0D3-B07534C8E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1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807F-0899-4AE7-A226-39A02BDF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E5A98-306C-46A3-865B-95EC58547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0A98B-C033-4182-9439-32C1809D5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B48D-DFFB-4931-A076-4314F8622929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F011C-4287-4ABB-B111-32B1A964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70EC2-0484-40E7-8539-9B268370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A5A9-562E-4DE2-B0D3-B07534C8E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84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2C1B6-9153-4569-BD26-C9E983C56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F5C0B-D807-49EC-AEEA-FB1E6A776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C9DA-E72F-46A9-A44C-072193C9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B48D-DFFB-4931-A076-4314F8622929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981E1-98E9-49C9-BABD-F9AE42D7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B59E0-9238-49EE-BE4D-83C4553E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A5A9-562E-4DE2-B0D3-B07534C8E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6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CA621-8FE7-44C6-85DE-182AA58E1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E526F-06AE-457D-B17B-FCB884492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46B80-7100-48D4-8EF9-CB4856EF8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B48D-DFFB-4931-A076-4314F8622929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2887D-4DB9-499E-B33B-AF419874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47E85-9764-412D-97E8-6E371AC8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A5A9-562E-4DE2-B0D3-B07534C8E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8CA0-EC86-4327-B893-7163ED791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C3D9D-0698-4B55-8BAB-931835550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77654-6FE9-4210-B068-1E20BB4C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B48D-DFFB-4931-A076-4314F8622929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29498-B8E7-40F8-9A45-0C8C53939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0A69F-191F-4733-992D-37CF9A6D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A5A9-562E-4DE2-B0D3-B07534C8E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C4D0B-CDF4-4116-9FA7-13DC8360C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B50FA-6E31-4242-9D1A-D8F8F7446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FD52F-9296-4EC1-B008-7E4258DD0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58FED-838F-4869-9EC8-08D04FD9C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B48D-DFFB-4931-A076-4314F8622929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05D2D-EF78-45C4-9D7C-B14BF6DDA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36A31-23A7-46C9-AD01-510277CB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A5A9-562E-4DE2-B0D3-B07534C8E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8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19B90-9833-408A-A132-B723FFE45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B803C-E42B-416E-ABA1-721EAA082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B44D7-2C73-4F2A-8023-385050C9D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0E5EB-575A-4483-B1B0-7372654DC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1DC1A6-3229-457E-B2A7-858B51D20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FFCE45-E45C-4C3F-AFA7-E5CAD8481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B48D-DFFB-4931-A076-4314F8622929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EDEA76-CD29-4F7F-A482-F0630F24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BDC833-F66C-483C-9387-99483440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A5A9-562E-4DE2-B0D3-B07534C8E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1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B0B1-7334-4C22-9D06-7CE9472E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50F11-4E1A-4C3A-ADE6-04C11FC1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B48D-DFFB-4931-A076-4314F8622929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2D291-8ED5-40EE-9BFF-49CC4314D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9A03D-5671-4CB2-BC43-588C67ACE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A5A9-562E-4DE2-B0D3-B07534C8E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6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3901E0-E2C3-4E1E-94F7-5419E243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B48D-DFFB-4931-A076-4314F8622929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3550A-5918-484D-8663-829B99D9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75150-7DF1-453E-8B1F-305C739E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A5A9-562E-4DE2-B0D3-B07534C8E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2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9D4A-FAA1-410F-868B-4A5F2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9B157-BB3F-487C-9E81-AACFD6398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3482C-5072-4989-9D2D-89FEF8DDC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1066D-093F-4E16-B673-2E9927DA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B48D-DFFB-4931-A076-4314F8622929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26131-8422-40BC-8F9E-BB6D119F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DBC9E-6409-4395-A5D0-1607477A1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A5A9-562E-4DE2-B0D3-B07534C8E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3ABB3-EE3D-4EE2-8351-09DF809F1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FC90B-33F5-4808-9856-58557FDBB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5BF91-E9DB-4B29-9123-4D3304715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14639-FCCC-4962-8825-2C02040F5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B48D-DFFB-4931-A076-4314F8622929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2B8D5-6381-4FB5-B7AC-7171B3F0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4CFA5-DCA9-4B20-9F03-53E64E95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A5A9-562E-4DE2-B0D3-B07534C8E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4A7917-0F7A-491B-9DB7-5FD7F696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EC83F-6E5D-4E05-9BEE-E1840576D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8A8E-C75B-4A7B-9119-2E4FFBCEE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4B48D-DFFB-4931-A076-4314F8622929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A6A15-CA62-4452-A927-D6D829949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560D1-D8F0-4981-ADB9-5F7B50533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3A5A9-562E-4DE2-B0D3-B07534C8E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9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5118E1-9E44-42AB-BAD5-AB4DC8580985}"/>
              </a:ext>
            </a:extLst>
          </p:cNvPr>
          <p:cNvSpPr/>
          <p:nvPr/>
        </p:nvSpPr>
        <p:spPr>
          <a:xfrm>
            <a:off x="8333507" y="1501486"/>
            <a:ext cx="3532910" cy="4743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8F136A-AD71-4449-B4CA-467A6424BA10}"/>
              </a:ext>
            </a:extLst>
          </p:cNvPr>
          <p:cNvSpPr/>
          <p:nvPr/>
        </p:nvSpPr>
        <p:spPr>
          <a:xfrm>
            <a:off x="8629649" y="2228850"/>
            <a:ext cx="2940627" cy="966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Visualize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BE3837-EA3B-4FE4-923A-50DAB3264632}"/>
              </a:ext>
            </a:extLst>
          </p:cNvPr>
          <p:cNvSpPr/>
          <p:nvPr/>
        </p:nvSpPr>
        <p:spPr>
          <a:xfrm>
            <a:off x="8629649" y="3491345"/>
            <a:ext cx="2940627" cy="966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On-demand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E5AB93-E7B9-4241-B80C-E5597D6521EE}"/>
              </a:ext>
            </a:extLst>
          </p:cNvPr>
          <p:cNvSpPr/>
          <p:nvPr/>
        </p:nvSpPr>
        <p:spPr>
          <a:xfrm>
            <a:off x="8629649" y="4753841"/>
            <a:ext cx="2940627" cy="966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 Task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51D4C-410D-4388-A5B0-8A0505ADCADB}"/>
              </a:ext>
            </a:extLst>
          </p:cNvPr>
          <p:cNvSpPr txBox="1"/>
          <p:nvPr/>
        </p:nvSpPr>
        <p:spPr>
          <a:xfrm>
            <a:off x="9143998" y="1638711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CA1203-47E0-403A-81AB-DEF2DA0E89B1}"/>
              </a:ext>
            </a:extLst>
          </p:cNvPr>
          <p:cNvSpPr/>
          <p:nvPr/>
        </p:nvSpPr>
        <p:spPr>
          <a:xfrm>
            <a:off x="3039444" y="2784764"/>
            <a:ext cx="2408857" cy="2618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5D87FC-37EA-4818-9EFB-6F88839327A8}"/>
              </a:ext>
            </a:extLst>
          </p:cNvPr>
          <p:cNvSpPr txBox="1"/>
          <p:nvPr/>
        </p:nvSpPr>
        <p:spPr>
          <a:xfrm>
            <a:off x="4062845" y="311727"/>
            <a:ext cx="472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Streaming and Consuming Large Datasets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A887FC-2CC5-4148-8485-3780E4DAD973}"/>
              </a:ext>
            </a:extLst>
          </p:cNvPr>
          <p:cNvCxnSpPr/>
          <p:nvPr/>
        </p:nvCxnSpPr>
        <p:spPr>
          <a:xfrm flipH="1">
            <a:off x="5448302" y="2358736"/>
            <a:ext cx="3181347" cy="57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B28696-D68D-44E9-AC82-39C5477F769B}"/>
              </a:ext>
            </a:extLst>
          </p:cNvPr>
          <p:cNvCxnSpPr>
            <a:cxnSpLocks/>
          </p:cNvCxnSpPr>
          <p:nvPr/>
        </p:nvCxnSpPr>
        <p:spPr>
          <a:xfrm flipV="1">
            <a:off x="5448301" y="2925040"/>
            <a:ext cx="3181347" cy="566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FFC8D88-706D-4F46-B9BC-3A004757AD72}"/>
              </a:ext>
            </a:extLst>
          </p:cNvPr>
          <p:cNvSpPr txBox="1"/>
          <p:nvPr/>
        </p:nvSpPr>
        <p:spPr>
          <a:xfrm rot="21028553">
            <a:off x="5672703" y="2278525"/>
            <a:ext cx="253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Type / Properties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7526C1-C852-434B-BCD3-1253AC7E9570}"/>
              </a:ext>
            </a:extLst>
          </p:cNvPr>
          <p:cNvSpPr/>
          <p:nvPr/>
        </p:nvSpPr>
        <p:spPr>
          <a:xfrm rot="21008025">
            <a:off x="6566711" y="2807491"/>
            <a:ext cx="620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6E93EA-0A44-4FE7-9C93-BAB799F5BDFB}"/>
              </a:ext>
            </a:extLst>
          </p:cNvPr>
          <p:cNvCxnSpPr>
            <a:cxnSpLocks/>
          </p:cNvCxnSpPr>
          <p:nvPr/>
        </p:nvCxnSpPr>
        <p:spPr>
          <a:xfrm flipH="1">
            <a:off x="5448301" y="3696566"/>
            <a:ext cx="3181347" cy="90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7F51BED-9063-4FF7-8C30-284981128BEE}"/>
              </a:ext>
            </a:extLst>
          </p:cNvPr>
          <p:cNvCxnSpPr>
            <a:cxnSpLocks/>
          </p:cNvCxnSpPr>
          <p:nvPr/>
        </p:nvCxnSpPr>
        <p:spPr>
          <a:xfrm>
            <a:off x="5448301" y="4330914"/>
            <a:ext cx="318134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4E01C87-3B00-4B7B-AAFA-ABE89A6D5363}"/>
              </a:ext>
            </a:extLst>
          </p:cNvPr>
          <p:cNvSpPr/>
          <p:nvPr/>
        </p:nvSpPr>
        <p:spPr>
          <a:xfrm rot="21435693">
            <a:off x="6338622" y="3394429"/>
            <a:ext cx="1201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Preference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F822BC2-C70F-4525-A968-0227ABAE4C6A}"/>
              </a:ext>
            </a:extLst>
          </p:cNvPr>
          <p:cNvSpPr/>
          <p:nvPr/>
        </p:nvSpPr>
        <p:spPr>
          <a:xfrm>
            <a:off x="6276214" y="3968828"/>
            <a:ext cx="1266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 Chunk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FF3150-E034-4B74-A8AA-7374ED1E2429}"/>
              </a:ext>
            </a:extLst>
          </p:cNvPr>
          <p:cNvCxnSpPr>
            <a:cxnSpLocks/>
          </p:cNvCxnSpPr>
          <p:nvPr/>
        </p:nvCxnSpPr>
        <p:spPr>
          <a:xfrm>
            <a:off x="5448301" y="4729413"/>
            <a:ext cx="3181347" cy="235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091A53D-0261-4FE6-B7D3-24C7A52B309B}"/>
              </a:ext>
            </a:extLst>
          </p:cNvPr>
          <p:cNvCxnSpPr>
            <a:cxnSpLocks/>
          </p:cNvCxnSpPr>
          <p:nvPr/>
        </p:nvCxnSpPr>
        <p:spPr>
          <a:xfrm flipH="1" flipV="1">
            <a:off x="5448301" y="5259270"/>
            <a:ext cx="3181348" cy="381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9AFF56B-80FC-48A9-9246-D51C97667FC8}"/>
              </a:ext>
            </a:extLst>
          </p:cNvPr>
          <p:cNvSpPr/>
          <p:nvPr/>
        </p:nvSpPr>
        <p:spPr>
          <a:xfrm rot="285613">
            <a:off x="6546319" y="4451123"/>
            <a:ext cx="583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CADD3FD-9F65-4767-8D6B-B624F5EEE654}"/>
              </a:ext>
            </a:extLst>
          </p:cNvPr>
          <p:cNvSpPr/>
          <p:nvPr/>
        </p:nvSpPr>
        <p:spPr>
          <a:xfrm rot="445931">
            <a:off x="6366002" y="5033941"/>
            <a:ext cx="762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CDCDBB3-E0A7-4370-84C7-C97007CDA223}"/>
              </a:ext>
            </a:extLst>
          </p:cNvPr>
          <p:cNvSpPr/>
          <p:nvPr/>
        </p:nvSpPr>
        <p:spPr>
          <a:xfrm>
            <a:off x="325583" y="3365936"/>
            <a:ext cx="1524421" cy="16202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19ED141-2F08-4B0F-BF2C-9CEA8F4A3B2C}"/>
              </a:ext>
            </a:extLst>
          </p:cNvPr>
          <p:cNvCxnSpPr>
            <a:cxnSpLocks/>
          </p:cNvCxnSpPr>
          <p:nvPr/>
        </p:nvCxnSpPr>
        <p:spPr>
          <a:xfrm>
            <a:off x="1850004" y="4176055"/>
            <a:ext cx="1184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486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0413BB-A28F-4893-898A-7F4716800596}"/>
              </a:ext>
            </a:extLst>
          </p:cNvPr>
          <p:cNvSpPr txBox="1"/>
          <p:nvPr/>
        </p:nvSpPr>
        <p:spPr>
          <a:xfrm>
            <a:off x="3592254" y="401946"/>
            <a:ext cx="480797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HydroRTC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E4873-AEEE-4E1B-B588-DCAA924E8869}"/>
              </a:ext>
            </a:extLst>
          </p:cNvPr>
          <p:cNvSpPr txBox="1"/>
          <p:nvPr/>
        </p:nvSpPr>
        <p:spPr>
          <a:xfrm>
            <a:off x="8380565" y="378857"/>
            <a:ext cx="381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HydroRTC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2A011D-D1FA-4B2E-A7AA-FBB5976C3760}"/>
              </a:ext>
            </a:extLst>
          </p:cNvPr>
          <p:cNvSpPr/>
          <p:nvPr/>
        </p:nvSpPr>
        <p:spPr>
          <a:xfrm>
            <a:off x="5039172" y="1733551"/>
            <a:ext cx="1720825" cy="6624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Smart Data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5B5BBB-171A-4FF2-AEDB-EC10CE34EC78}"/>
              </a:ext>
            </a:extLst>
          </p:cNvPr>
          <p:cNvCxnSpPr/>
          <p:nvPr/>
        </p:nvCxnSpPr>
        <p:spPr>
          <a:xfrm>
            <a:off x="0" y="86677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92649CC-A502-4636-86EF-D21907EDD73D}"/>
              </a:ext>
            </a:extLst>
          </p:cNvPr>
          <p:cNvSpPr/>
          <p:nvPr/>
        </p:nvSpPr>
        <p:spPr>
          <a:xfrm>
            <a:off x="9124545" y="2758518"/>
            <a:ext cx="2333307" cy="193706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Socket.IO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3BA49A1-0E16-4F60-9999-978BB26770D1}"/>
              </a:ext>
            </a:extLst>
          </p:cNvPr>
          <p:cNvCxnSpPr/>
          <p:nvPr/>
        </p:nvCxnSpPr>
        <p:spPr>
          <a:xfrm>
            <a:off x="359225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D892088-36E5-47C3-876A-BFEE24F8E6E2}"/>
              </a:ext>
            </a:extLst>
          </p:cNvPr>
          <p:cNvSpPr txBox="1"/>
          <p:nvPr/>
        </p:nvSpPr>
        <p:spPr>
          <a:xfrm>
            <a:off x="0" y="384691"/>
            <a:ext cx="3592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pic>
        <p:nvPicPr>
          <p:cNvPr id="8" name="Graphic 7" descr="Monitor with solid fill">
            <a:extLst>
              <a:ext uri="{FF2B5EF4-FFF2-40B4-BE49-F238E27FC236}">
                <a16:creationId xmlns:a16="http://schemas.microsoft.com/office/drawing/2014/main" id="{AA7C7F3F-FC18-43E8-A68D-92457D0B6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3539" y="1263064"/>
            <a:ext cx="3607690" cy="3607690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0DEC339-5F36-40C8-8C06-359CF55F663C}"/>
              </a:ext>
            </a:extLst>
          </p:cNvPr>
          <p:cNvSpPr/>
          <p:nvPr/>
        </p:nvSpPr>
        <p:spPr>
          <a:xfrm>
            <a:off x="5040508" y="2758336"/>
            <a:ext cx="1720825" cy="108930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Socket.IO-Client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6169DE-E7F4-46BA-9C94-7DA777DC5CFD}"/>
              </a:ext>
            </a:extLst>
          </p:cNvPr>
          <p:cNvSpPr txBox="1"/>
          <p:nvPr/>
        </p:nvSpPr>
        <p:spPr>
          <a:xfrm>
            <a:off x="6889924" y="2323301"/>
            <a:ext cx="1726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Start-Smart-Data-Sharing Event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67047D7-87A3-4D84-8FCD-98AD7F428803}"/>
              </a:ext>
            </a:extLst>
          </p:cNvPr>
          <p:cNvSpPr/>
          <p:nvPr/>
        </p:nvSpPr>
        <p:spPr>
          <a:xfrm>
            <a:off x="9124546" y="1742773"/>
            <a:ext cx="2333305" cy="64480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Smart Data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751A094-7278-4BA4-A90B-254F7E9DF11E}"/>
              </a:ext>
            </a:extLst>
          </p:cNvPr>
          <p:cNvSpPr txBox="1"/>
          <p:nvPr/>
        </p:nvSpPr>
        <p:spPr>
          <a:xfrm>
            <a:off x="6964064" y="3370850"/>
            <a:ext cx="1557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Smart-Data Event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55EB24F-0224-4561-8B85-5CDBF4C52FC3}"/>
              </a:ext>
            </a:extLst>
          </p:cNvPr>
          <p:cNvSpPr txBox="1"/>
          <p:nvPr/>
        </p:nvSpPr>
        <p:spPr>
          <a:xfrm>
            <a:off x="3577631" y="1838449"/>
            <a:ext cx="14264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Data Event Handler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17AC398-5C81-43C8-98F2-E08C75A38E49}"/>
              </a:ext>
            </a:extLst>
          </p:cNvPr>
          <p:cNvSpPr txBox="1"/>
          <p:nvPr/>
        </p:nvSpPr>
        <p:spPr>
          <a:xfrm>
            <a:off x="3712513" y="2986040"/>
            <a:ext cx="10231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Event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C8059A3-B303-43D2-B8CD-770F47EA6A35}"/>
              </a:ext>
            </a:extLst>
          </p:cNvPr>
          <p:cNvCxnSpPr/>
          <p:nvPr/>
        </p:nvCxnSpPr>
        <p:spPr>
          <a:xfrm>
            <a:off x="85148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8C180A1-A0D4-4158-8E0E-0B26028D998D}"/>
              </a:ext>
            </a:extLst>
          </p:cNvPr>
          <p:cNvSpPr/>
          <p:nvPr/>
        </p:nvSpPr>
        <p:spPr>
          <a:xfrm>
            <a:off x="5035988" y="4033120"/>
            <a:ext cx="1720825" cy="6624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Smart Data Priority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250162-9007-42B0-9272-297B44AA366E}"/>
              </a:ext>
            </a:extLst>
          </p:cNvPr>
          <p:cNvSpPr txBox="1"/>
          <p:nvPr/>
        </p:nvSpPr>
        <p:spPr>
          <a:xfrm>
            <a:off x="6764915" y="3926324"/>
            <a:ext cx="1882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Update-Smart-Data-Sharing-Priority Event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74CAAF-08C0-42B7-885B-D42307DFF3F4}"/>
              </a:ext>
            </a:extLst>
          </p:cNvPr>
          <p:cNvSpPr txBox="1"/>
          <p:nvPr/>
        </p:nvSpPr>
        <p:spPr>
          <a:xfrm>
            <a:off x="11368197" y="2366881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1B43555-DD97-422D-AA38-7D2849673816}"/>
              </a:ext>
            </a:extLst>
          </p:cNvPr>
          <p:cNvSpPr/>
          <p:nvPr/>
        </p:nvSpPr>
        <p:spPr>
          <a:xfrm>
            <a:off x="9132642" y="5082993"/>
            <a:ext cx="2325209" cy="6522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Smart Data Sharing Priorities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60EACC-E01E-4A96-9468-2A7E654A380A}"/>
              </a:ext>
            </a:extLst>
          </p:cNvPr>
          <p:cNvCxnSpPr>
            <a:cxnSpLocks/>
          </p:cNvCxnSpPr>
          <p:nvPr/>
        </p:nvCxnSpPr>
        <p:spPr>
          <a:xfrm>
            <a:off x="3293806" y="1762438"/>
            <a:ext cx="17355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15221C4-6DC9-4B0C-93E3-83060E9B45AF}"/>
              </a:ext>
            </a:extLst>
          </p:cNvPr>
          <p:cNvCxnSpPr>
            <a:cxnSpLocks/>
          </p:cNvCxnSpPr>
          <p:nvPr/>
        </p:nvCxnSpPr>
        <p:spPr>
          <a:xfrm flipH="1">
            <a:off x="3293807" y="2361669"/>
            <a:ext cx="17355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93162A3-7BA9-4260-8E9D-B8A7EEF5AF6F}"/>
              </a:ext>
            </a:extLst>
          </p:cNvPr>
          <p:cNvCxnSpPr>
            <a:cxnSpLocks/>
            <a:stCxn id="11" idx="2"/>
            <a:endCxn id="43" idx="0"/>
          </p:cNvCxnSpPr>
          <p:nvPr/>
        </p:nvCxnSpPr>
        <p:spPr>
          <a:xfrm>
            <a:off x="5899585" y="2396009"/>
            <a:ext cx="1336" cy="362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84F79AF-70FF-41E5-BCB7-051373ADE75B}"/>
              </a:ext>
            </a:extLst>
          </p:cNvPr>
          <p:cNvCxnSpPr/>
          <p:nvPr/>
        </p:nvCxnSpPr>
        <p:spPr>
          <a:xfrm>
            <a:off x="6756813" y="2913021"/>
            <a:ext cx="23596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B7069B-3D85-4CC9-96C1-E05B12E66E5F}"/>
              </a:ext>
            </a:extLst>
          </p:cNvPr>
          <p:cNvCxnSpPr>
            <a:cxnSpLocks/>
          </p:cNvCxnSpPr>
          <p:nvPr/>
        </p:nvCxnSpPr>
        <p:spPr>
          <a:xfrm flipH="1">
            <a:off x="6776948" y="3678627"/>
            <a:ext cx="23426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58B2B5-3C22-4161-970C-935F975484E8}"/>
              </a:ext>
            </a:extLst>
          </p:cNvPr>
          <p:cNvCxnSpPr/>
          <p:nvPr/>
        </p:nvCxnSpPr>
        <p:spPr>
          <a:xfrm flipV="1">
            <a:off x="9281652" y="2396009"/>
            <a:ext cx="0" cy="344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1CC9B19-0E8B-4E2B-B3FE-42A92F7B399B}"/>
              </a:ext>
            </a:extLst>
          </p:cNvPr>
          <p:cNvCxnSpPr/>
          <p:nvPr/>
        </p:nvCxnSpPr>
        <p:spPr>
          <a:xfrm>
            <a:off x="11337169" y="2396009"/>
            <a:ext cx="0" cy="344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6D18947-5872-4343-99A8-D2A9D0884276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526420" y="4359237"/>
            <a:ext cx="2509568" cy="5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0B4D846-2BF8-40D6-9B02-6CAB4DD319F2}"/>
              </a:ext>
            </a:extLst>
          </p:cNvPr>
          <p:cNvCxnSpPr>
            <a:cxnSpLocks/>
            <a:stCxn id="22" idx="2"/>
            <a:endCxn id="90" idx="0"/>
          </p:cNvCxnSpPr>
          <p:nvPr/>
        </p:nvCxnSpPr>
        <p:spPr>
          <a:xfrm>
            <a:off x="10291199" y="4695578"/>
            <a:ext cx="4048" cy="387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B2F1246-089B-4CCA-92AA-93A98BC8AE70}"/>
              </a:ext>
            </a:extLst>
          </p:cNvPr>
          <p:cNvCxnSpPr>
            <a:cxnSpLocks/>
          </p:cNvCxnSpPr>
          <p:nvPr/>
        </p:nvCxnSpPr>
        <p:spPr>
          <a:xfrm flipV="1">
            <a:off x="6764915" y="4504658"/>
            <a:ext cx="235963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091B790-7643-4E06-ACFC-F395B1511570}"/>
              </a:ext>
            </a:extLst>
          </p:cNvPr>
          <p:cNvCxnSpPr>
            <a:stCxn id="43" idx="1"/>
          </p:cNvCxnSpPr>
          <p:nvPr/>
        </p:nvCxnSpPr>
        <p:spPr>
          <a:xfrm flipH="1" flipV="1">
            <a:off x="3272210" y="3302987"/>
            <a:ext cx="17682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42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0413BB-A28F-4893-898A-7F4716800596}"/>
              </a:ext>
            </a:extLst>
          </p:cNvPr>
          <p:cNvSpPr txBox="1"/>
          <p:nvPr/>
        </p:nvSpPr>
        <p:spPr>
          <a:xfrm>
            <a:off x="3592254" y="401946"/>
            <a:ext cx="480797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HydroRTC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E4873-AEEE-4E1B-B588-DCAA924E8869}"/>
              </a:ext>
            </a:extLst>
          </p:cNvPr>
          <p:cNvSpPr txBox="1"/>
          <p:nvPr/>
        </p:nvSpPr>
        <p:spPr>
          <a:xfrm>
            <a:off x="8380565" y="378857"/>
            <a:ext cx="381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HydroRTC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2A011D-D1FA-4B2E-A7AA-FBB5976C3760}"/>
              </a:ext>
            </a:extLst>
          </p:cNvPr>
          <p:cNvSpPr/>
          <p:nvPr/>
        </p:nvSpPr>
        <p:spPr>
          <a:xfrm>
            <a:off x="5243206" y="2019834"/>
            <a:ext cx="1720825" cy="6624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Task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5B5BBB-171A-4FF2-AEDB-EC10CE34EC78}"/>
              </a:ext>
            </a:extLst>
          </p:cNvPr>
          <p:cNvCxnSpPr/>
          <p:nvPr/>
        </p:nvCxnSpPr>
        <p:spPr>
          <a:xfrm>
            <a:off x="0" y="86677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92649CC-A502-4636-86EF-D21907EDD73D}"/>
              </a:ext>
            </a:extLst>
          </p:cNvPr>
          <p:cNvSpPr/>
          <p:nvPr/>
        </p:nvSpPr>
        <p:spPr>
          <a:xfrm>
            <a:off x="9596288" y="3010653"/>
            <a:ext cx="1634106" cy="197618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Socket.IO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3BA49A1-0E16-4F60-9999-978BB26770D1}"/>
              </a:ext>
            </a:extLst>
          </p:cNvPr>
          <p:cNvCxnSpPr/>
          <p:nvPr/>
        </p:nvCxnSpPr>
        <p:spPr>
          <a:xfrm>
            <a:off x="359225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D892088-36E5-47C3-876A-BFEE24F8E6E2}"/>
              </a:ext>
            </a:extLst>
          </p:cNvPr>
          <p:cNvSpPr txBox="1"/>
          <p:nvPr/>
        </p:nvSpPr>
        <p:spPr>
          <a:xfrm>
            <a:off x="0" y="384691"/>
            <a:ext cx="3592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pic>
        <p:nvPicPr>
          <p:cNvPr id="8" name="Graphic 7" descr="Monitor with solid fill">
            <a:extLst>
              <a:ext uri="{FF2B5EF4-FFF2-40B4-BE49-F238E27FC236}">
                <a16:creationId xmlns:a16="http://schemas.microsoft.com/office/drawing/2014/main" id="{AA7C7F3F-FC18-43E8-A68D-92457D0B6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516371"/>
            <a:ext cx="3597856" cy="3597856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0DEC339-5F36-40C8-8C06-359CF55F663C}"/>
              </a:ext>
            </a:extLst>
          </p:cNvPr>
          <p:cNvSpPr/>
          <p:nvPr/>
        </p:nvSpPr>
        <p:spPr>
          <a:xfrm>
            <a:off x="5247975" y="3042868"/>
            <a:ext cx="1720825" cy="111467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Socket.IO-Client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6169DE-E7F4-46BA-9C94-7DA777DC5CFD}"/>
              </a:ext>
            </a:extLst>
          </p:cNvPr>
          <p:cNvSpPr txBox="1"/>
          <p:nvPr/>
        </p:nvSpPr>
        <p:spPr>
          <a:xfrm>
            <a:off x="7104891" y="2733523"/>
            <a:ext cx="176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Get-Task Event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67047D7-87A3-4D84-8FCD-98AD7F428803}"/>
              </a:ext>
            </a:extLst>
          </p:cNvPr>
          <p:cNvSpPr/>
          <p:nvPr/>
        </p:nvSpPr>
        <p:spPr>
          <a:xfrm>
            <a:off x="9596288" y="2037488"/>
            <a:ext cx="1634106" cy="64480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Task For the Peer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751A094-7278-4BA4-A90B-254F7E9DF11E}"/>
              </a:ext>
            </a:extLst>
          </p:cNvPr>
          <p:cNvSpPr txBox="1"/>
          <p:nvPr/>
        </p:nvSpPr>
        <p:spPr>
          <a:xfrm>
            <a:off x="7339573" y="3680441"/>
            <a:ext cx="1557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Event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55EB24F-0224-4561-8B85-5CDBF4C52FC3}"/>
              </a:ext>
            </a:extLst>
          </p:cNvPr>
          <p:cNvSpPr txBox="1"/>
          <p:nvPr/>
        </p:nvSpPr>
        <p:spPr>
          <a:xfrm>
            <a:off x="3617936" y="2356573"/>
            <a:ext cx="1824173" cy="307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Event Handler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17AC398-5C81-43C8-98F2-E08C75A38E49}"/>
              </a:ext>
            </a:extLst>
          </p:cNvPr>
          <p:cNvSpPr txBox="1"/>
          <p:nvPr/>
        </p:nvSpPr>
        <p:spPr>
          <a:xfrm>
            <a:off x="3845306" y="3282937"/>
            <a:ext cx="10231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Event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C8059A3-B303-43D2-B8CD-770F47EA6A35}"/>
              </a:ext>
            </a:extLst>
          </p:cNvPr>
          <p:cNvCxnSpPr/>
          <p:nvPr/>
        </p:nvCxnSpPr>
        <p:spPr>
          <a:xfrm>
            <a:off x="839039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8C180A1-A0D4-4158-8E0E-0B26028D998D}"/>
              </a:ext>
            </a:extLst>
          </p:cNvPr>
          <p:cNvSpPr/>
          <p:nvPr/>
        </p:nvSpPr>
        <p:spPr>
          <a:xfrm>
            <a:off x="5243205" y="4506350"/>
            <a:ext cx="1720825" cy="6624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 Task Result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250162-9007-42B0-9272-297B44AA366E}"/>
              </a:ext>
            </a:extLst>
          </p:cNvPr>
          <p:cNvSpPr txBox="1"/>
          <p:nvPr/>
        </p:nvSpPr>
        <p:spPr>
          <a:xfrm>
            <a:off x="7034210" y="4314359"/>
            <a:ext cx="1048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Task-Result Event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74CAAF-08C0-42B7-885B-D42307DFF3F4}"/>
              </a:ext>
            </a:extLst>
          </p:cNvPr>
          <p:cNvSpPr txBox="1"/>
          <p:nvPr/>
        </p:nvSpPr>
        <p:spPr>
          <a:xfrm>
            <a:off x="11224397" y="2703618"/>
            <a:ext cx="521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1B43555-DD97-422D-AA38-7D2849673816}"/>
              </a:ext>
            </a:extLst>
          </p:cNvPr>
          <p:cNvSpPr/>
          <p:nvPr/>
        </p:nvSpPr>
        <p:spPr>
          <a:xfrm>
            <a:off x="9596288" y="5305705"/>
            <a:ext cx="1634106" cy="9027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/ Process Task Result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2FA466-A5DE-4549-BFE0-9CA60F880F01}"/>
              </a:ext>
            </a:extLst>
          </p:cNvPr>
          <p:cNvCxnSpPr/>
          <p:nvPr/>
        </p:nvCxnSpPr>
        <p:spPr>
          <a:xfrm>
            <a:off x="3281680" y="2055252"/>
            <a:ext cx="19615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B8733D-8828-45FF-9CB1-C62ED7001482}"/>
              </a:ext>
            </a:extLst>
          </p:cNvPr>
          <p:cNvCxnSpPr>
            <a:cxnSpLocks/>
          </p:cNvCxnSpPr>
          <p:nvPr/>
        </p:nvCxnSpPr>
        <p:spPr>
          <a:xfrm flipH="1">
            <a:off x="3281681" y="2682292"/>
            <a:ext cx="19615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AAFD98-C95E-443C-8137-43230C573BCE}"/>
              </a:ext>
            </a:extLst>
          </p:cNvPr>
          <p:cNvCxnSpPr>
            <a:cxnSpLocks/>
            <a:stCxn id="11" idx="2"/>
            <a:endCxn id="43" idx="0"/>
          </p:cNvCxnSpPr>
          <p:nvPr/>
        </p:nvCxnSpPr>
        <p:spPr>
          <a:xfrm>
            <a:off x="6103619" y="2682292"/>
            <a:ext cx="4769" cy="360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6E8044-5FD9-447B-A8FF-9AE06DCB6FE3}"/>
              </a:ext>
            </a:extLst>
          </p:cNvPr>
          <p:cNvCxnSpPr/>
          <p:nvPr/>
        </p:nvCxnSpPr>
        <p:spPr>
          <a:xfrm>
            <a:off x="6964030" y="3042869"/>
            <a:ext cx="26322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A46F13E-4D6A-49B7-A551-DA6A5A87E566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964030" y="3998744"/>
            <a:ext cx="26322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751D63B-2255-41C2-AF38-1A6B2D32FC72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964030" y="4824954"/>
            <a:ext cx="2632258" cy="12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BECE857-5479-466C-99E6-7AB674AD3DC5}"/>
              </a:ext>
            </a:extLst>
          </p:cNvPr>
          <p:cNvCxnSpPr/>
          <p:nvPr/>
        </p:nvCxnSpPr>
        <p:spPr>
          <a:xfrm flipV="1">
            <a:off x="9773920" y="2696989"/>
            <a:ext cx="0" cy="30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075D3B-3538-4312-B734-B71B5E4A6797}"/>
              </a:ext>
            </a:extLst>
          </p:cNvPr>
          <p:cNvCxnSpPr/>
          <p:nvPr/>
        </p:nvCxnSpPr>
        <p:spPr>
          <a:xfrm>
            <a:off x="11109043" y="2704359"/>
            <a:ext cx="0" cy="332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1B30BD7-74D4-4D80-85D1-B1ED5B090934}"/>
              </a:ext>
            </a:extLst>
          </p:cNvPr>
          <p:cNvCxnSpPr>
            <a:stCxn id="43" idx="1"/>
          </p:cNvCxnSpPr>
          <p:nvPr/>
        </p:nvCxnSpPr>
        <p:spPr>
          <a:xfrm flipH="1" flipV="1">
            <a:off x="3281680" y="3600206"/>
            <a:ext cx="196629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5E6AE6D-A2E3-42C7-ABD3-25C86FFCEFF3}"/>
              </a:ext>
            </a:extLst>
          </p:cNvPr>
          <p:cNvCxnSpPr>
            <a:stCxn id="22" idx="2"/>
            <a:endCxn id="90" idx="0"/>
          </p:cNvCxnSpPr>
          <p:nvPr/>
        </p:nvCxnSpPr>
        <p:spPr>
          <a:xfrm>
            <a:off x="10413341" y="4986834"/>
            <a:ext cx="0" cy="318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9B653B4-6F01-4A40-8CB1-B0EDAF600FE3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499360" y="4837579"/>
            <a:ext cx="27438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48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0413BB-A28F-4893-898A-7F4716800596}"/>
              </a:ext>
            </a:extLst>
          </p:cNvPr>
          <p:cNvSpPr txBox="1"/>
          <p:nvPr/>
        </p:nvSpPr>
        <p:spPr>
          <a:xfrm>
            <a:off x="2056986" y="401946"/>
            <a:ext cx="259210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HydroRTC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E4873-AEEE-4E1B-B588-DCAA924E8869}"/>
              </a:ext>
            </a:extLst>
          </p:cNvPr>
          <p:cNvSpPr txBox="1"/>
          <p:nvPr/>
        </p:nvSpPr>
        <p:spPr>
          <a:xfrm>
            <a:off x="4649095" y="378857"/>
            <a:ext cx="313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HydroRTC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728CC-BD35-4363-B39F-D27CB458EB97}"/>
              </a:ext>
            </a:extLst>
          </p:cNvPr>
          <p:cNvSpPr/>
          <p:nvPr/>
        </p:nvSpPr>
        <p:spPr>
          <a:xfrm>
            <a:off x="7788512" y="216581"/>
            <a:ext cx="26415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HydroRTC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(Requested Peer)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59FB06-E885-4904-945F-EFCB8267E564}"/>
              </a:ext>
            </a:extLst>
          </p:cNvPr>
          <p:cNvCxnSpPr/>
          <p:nvPr/>
        </p:nvCxnSpPr>
        <p:spPr>
          <a:xfrm>
            <a:off x="465053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29C384-1324-4562-96CC-CCD48D53A4B1}"/>
              </a:ext>
            </a:extLst>
          </p:cNvPr>
          <p:cNvCxnSpPr/>
          <p:nvPr/>
        </p:nvCxnSpPr>
        <p:spPr>
          <a:xfrm>
            <a:off x="778995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2A011D-D1FA-4B2E-A7AA-FBB5976C3760}"/>
              </a:ext>
            </a:extLst>
          </p:cNvPr>
          <p:cNvSpPr/>
          <p:nvPr/>
        </p:nvSpPr>
        <p:spPr>
          <a:xfrm>
            <a:off x="3007160" y="2387978"/>
            <a:ext cx="1327289" cy="104102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Data From Peer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5B5BBB-171A-4FF2-AEDB-EC10CE34EC78}"/>
              </a:ext>
            </a:extLst>
          </p:cNvPr>
          <p:cNvCxnSpPr/>
          <p:nvPr/>
        </p:nvCxnSpPr>
        <p:spPr>
          <a:xfrm>
            <a:off x="0" y="86677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92649CC-A502-4636-86EF-D21907EDD73D}"/>
              </a:ext>
            </a:extLst>
          </p:cNvPr>
          <p:cNvSpPr/>
          <p:nvPr/>
        </p:nvSpPr>
        <p:spPr>
          <a:xfrm>
            <a:off x="5482206" y="3694437"/>
            <a:ext cx="1634106" cy="64480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Socket.IO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958690E-F9B7-43E5-984F-9B5FB6E4E877}"/>
              </a:ext>
            </a:extLst>
          </p:cNvPr>
          <p:cNvSpPr/>
          <p:nvPr/>
        </p:nvSpPr>
        <p:spPr>
          <a:xfrm>
            <a:off x="8534067" y="3669440"/>
            <a:ext cx="1075383" cy="66712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Socket.IO-Client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3BA49A1-0E16-4F60-9999-978BB26770D1}"/>
              </a:ext>
            </a:extLst>
          </p:cNvPr>
          <p:cNvCxnSpPr/>
          <p:nvPr/>
        </p:nvCxnSpPr>
        <p:spPr>
          <a:xfrm>
            <a:off x="205842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D892088-36E5-47C3-876A-BFEE24F8E6E2}"/>
              </a:ext>
            </a:extLst>
          </p:cNvPr>
          <p:cNvSpPr txBox="1"/>
          <p:nvPr/>
        </p:nvSpPr>
        <p:spPr>
          <a:xfrm>
            <a:off x="0" y="384691"/>
            <a:ext cx="2056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(Requestor)</a:t>
            </a:r>
          </a:p>
        </p:txBody>
      </p:sp>
      <p:pic>
        <p:nvPicPr>
          <p:cNvPr id="8" name="Graphic 7" descr="Monitor with solid fill">
            <a:extLst>
              <a:ext uri="{FF2B5EF4-FFF2-40B4-BE49-F238E27FC236}">
                <a16:creationId xmlns:a16="http://schemas.microsoft.com/office/drawing/2014/main" id="{AA7C7F3F-FC18-43E8-A68D-92457D0B6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968515"/>
            <a:ext cx="2069707" cy="3483611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0DEC339-5F36-40C8-8C06-359CF55F663C}"/>
              </a:ext>
            </a:extLst>
          </p:cNvPr>
          <p:cNvSpPr/>
          <p:nvPr/>
        </p:nvSpPr>
        <p:spPr>
          <a:xfrm>
            <a:off x="2994007" y="3694437"/>
            <a:ext cx="1350790" cy="6624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Socket.IO-Client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2A98371-4519-40BB-86CA-4852D4E650B6}"/>
              </a:ext>
            </a:extLst>
          </p:cNvPr>
          <p:cNvCxnSpPr>
            <a:cxnSpLocks/>
            <a:stCxn id="11" idx="2"/>
            <a:endCxn id="43" idx="0"/>
          </p:cNvCxnSpPr>
          <p:nvPr/>
        </p:nvCxnSpPr>
        <p:spPr>
          <a:xfrm flipH="1">
            <a:off x="3669402" y="3429000"/>
            <a:ext cx="1403" cy="265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16169DE-E7F4-46BA-9C94-7DA777DC5CFD}"/>
              </a:ext>
            </a:extLst>
          </p:cNvPr>
          <p:cNvSpPr txBox="1"/>
          <p:nvPr/>
        </p:nvSpPr>
        <p:spPr>
          <a:xfrm>
            <a:off x="4656830" y="3206518"/>
            <a:ext cx="8405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Request-Peer Event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67047D7-87A3-4D84-8FCD-98AD7F428803}"/>
              </a:ext>
            </a:extLst>
          </p:cNvPr>
          <p:cNvSpPr/>
          <p:nvPr/>
        </p:nvSpPr>
        <p:spPr>
          <a:xfrm>
            <a:off x="5497383" y="2369172"/>
            <a:ext cx="1634106" cy="64480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Requested Peer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29F383-F58E-472A-AAE6-6C75CCC15F59}"/>
              </a:ext>
            </a:extLst>
          </p:cNvPr>
          <p:cNvSpPr txBox="1"/>
          <p:nvPr/>
        </p:nvSpPr>
        <p:spPr>
          <a:xfrm>
            <a:off x="7054586" y="3215365"/>
            <a:ext cx="5202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F12468-3BC5-4A04-88E6-5FBDA37FB039}"/>
              </a:ext>
            </a:extLst>
          </p:cNvPr>
          <p:cNvSpPr txBox="1"/>
          <p:nvPr/>
        </p:nvSpPr>
        <p:spPr>
          <a:xfrm>
            <a:off x="7788511" y="3300108"/>
            <a:ext cx="107538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Connect-Request Event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F5D6967-F6F4-4F07-B63C-34DA1497E2C6}"/>
              </a:ext>
            </a:extLst>
          </p:cNvPr>
          <p:cNvSpPr/>
          <p:nvPr/>
        </p:nvSpPr>
        <p:spPr>
          <a:xfrm>
            <a:off x="8545086" y="4670123"/>
            <a:ext cx="1075384" cy="66712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PeerJS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DAFD016-17D3-46F2-99D0-FD05BFAE5284}"/>
              </a:ext>
            </a:extLst>
          </p:cNvPr>
          <p:cNvSpPr/>
          <p:nvPr/>
        </p:nvSpPr>
        <p:spPr>
          <a:xfrm>
            <a:off x="2994007" y="4645520"/>
            <a:ext cx="1350790" cy="6624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PeerJS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5CDA1EF-9294-4628-B93E-0FFF657FEEBF}"/>
              </a:ext>
            </a:extLst>
          </p:cNvPr>
          <p:cNvSpPr txBox="1"/>
          <p:nvPr/>
        </p:nvSpPr>
        <p:spPr>
          <a:xfrm>
            <a:off x="2093783" y="2466852"/>
            <a:ext cx="96750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 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BE12D60-EE59-4E22-8DE8-AF896328D6A1}"/>
              </a:ext>
            </a:extLst>
          </p:cNvPr>
          <p:cNvSpPr txBox="1"/>
          <p:nvPr/>
        </p:nvSpPr>
        <p:spPr>
          <a:xfrm>
            <a:off x="5541810" y="4441204"/>
            <a:ext cx="1716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Connection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E738A78-3343-4966-B0D1-C250D1E30DE9}"/>
              </a:ext>
            </a:extLst>
          </p:cNvPr>
          <p:cNvSpPr txBox="1"/>
          <p:nvPr/>
        </p:nvSpPr>
        <p:spPr>
          <a:xfrm>
            <a:off x="1109937" y="5254658"/>
            <a:ext cx="1016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Event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1CFCF23-7773-43B8-BD53-9F427761526C}"/>
              </a:ext>
            </a:extLst>
          </p:cNvPr>
          <p:cNvSpPr txBox="1"/>
          <p:nvPr/>
        </p:nvSpPr>
        <p:spPr>
          <a:xfrm>
            <a:off x="5765871" y="4917494"/>
            <a:ext cx="10667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Event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AE36193-C097-4C32-9CA7-325AD4B9B5BF}"/>
              </a:ext>
            </a:extLst>
          </p:cNvPr>
          <p:cNvCxnSpPr/>
          <p:nvPr/>
        </p:nvCxnSpPr>
        <p:spPr>
          <a:xfrm>
            <a:off x="1043155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0848452-D946-44AE-8A3B-4042F6F91C4A}"/>
              </a:ext>
            </a:extLst>
          </p:cNvPr>
          <p:cNvSpPr txBox="1"/>
          <p:nvPr/>
        </p:nvSpPr>
        <p:spPr>
          <a:xfrm>
            <a:off x="10430110" y="178529"/>
            <a:ext cx="1769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(Requested)</a:t>
            </a:r>
          </a:p>
        </p:txBody>
      </p:sp>
      <p:pic>
        <p:nvPicPr>
          <p:cNvPr id="77" name="Graphic 76" descr="Monitor with solid fill">
            <a:extLst>
              <a:ext uri="{FF2B5EF4-FFF2-40B4-BE49-F238E27FC236}">
                <a16:creationId xmlns:a16="http://schemas.microsoft.com/office/drawing/2014/main" id="{CF1556E1-9A28-463B-9B49-116B8C589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0110" y="1968515"/>
            <a:ext cx="1771729" cy="3680530"/>
          </a:xfrm>
          <a:prstGeom prst="rect">
            <a:avLst/>
          </a:prstGeom>
        </p:spPr>
      </p:pic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349D26DF-32FB-475C-9887-7F3C0C8E2B71}"/>
              </a:ext>
            </a:extLst>
          </p:cNvPr>
          <p:cNvSpPr/>
          <p:nvPr/>
        </p:nvSpPr>
        <p:spPr>
          <a:xfrm>
            <a:off x="8525216" y="2388066"/>
            <a:ext cx="1092742" cy="89516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 Requests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0D7289-3A92-4246-AAF2-3BE07B6AF006}"/>
              </a:ext>
            </a:extLst>
          </p:cNvPr>
          <p:cNvSpPr txBox="1"/>
          <p:nvPr/>
        </p:nvSpPr>
        <p:spPr>
          <a:xfrm>
            <a:off x="9618680" y="2518998"/>
            <a:ext cx="10753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Event Handler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3E5FE9E-CF9B-40A9-A4D3-BE198F451916}"/>
              </a:ext>
            </a:extLst>
          </p:cNvPr>
          <p:cNvSpPr txBox="1"/>
          <p:nvPr/>
        </p:nvSpPr>
        <p:spPr>
          <a:xfrm>
            <a:off x="9552489" y="4225761"/>
            <a:ext cx="10457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With Peer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6AA5960-31AE-4D54-A43D-45DAE03F5459}"/>
              </a:ext>
            </a:extLst>
          </p:cNvPr>
          <p:cNvSpPr txBox="1"/>
          <p:nvPr/>
        </p:nvSpPr>
        <p:spPr>
          <a:xfrm>
            <a:off x="9574377" y="4794428"/>
            <a:ext cx="11679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Data 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Peer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8754AA8-55C4-4723-8C58-7C131CFE2CBF}"/>
              </a:ext>
            </a:extLst>
          </p:cNvPr>
          <p:cNvCxnSpPr>
            <a:cxnSpLocks/>
          </p:cNvCxnSpPr>
          <p:nvPr/>
        </p:nvCxnSpPr>
        <p:spPr>
          <a:xfrm>
            <a:off x="1895066" y="2508649"/>
            <a:ext cx="1112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D04DB07-594F-44F0-85B2-19C5F1B23326}"/>
              </a:ext>
            </a:extLst>
          </p:cNvPr>
          <p:cNvCxnSpPr>
            <a:cxnSpLocks/>
          </p:cNvCxnSpPr>
          <p:nvPr/>
        </p:nvCxnSpPr>
        <p:spPr>
          <a:xfrm flipH="1">
            <a:off x="1895066" y="3398866"/>
            <a:ext cx="1112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446786B-9BE1-4F79-82C0-0150E767985A}"/>
              </a:ext>
            </a:extLst>
          </p:cNvPr>
          <p:cNvCxnSpPr>
            <a:stCxn id="59" idx="1"/>
          </p:cNvCxnSpPr>
          <p:nvPr/>
        </p:nvCxnSpPr>
        <p:spPr>
          <a:xfrm flipH="1">
            <a:off x="1465710" y="4976749"/>
            <a:ext cx="15282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CE079A4-1F09-44DB-AAAB-F2632A909DB7}"/>
              </a:ext>
            </a:extLst>
          </p:cNvPr>
          <p:cNvCxnSpPr>
            <a:cxnSpLocks/>
            <a:stCxn id="43" idx="3"/>
            <a:endCxn id="22" idx="1"/>
          </p:cNvCxnSpPr>
          <p:nvPr/>
        </p:nvCxnSpPr>
        <p:spPr>
          <a:xfrm flipV="1">
            <a:off x="4344797" y="4016839"/>
            <a:ext cx="1137409" cy="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9A2E5EC-7BBD-4D6B-BC8D-3666245DD8EA}"/>
              </a:ext>
            </a:extLst>
          </p:cNvPr>
          <p:cNvCxnSpPr/>
          <p:nvPr/>
        </p:nvCxnSpPr>
        <p:spPr>
          <a:xfrm flipV="1">
            <a:off x="5602339" y="3013976"/>
            <a:ext cx="0" cy="680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75D32E2-4FF2-428B-805E-52B4909EE063}"/>
              </a:ext>
            </a:extLst>
          </p:cNvPr>
          <p:cNvCxnSpPr/>
          <p:nvPr/>
        </p:nvCxnSpPr>
        <p:spPr>
          <a:xfrm>
            <a:off x="6969760" y="3013976"/>
            <a:ext cx="0" cy="680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403E303-2911-4CEC-9487-B1C0DC8763BE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 flipV="1">
            <a:off x="7116312" y="4003001"/>
            <a:ext cx="1417755" cy="13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6296D43-9440-4FB3-B583-BC13EF05F011}"/>
              </a:ext>
            </a:extLst>
          </p:cNvPr>
          <p:cNvCxnSpPr>
            <a:cxnSpLocks/>
          </p:cNvCxnSpPr>
          <p:nvPr/>
        </p:nvCxnSpPr>
        <p:spPr>
          <a:xfrm>
            <a:off x="9609450" y="4049876"/>
            <a:ext cx="9366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7DA3FC80-293F-47ED-97D8-345A7A3308D9}"/>
              </a:ext>
            </a:extLst>
          </p:cNvPr>
          <p:cNvSpPr txBox="1"/>
          <p:nvPr/>
        </p:nvSpPr>
        <p:spPr>
          <a:xfrm>
            <a:off x="9575344" y="3288489"/>
            <a:ext cx="104574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Connect-Data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F4A1A50-0077-4F4E-AA84-A3570FB28217}"/>
              </a:ext>
            </a:extLst>
          </p:cNvPr>
          <p:cNvCxnSpPr>
            <a:cxnSpLocks/>
          </p:cNvCxnSpPr>
          <p:nvPr/>
        </p:nvCxnSpPr>
        <p:spPr>
          <a:xfrm flipH="1">
            <a:off x="9627910" y="2508649"/>
            <a:ext cx="918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11A2AA3-A137-4F92-A903-5A2A52929A61}"/>
              </a:ext>
            </a:extLst>
          </p:cNvPr>
          <p:cNvCxnSpPr/>
          <p:nvPr/>
        </p:nvCxnSpPr>
        <p:spPr>
          <a:xfrm>
            <a:off x="9608005" y="3257662"/>
            <a:ext cx="918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1D84D0E-FFD5-4B9A-B16D-440E0A35E073}"/>
              </a:ext>
            </a:extLst>
          </p:cNvPr>
          <p:cNvCxnSpPr>
            <a:cxnSpLocks/>
          </p:cNvCxnSpPr>
          <p:nvPr/>
        </p:nvCxnSpPr>
        <p:spPr>
          <a:xfrm flipH="1" flipV="1">
            <a:off x="9608005" y="4748981"/>
            <a:ext cx="118781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A32AF7A-17BB-42CB-9652-E701A8F63067}"/>
              </a:ext>
            </a:extLst>
          </p:cNvPr>
          <p:cNvCxnSpPr>
            <a:cxnSpLocks/>
          </p:cNvCxnSpPr>
          <p:nvPr/>
        </p:nvCxnSpPr>
        <p:spPr>
          <a:xfrm flipH="1" flipV="1">
            <a:off x="9607344" y="5363094"/>
            <a:ext cx="118781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1C72DB9-549E-4A0B-8E3C-C5F742E4D2F2}"/>
              </a:ext>
            </a:extLst>
          </p:cNvPr>
          <p:cNvCxnSpPr/>
          <p:nvPr/>
        </p:nvCxnSpPr>
        <p:spPr>
          <a:xfrm flipH="1">
            <a:off x="4334449" y="4748981"/>
            <a:ext cx="4210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5A69905-D84F-4D60-A2C8-D91AEC947610}"/>
              </a:ext>
            </a:extLst>
          </p:cNvPr>
          <p:cNvCxnSpPr/>
          <p:nvPr/>
        </p:nvCxnSpPr>
        <p:spPr>
          <a:xfrm flipH="1">
            <a:off x="4344797" y="5254658"/>
            <a:ext cx="4180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66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7CA1203-47E0-403A-81AB-DEF2DA0E89B1}"/>
              </a:ext>
            </a:extLst>
          </p:cNvPr>
          <p:cNvSpPr/>
          <p:nvPr/>
        </p:nvSpPr>
        <p:spPr>
          <a:xfrm>
            <a:off x="5268192" y="2228851"/>
            <a:ext cx="1437258" cy="1927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5D87FC-37EA-4818-9EFB-6F88839327A8}"/>
              </a:ext>
            </a:extLst>
          </p:cNvPr>
          <p:cNvSpPr txBox="1"/>
          <p:nvPr/>
        </p:nvSpPr>
        <p:spPr>
          <a:xfrm>
            <a:off x="4782392" y="311727"/>
            <a:ext cx="267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Peer to Peer Data Sharing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E7DEFA-D38C-4529-9066-59D2C04F55EF}"/>
              </a:ext>
            </a:extLst>
          </p:cNvPr>
          <p:cNvSpPr/>
          <p:nvPr/>
        </p:nvSpPr>
        <p:spPr>
          <a:xfrm>
            <a:off x="211284" y="2025772"/>
            <a:ext cx="3532910" cy="3408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41870A-119A-41FC-8139-5A0DE9810B53}"/>
              </a:ext>
            </a:extLst>
          </p:cNvPr>
          <p:cNvSpPr/>
          <p:nvPr/>
        </p:nvSpPr>
        <p:spPr>
          <a:xfrm>
            <a:off x="507426" y="2753136"/>
            <a:ext cx="2940627" cy="966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Decentralized Analysis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4D9454-0BCB-4C07-B396-B108AD3F383B}"/>
              </a:ext>
            </a:extLst>
          </p:cNvPr>
          <p:cNvSpPr/>
          <p:nvPr/>
        </p:nvSpPr>
        <p:spPr>
          <a:xfrm>
            <a:off x="507426" y="4015631"/>
            <a:ext cx="2940627" cy="966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Collaborative Data Analysis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82E235-FF9D-4682-9DE9-760B6C126020}"/>
              </a:ext>
            </a:extLst>
          </p:cNvPr>
          <p:cNvSpPr txBox="1"/>
          <p:nvPr/>
        </p:nvSpPr>
        <p:spPr>
          <a:xfrm>
            <a:off x="647062" y="2152493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D90EE9-C2C8-4E57-ACEF-ED7FE502A371}"/>
              </a:ext>
            </a:extLst>
          </p:cNvPr>
          <p:cNvSpPr/>
          <p:nvPr/>
        </p:nvSpPr>
        <p:spPr>
          <a:xfrm>
            <a:off x="4782391" y="4498859"/>
            <a:ext cx="2408857" cy="6824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AC4B197-BAAD-4924-8187-DDA984EC75E3}"/>
              </a:ext>
            </a:extLst>
          </p:cNvPr>
          <p:cNvCxnSpPr>
            <a:cxnSpLocks/>
            <a:stCxn id="36" idx="0"/>
            <a:endCxn id="14" idx="2"/>
          </p:cNvCxnSpPr>
          <p:nvPr/>
        </p:nvCxnSpPr>
        <p:spPr>
          <a:xfrm flipV="1">
            <a:off x="5986820" y="4156365"/>
            <a:ext cx="1" cy="342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140B690-3950-412E-8285-62D392D291B2}"/>
              </a:ext>
            </a:extLst>
          </p:cNvPr>
          <p:cNvSpPr/>
          <p:nvPr/>
        </p:nvSpPr>
        <p:spPr>
          <a:xfrm>
            <a:off x="8447806" y="2015268"/>
            <a:ext cx="3532910" cy="3408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E81D6B-A765-41E6-B21A-1AB6F8FAC71E}"/>
              </a:ext>
            </a:extLst>
          </p:cNvPr>
          <p:cNvSpPr/>
          <p:nvPr/>
        </p:nvSpPr>
        <p:spPr>
          <a:xfrm>
            <a:off x="8743948" y="2742632"/>
            <a:ext cx="2940627" cy="966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Decentralized Analysis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C989B7-A07D-4A6E-BECE-243659F410E5}"/>
              </a:ext>
            </a:extLst>
          </p:cNvPr>
          <p:cNvSpPr/>
          <p:nvPr/>
        </p:nvSpPr>
        <p:spPr>
          <a:xfrm>
            <a:off x="8743948" y="4005127"/>
            <a:ext cx="2940627" cy="966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Collaborative Data Analysis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AB1185-8D95-4C9D-B246-ACA605BD63C3}"/>
              </a:ext>
            </a:extLst>
          </p:cNvPr>
          <p:cNvSpPr txBox="1"/>
          <p:nvPr/>
        </p:nvSpPr>
        <p:spPr>
          <a:xfrm>
            <a:off x="9633011" y="2118893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7B1C3C6-A38C-4FDD-944A-045734D4FF29}"/>
              </a:ext>
            </a:extLst>
          </p:cNvPr>
          <p:cNvCxnSpPr>
            <a:cxnSpLocks/>
          </p:cNvCxnSpPr>
          <p:nvPr/>
        </p:nvCxnSpPr>
        <p:spPr>
          <a:xfrm flipH="1">
            <a:off x="3744194" y="2628901"/>
            <a:ext cx="1523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80CBEBC-39A2-4D5F-B7CC-1871A3A8FFF8}"/>
              </a:ext>
            </a:extLst>
          </p:cNvPr>
          <p:cNvSpPr txBox="1"/>
          <p:nvPr/>
        </p:nvSpPr>
        <p:spPr>
          <a:xfrm>
            <a:off x="4143231" y="2214384"/>
            <a:ext cx="91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F7BEF0-B1A7-49B0-BA5A-AB01DFD924DC}"/>
              </a:ext>
            </a:extLst>
          </p:cNvPr>
          <p:cNvCxnSpPr>
            <a:cxnSpLocks/>
          </p:cNvCxnSpPr>
          <p:nvPr/>
        </p:nvCxnSpPr>
        <p:spPr>
          <a:xfrm>
            <a:off x="6705450" y="2532329"/>
            <a:ext cx="1742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822B51F-E385-4ED7-995B-527F7C4EDDEA}"/>
              </a:ext>
            </a:extLst>
          </p:cNvPr>
          <p:cNvSpPr/>
          <p:nvPr/>
        </p:nvSpPr>
        <p:spPr>
          <a:xfrm>
            <a:off x="7243556" y="2181976"/>
            <a:ext cx="620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4DCECD3-1FD3-4BB5-B64B-40E3DE6F31B0}"/>
              </a:ext>
            </a:extLst>
          </p:cNvPr>
          <p:cNvCxnSpPr>
            <a:cxnSpLocks/>
          </p:cNvCxnSpPr>
          <p:nvPr/>
        </p:nvCxnSpPr>
        <p:spPr>
          <a:xfrm flipH="1">
            <a:off x="3744194" y="3425537"/>
            <a:ext cx="1523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2F5000D-2D65-43B0-9E56-9B928D5D11A4}"/>
              </a:ext>
            </a:extLst>
          </p:cNvPr>
          <p:cNvSpPr/>
          <p:nvPr/>
        </p:nvSpPr>
        <p:spPr>
          <a:xfrm>
            <a:off x="4109317" y="3065502"/>
            <a:ext cx="1081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Peers List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FC286D2-EBDF-4258-B45A-E7F2D1CA8B34}"/>
              </a:ext>
            </a:extLst>
          </p:cNvPr>
          <p:cNvCxnSpPr>
            <a:cxnSpLocks/>
          </p:cNvCxnSpPr>
          <p:nvPr/>
        </p:nvCxnSpPr>
        <p:spPr>
          <a:xfrm>
            <a:off x="6705450" y="3434834"/>
            <a:ext cx="1742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8D95CCD7-1FE1-4D19-93A1-C27EBA5625CB}"/>
              </a:ext>
            </a:extLst>
          </p:cNvPr>
          <p:cNvSpPr/>
          <p:nvPr/>
        </p:nvSpPr>
        <p:spPr>
          <a:xfrm>
            <a:off x="6932765" y="3077872"/>
            <a:ext cx="1063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Peers List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2F99CAF-963A-4ABE-8217-7C2081E902E6}"/>
              </a:ext>
            </a:extLst>
          </p:cNvPr>
          <p:cNvSpPr txBox="1"/>
          <p:nvPr/>
        </p:nvSpPr>
        <p:spPr>
          <a:xfrm>
            <a:off x="5115641" y="688159"/>
            <a:ext cx="174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Analysis Results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F817EC8B-5F06-4102-9A95-89B693D3D99C}"/>
              </a:ext>
            </a:extLst>
          </p:cNvPr>
          <p:cNvCxnSpPr>
            <a:cxnSpLocks/>
            <a:stCxn id="27" idx="1"/>
            <a:endCxn id="38" idx="3"/>
          </p:cNvCxnSpPr>
          <p:nvPr/>
        </p:nvCxnSpPr>
        <p:spPr>
          <a:xfrm rot="10800000" flipH="1">
            <a:off x="507425" y="3225810"/>
            <a:ext cx="11177149" cy="10504"/>
          </a:xfrm>
          <a:prstGeom prst="bentConnector5">
            <a:avLst>
              <a:gd name="adj1" fmla="val -2045"/>
              <a:gd name="adj2" fmla="val 20824457"/>
              <a:gd name="adj3" fmla="val 102045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2FCA5668-377A-44EF-8CF2-BC3390FE942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90747" y="853221"/>
            <a:ext cx="10504" cy="8236522"/>
          </a:xfrm>
          <a:prstGeom prst="bentConnector3">
            <a:avLst>
              <a:gd name="adj1" fmla="val -1305788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7F160319-1BE5-4161-904D-C0A694B247FA}"/>
              </a:ext>
            </a:extLst>
          </p:cNvPr>
          <p:cNvSpPr/>
          <p:nvPr/>
        </p:nvSpPr>
        <p:spPr>
          <a:xfrm>
            <a:off x="4455869" y="5919541"/>
            <a:ext cx="3540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Collaboration Request / Acceptance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60EB3C9C-3022-4FF6-8D88-775B46A9636A}"/>
              </a:ext>
            </a:extLst>
          </p:cNvPr>
          <p:cNvCxnSpPr>
            <a:cxnSpLocks/>
            <a:stCxn id="27" idx="0"/>
            <a:endCxn id="38" idx="0"/>
          </p:cNvCxnSpPr>
          <p:nvPr/>
        </p:nvCxnSpPr>
        <p:spPr>
          <a:xfrm rot="5400000" flipH="1" flipV="1">
            <a:off x="6090749" y="-1370377"/>
            <a:ext cx="10504" cy="8236522"/>
          </a:xfrm>
          <a:prstGeom prst="bentConnector3">
            <a:avLst>
              <a:gd name="adj1" fmla="val 9695564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1ECFBFE-3813-4900-93C3-AF1C2FCE05D8}"/>
              </a:ext>
            </a:extLst>
          </p:cNvPr>
          <p:cNvSpPr/>
          <p:nvPr/>
        </p:nvSpPr>
        <p:spPr>
          <a:xfrm>
            <a:off x="5681001" y="1322616"/>
            <a:ext cx="620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540A7708-F4A6-4411-8A80-780952A9C629}"/>
              </a:ext>
            </a:extLst>
          </p:cNvPr>
          <p:cNvCxnSpPr>
            <a:cxnSpLocks/>
            <a:stCxn id="29" idx="1"/>
            <a:endCxn id="43" idx="3"/>
          </p:cNvCxnSpPr>
          <p:nvPr/>
        </p:nvCxnSpPr>
        <p:spPr>
          <a:xfrm rot="10800000" flipH="1">
            <a:off x="507425" y="4488305"/>
            <a:ext cx="11177149" cy="10504"/>
          </a:xfrm>
          <a:prstGeom prst="bentConnector5">
            <a:avLst>
              <a:gd name="adj1" fmla="val -2045"/>
              <a:gd name="adj2" fmla="val -21415823"/>
              <a:gd name="adj3" fmla="val 102045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5C22E6C-B175-477A-8288-BAF7E0D2DD99}"/>
              </a:ext>
            </a:extLst>
          </p:cNvPr>
          <p:cNvSpPr/>
          <p:nvPr/>
        </p:nvSpPr>
        <p:spPr>
          <a:xfrm>
            <a:off x="4954018" y="6361607"/>
            <a:ext cx="2289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 / Analysis Results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35373E2-5136-4373-B161-A927415AB1BB}"/>
              </a:ext>
            </a:extLst>
          </p:cNvPr>
          <p:cNvCxnSpPr>
            <a:cxnSpLocks/>
          </p:cNvCxnSpPr>
          <p:nvPr/>
        </p:nvCxnSpPr>
        <p:spPr>
          <a:xfrm flipH="1" flipV="1">
            <a:off x="6705450" y="4005127"/>
            <a:ext cx="1742356" cy="18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2973D90-3B1E-4798-AA4F-2FB599101AD4}"/>
              </a:ext>
            </a:extLst>
          </p:cNvPr>
          <p:cNvCxnSpPr>
            <a:cxnSpLocks/>
          </p:cNvCxnSpPr>
          <p:nvPr/>
        </p:nvCxnSpPr>
        <p:spPr>
          <a:xfrm flipV="1">
            <a:off x="3744194" y="4020886"/>
            <a:ext cx="1523997" cy="20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D787895-03CF-4D22-9BCB-F04B53C597F3}"/>
              </a:ext>
            </a:extLst>
          </p:cNvPr>
          <p:cNvSpPr/>
          <p:nvPr/>
        </p:nvSpPr>
        <p:spPr>
          <a:xfrm>
            <a:off x="4051277" y="3701196"/>
            <a:ext cx="1201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Preference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C8B8623-FF47-429D-A915-6CF7B0CEC155}"/>
              </a:ext>
            </a:extLst>
          </p:cNvPr>
          <p:cNvSpPr/>
          <p:nvPr/>
        </p:nvSpPr>
        <p:spPr>
          <a:xfrm>
            <a:off x="6981762" y="3680315"/>
            <a:ext cx="1201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Preference</a:t>
            </a:r>
          </a:p>
        </p:txBody>
      </p:sp>
    </p:spTree>
    <p:extLst>
      <p:ext uri="{BB962C8B-B14F-4D97-AF65-F5344CB8AC3E}">
        <p14:creationId xmlns:p14="http://schemas.microsoft.com/office/powerpoint/2010/main" val="18671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B68A4A-F346-4836-8B31-C95C8CF88C7F}"/>
              </a:ext>
            </a:extLst>
          </p:cNvPr>
          <p:cNvSpPr/>
          <p:nvPr/>
        </p:nvSpPr>
        <p:spPr>
          <a:xfrm>
            <a:off x="3248891" y="1995054"/>
            <a:ext cx="2847109" cy="28678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NodeJS Server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563BEF-41B9-44F9-8541-6194482EEFB1}"/>
              </a:ext>
            </a:extLst>
          </p:cNvPr>
          <p:cNvSpPr/>
          <p:nvPr/>
        </p:nvSpPr>
        <p:spPr>
          <a:xfrm>
            <a:off x="3732068" y="3023754"/>
            <a:ext cx="1880754" cy="623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30290E-0A95-4061-8A13-BE3836EB60E8}"/>
              </a:ext>
            </a:extLst>
          </p:cNvPr>
          <p:cNvSpPr/>
          <p:nvPr/>
        </p:nvSpPr>
        <p:spPr>
          <a:xfrm>
            <a:off x="3732068" y="3906981"/>
            <a:ext cx="1880754" cy="623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Socket 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1A8C42-ECA1-4D8F-BEA6-4A24FF025E3B}"/>
              </a:ext>
            </a:extLst>
          </p:cNvPr>
          <p:cNvSpPr/>
          <p:nvPr/>
        </p:nvSpPr>
        <p:spPr>
          <a:xfrm>
            <a:off x="8835737" y="155863"/>
            <a:ext cx="2847109" cy="23899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– 1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F3B3F-A2A1-4F6A-BAF1-B24BA22EC339}"/>
              </a:ext>
            </a:extLst>
          </p:cNvPr>
          <p:cNvSpPr/>
          <p:nvPr/>
        </p:nvSpPr>
        <p:spPr>
          <a:xfrm>
            <a:off x="9206345" y="950768"/>
            <a:ext cx="2153228" cy="623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Socket IO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E2284C-A00C-48FE-9F9C-D1CBC19891C7}"/>
              </a:ext>
            </a:extLst>
          </p:cNvPr>
          <p:cNvSpPr/>
          <p:nvPr/>
        </p:nvSpPr>
        <p:spPr>
          <a:xfrm>
            <a:off x="9206345" y="1683327"/>
            <a:ext cx="2140528" cy="623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RTCPeerConnection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DE6593-A2F5-42F9-AAFB-6A78ED0D5806}"/>
              </a:ext>
            </a:extLst>
          </p:cNvPr>
          <p:cNvSpPr/>
          <p:nvPr/>
        </p:nvSpPr>
        <p:spPr>
          <a:xfrm>
            <a:off x="8835737" y="4312227"/>
            <a:ext cx="2847109" cy="23899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– 2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87B761-7EE8-4FE5-A1F1-63E274C9820F}"/>
              </a:ext>
            </a:extLst>
          </p:cNvPr>
          <p:cNvSpPr/>
          <p:nvPr/>
        </p:nvSpPr>
        <p:spPr>
          <a:xfrm>
            <a:off x="9206345" y="5107132"/>
            <a:ext cx="2140528" cy="623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Socket IO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D20EFB-952C-4B4F-B960-5EC25E3FFE1B}"/>
              </a:ext>
            </a:extLst>
          </p:cNvPr>
          <p:cNvSpPr/>
          <p:nvPr/>
        </p:nvSpPr>
        <p:spPr>
          <a:xfrm>
            <a:off x="9206345" y="5839691"/>
            <a:ext cx="2140528" cy="623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RTCPeerConnection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F1377E-35E8-4C82-94CA-3319A144DA1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5612822" y="1262495"/>
            <a:ext cx="3593523" cy="295621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9E2C1D6-F085-483A-AC0C-7F74B2C63AB1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5612822" y="4218708"/>
            <a:ext cx="3593523" cy="120015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E61CF5A-2236-482F-BDB7-1A3CD1B35B7A}"/>
              </a:ext>
            </a:extLst>
          </p:cNvPr>
          <p:cNvCxnSpPr>
            <a:stCxn id="11" idx="3"/>
            <a:endCxn id="15" idx="3"/>
          </p:cNvCxnSpPr>
          <p:nvPr/>
        </p:nvCxnSpPr>
        <p:spPr>
          <a:xfrm>
            <a:off x="11346873" y="1995054"/>
            <a:ext cx="12700" cy="4156364"/>
          </a:xfrm>
          <a:prstGeom prst="bentConnector3">
            <a:avLst>
              <a:gd name="adj1" fmla="val 4663638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63FD305C-C3AD-49BB-9D43-E619E8A8F8F3}"/>
              </a:ext>
            </a:extLst>
          </p:cNvPr>
          <p:cNvSpPr/>
          <p:nvPr/>
        </p:nvSpPr>
        <p:spPr>
          <a:xfrm>
            <a:off x="278823" y="2327563"/>
            <a:ext cx="1465118" cy="2015836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Store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78D3E1-65D8-46D9-8CEF-4861DA4D296F}"/>
              </a:ext>
            </a:extLst>
          </p:cNvPr>
          <p:cNvCxnSpPr>
            <a:stCxn id="23" idx="4"/>
            <a:endCxn id="3" idx="1"/>
          </p:cNvCxnSpPr>
          <p:nvPr/>
        </p:nvCxnSpPr>
        <p:spPr>
          <a:xfrm>
            <a:off x="1743941" y="3335481"/>
            <a:ext cx="19881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2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B68A4A-F346-4836-8B31-C95C8CF88C7F}"/>
              </a:ext>
            </a:extLst>
          </p:cNvPr>
          <p:cNvSpPr/>
          <p:nvPr/>
        </p:nvSpPr>
        <p:spPr>
          <a:xfrm>
            <a:off x="3248891" y="1995054"/>
            <a:ext cx="2847109" cy="28678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NodeJS Server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563BEF-41B9-44F9-8541-6194482EEFB1}"/>
              </a:ext>
            </a:extLst>
          </p:cNvPr>
          <p:cNvSpPr/>
          <p:nvPr/>
        </p:nvSpPr>
        <p:spPr>
          <a:xfrm>
            <a:off x="3732068" y="3023754"/>
            <a:ext cx="1880754" cy="623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30290E-0A95-4061-8A13-BE3836EB60E8}"/>
              </a:ext>
            </a:extLst>
          </p:cNvPr>
          <p:cNvSpPr/>
          <p:nvPr/>
        </p:nvSpPr>
        <p:spPr>
          <a:xfrm>
            <a:off x="3732068" y="3906981"/>
            <a:ext cx="1880754" cy="623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Socket 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1A8C42-ECA1-4D8F-BEA6-4A24FF025E3B}"/>
              </a:ext>
            </a:extLst>
          </p:cNvPr>
          <p:cNvSpPr/>
          <p:nvPr/>
        </p:nvSpPr>
        <p:spPr>
          <a:xfrm>
            <a:off x="9043555" y="1927513"/>
            <a:ext cx="2847109" cy="23899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– 1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F3B3F-A2A1-4F6A-BAF1-B24BA22EC339}"/>
              </a:ext>
            </a:extLst>
          </p:cNvPr>
          <p:cNvSpPr/>
          <p:nvPr/>
        </p:nvSpPr>
        <p:spPr>
          <a:xfrm>
            <a:off x="9514609" y="2691245"/>
            <a:ext cx="2067791" cy="12157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Socket IO</a:t>
            </a:r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63FD305C-C3AD-49BB-9D43-E619E8A8F8F3}"/>
              </a:ext>
            </a:extLst>
          </p:cNvPr>
          <p:cNvSpPr/>
          <p:nvPr/>
        </p:nvSpPr>
        <p:spPr>
          <a:xfrm>
            <a:off x="278823" y="2327563"/>
            <a:ext cx="1465118" cy="2015836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Store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78D3E1-65D8-46D9-8CEF-4861DA4D296F}"/>
              </a:ext>
            </a:extLst>
          </p:cNvPr>
          <p:cNvCxnSpPr>
            <a:stCxn id="23" idx="4"/>
            <a:endCxn id="3" idx="1"/>
          </p:cNvCxnSpPr>
          <p:nvPr/>
        </p:nvCxnSpPr>
        <p:spPr>
          <a:xfrm>
            <a:off x="1743941" y="3335481"/>
            <a:ext cx="19881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D7E9EA-A5DB-4D61-ABC6-886821D63065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612822" y="3299113"/>
            <a:ext cx="3901787" cy="1231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993588-6D5B-4FC0-ACC9-BA3DAB856FCE}"/>
              </a:ext>
            </a:extLst>
          </p:cNvPr>
          <p:cNvCxnSpPr/>
          <p:nvPr/>
        </p:nvCxnSpPr>
        <p:spPr>
          <a:xfrm flipH="1">
            <a:off x="5612822" y="2691245"/>
            <a:ext cx="3901787" cy="1215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ADC776-6F19-4396-B1A8-42F4212AB265}"/>
              </a:ext>
            </a:extLst>
          </p:cNvPr>
          <p:cNvSpPr txBox="1"/>
          <p:nvPr/>
        </p:nvSpPr>
        <p:spPr>
          <a:xfrm rot="20623759">
            <a:off x="6688486" y="2487071"/>
            <a:ext cx="180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Socket Info / Data Preference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25388A-3C8E-4C4B-A7AF-B141DAD89B46}"/>
              </a:ext>
            </a:extLst>
          </p:cNvPr>
          <p:cNvSpPr/>
          <p:nvPr/>
        </p:nvSpPr>
        <p:spPr>
          <a:xfrm rot="20617562">
            <a:off x="7415194" y="3418259"/>
            <a:ext cx="620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26654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B68A4A-F346-4836-8B31-C95C8CF88C7F}"/>
              </a:ext>
            </a:extLst>
          </p:cNvPr>
          <p:cNvSpPr/>
          <p:nvPr/>
        </p:nvSpPr>
        <p:spPr>
          <a:xfrm>
            <a:off x="4809257" y="1995055"/>
            <a:ext cx="2847109" cy="18911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NodeJS Server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30290E-0A95-4061-8A13-BE3836EB60E8}"/>
              </a:ext>
            </a:extLst>
          </p:cNvPr>
          <p:cNvSpPr/>
          <p:nvPr/>
        </p:nvSpPr>
        <p:spPr>
          <a:xfrm>
            <a:off x="5291476" y="2711754"/>
            <a:ext cx="1880754" cy="6317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Socket 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1A8C42-ECA1-4D8F-BEA6-4A24FF025E3B}"/>
              </a:ext>
            </a:extLst>
          </p:cNvPr>
          <p:cNvSpPr/>
          <p:nvPr/>
        </p:nvSpPr>
        <p:spPr>
          <a:xfrm>
            <a:off x="9259828" y="1995054"/>
            <a:ext cx="2847109" cy="2867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– 2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F3B3F-A2A1-4F6A-BAF1-B24BA22EC339}"/>
              </a:ext>
            </a:extLst>
          </p:cNvPr>
          <p:cNvSpPr/>
          <p:nvPr/>
        </p:nvSpPr>
        <p:spPr>
          <a:xfrm>
            <a:off x="9630436" y="2712986"/>
            <a:ext cx="2140528" cy="623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Socket IO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E2284C-A00C-48FE-9F9C-D1CBC19891C7}"/>
              </a:ext>
            </a:extLst>
          </p:cNvPr>
          <p:cNvSpPr/>
          <p:nvPr/>
        </p:nvSpPr>
        <p:spPr>
          <a:xfrm>
            <a:off x="9630436" y="4125191"/>
            <a:ext cx="2140528" cy="623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RTCPeerConnection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DE6593-A2F5-42F9-AAFB-6A78ED0D5806}"/>
              </a:ext>
            </a:extLst>
          </p:cNvPr>
          <p:cNvSpPr/>
          <p:nvPr/>
        </p:nvSpPr>
        <p:spPr>
          <a:xfrm>
            <a:off x="249381" y="1995054"/>
            <a:ext cx="2847109" cy="2867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– 1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87B761-7EE8-4FE5-A1F1-63E274C9820F}"/>
              </a:ext>
            </a:extLst>
          </p:cNvPr>
          <p:cNvSpPr/>
          <p:nvPr/>
        </p:nvSpPr>
        <p:spPr>
          <a:xfrm>
            <a:off x="619989" y="2712986"/>
            <a:ext cx="2140528" cy="623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Socket IO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D20EFB-952C-4B4F-B960-5EC25E3FFE1B}"/>
              </a:ext>
            </a:extLst>
          </p:cNvPr>
          <p:cNvSpPr/>
          <p:nvPr/>
        </p:nvSpPr>
        <p:spPr>
          <a:xfrm>
            <a:off x="619989" y="4173680"/>
            <a:ext cx="2140528" cy="623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RTCPeerConnection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9C577F-F317-4F07-B16F-52F1D0471EC8}"/>
              </a:ext>
            </a:extLst>
          </p:cNvPr>
          <p:cNvCxnSpPr>
            <a:cxnSpLocks/>
          </p:cNvCxnSpPr>
          <p:nvPr/>
        </p:nvCxnSpPr>
        <p:spPr>
          <a:xfrm flipV="1">
            <a:off x="2753771" y="2720008"/>
            <a:ext cx="2532905" cy="4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CBD6D6-191C-447B-AA17-0AB77B67845D}"/>
              </a:ext>
            </a:extLst>
          </p:cNvPr>
          <p:cNvCxnSpPr>
            <a:cxnSpLocks/>
          </p:cNvCxnSpPr>
          <p:nvPr/>
        </p:nvCxnSpPr>
        <p:spPr>
          <a:xfrm flipH="1" flipV="1">
            <a:off x="7173188" y="2753591"/>
            <a:ext cx="2456290" cy="10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9C6EB9C-58DD-4987-AD72-AE34222DD73E}"/>
              </a:ext>
            </a:extLst>
          </p:cNvPr>
          <p:cNvSpPr txBox="1"/>
          <p:nvPr/>
        </p:nvSpPr>
        <p:spPr>
          <a:xfrm>
            <a:off x="3424137" y="236334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C37B55-64DE-4BCA-9B19-AC931C438548}"/>
              </a:ext>
            </a:extLst>
          </p:cNvPr>
          <p:cNvSpPr/>
          <p:nvPr/>
        </p:nvSpPr>
        <p:spPr>
          <a:xfrm>
            <a:off x="7954377" y="2373799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Signaling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4A959C-1CCD-4C8D-8B92-E4B1685997FC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10700700" y="3336440"/>
            <a:ext cx="0" cy="788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3FFD07D-6B0B-4C45-851B-8399EEC7ED15}"/>
              </a:ext>
            </a:extLst>
          </p:cNvPr>
          <p:cNvCxnSpPr>
            <a:endCxn id="15" idx="0"/>
          </p:cNvCxnSpPr>
          <p:nvPr/>
        </p:nvCxnSpPr>
        <p:spPr>
          <a:xfrm>
            <a:off x="1690253" y="3362537"/>
            <a:ext cx="0" cy="811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83A01C7-8828-4F18-A24A-2E43FEA4A7AF}"/>
              </a:ext>
            </a:extLst>
          </p:cNvPr>
          <p:cNvSpPr txBox="1"/>
          <p:nvPr/>
        </p:nvSpPr>
        <p:spPr>
          <a:xfrm>
            <a:off x="1620486" y="3516866"/>
            <a:ext cx="157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ICE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3A07E7E-CA1F-4659-BD85-8907559A9B30}"/>
              </a:ext>
            </a:extLst>
          </p:cNvPr>
          <p:cNvSpPr/>
          <p:nvPr/>
        </p:nvSpPr>
        <p:spPr>
          <a:xfrm>
            <a:off x="10638359" y="3488546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ICE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89BA3770-64C3-4D9C-A503-4FAD426C9306}"/>
              </a:ext>
            </a:extLst>
          </p:cNvPr>
          <p:cNvCxnSpPr>
            <a:stCxn id="15" idx="2"/>
            <a:endCxn id="11" idx="2"/>
          </p:cNvCxnSpPr>
          <p:nvPr/>
        </p:nvCxnSpPr>
        <p:spPr>
          <a:xfrm rot="5400000" flipH="1" flipV="1">
            <a:off x="6171231" y="267666"/>
            <a:ext cx="48489" cy="9010447"/>
          </a:xfrm>
          <a:prstGeom prst="bentConnector3">
            <a:avLst>
              <a:gd name="adj1" fmla="val -2142942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45D898F-7DAD-4E1C-A5E3-3DFFCFBDFAA4}"/>
              </a:ext>
            </a:extLst>
          </p:cNvPr>
          <p:cNvSpPr/>
          <p:nvPr/>
        </p:nvSpPr>
        <p:spPr>
          <a:xfrm>
            <a:off x="5922534" y="5436816"/>
            <a:ext cx="620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D677FC-F932-4AD8-893D-663867B88D68}"/>
              </a:ext>
            </a:extLst>
          </p:cNvPr>
          <p:cNvCxnSpPr>
            <a:cxnSpLocks/>
          </p:cNvCxnSpPr>
          <p:nvPr/>
        </p:nvCxnSpPr>
        <p:spPr>
          <a:xfrm flipH="1">
            <a:off x="2759561" y="3294603"/>
            <a:ext cx="252615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ACFB988-680F-47C7-9614-191CA08C4ABE}"/>
              </a:ext>
            </a:extLst>
          </p:cNvPr>
          <p:cNvCxnSpPr>
            <a:cxnSpLocks/>
          </p:cNvCxnSpPr>
          <p:nvPr/>
        </p:nvCxnSpPr>
        <p:spPr>
          <a:xfrm>
            <a:off x="7172230" y="3273684"/>
            <a:ext cx="24572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7A76D24-6DBD-43C7-8CB3-9E716A1C4216}"/>
              </a:ext>
            </a:extLst>
          </p:cNvPr>
          <p:cNvSpPr/>
          <p:nvPr/>
        </p:nvSpPr>
        <p:spPr>
          <a:xfrm>
            <a:off x="3082107" y="2913098"/>
            <a:ext cx="167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Client-1 ICE Info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6D0EDA2-DF98-4130-8546-3C7A31E6BA58}"/>
              </a:ext>
            </a:extLst>
          </p:cNvPr>
          <p:cNvSpPr/>
          <p:nvPr/>
        </p:nvSpPr>
        <p:spPr>
          <a:xfrm>
            <a:off x="7628784" y="2911529"/>
            <a:ext cx="16783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Client-2 ICE Info</a:t>
            </a:r>
          </a:p>
        </p:txBody>
      </p:sp>
    </p:spTree>
    <p:extLst>
      <p:ext uri="{BB962C8B-B14F-4D97-AF65-F5344CB8AC3E}">
        <p14:creationId xmlns:p14="http://schemas.microsoft.com/office/powerpoint/2010/main" val="75075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0413BB-A28F-4893-898A-7F4716800596}"/>
              </a:ext>
            </a:extLst>
          </p:cNvPr>
          <p:cNvSpPr txBox="1"/>
          <p:nvPr/>
        </p:nvSpPr>
        <p:spPr>
          <a:xfrm>
            <a:off x="697706" y="378857"/>
            <a:ext cx="27908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&amp; Function Integration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E4873-AEEE-4E1B-B588-DCAA924E8869}"/>
              </a:ext>
            </a:extLst>
          </p:cNvPr>
          <p:cNvSpPr txBox="1"/>
          <p:nvPr/>
        </p:nvSpPr>
        <p:spPr>
          <a:xfrm>
            <a:off x="5491162" y="378857"/>
            <a:ext cx="12096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 Logic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728CC-BD35-4363-B39F-D27CB458EB97}"/>
              </a:ext>
            </a:extLst>
          </p:cNvPr>
          <p:cNvSpPr/>
          <p:nvPr/>
        </p:nvSpPr>
        <p:spPr>
          <a:xfrm>
            <a:off x="8303539" y="390525"/>
            <a:ext cx="3621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Client Communication &amp; Mechanism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59FB06-E885-4904-945F-EFCB8267E564}"/>
              </a:ext>
            </a:extLst>
          </p:cNvPr>
          <p:cNvCxnSpPr/>
          <p:nvPr/>
        </p:nvCxnSpPr>
        <p:spPr>
          <a:xfrm>
            <a:off x="4267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29C384-1324-4562-96CC-CCD48D53A4B1}"/>
              </a:ext>
            </a:extLst>
          </p:cNvPr>
          <p:cNvCxnSpPr/>
          <p:nvPr/>
        </p:nvCxnSpPr>
        <p:spPr>
          <a:xfrm>
            <a:off x="791527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6A48DB6-C196-4E77-9A3F-C9260BF7ED94}"/>
              </a:ext>
            </a:extLst>
          </p:cNvPr>
          <p:cNvSpPr/>
          <p:nvPr/>
        </p:nvSpPr>
        <p:spPr>
          <a:xfrm>
            <a:off x="692945" y="1143001"/>
            <a:ext cx="2757485" cy="24620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Server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2A011D-D1FA-4B2E-A7AA-FBB5976C3760}"/>
              </a:ext>
            </a:extLst>
          </p:cNvPr>
          <p:cNvSpPr/>
          <p:nvPr/>
        </p:nvSpPr>
        <p:spPr>
          <a:xfrm>
            <a:off x="659607" y="1530453"/>
            <a:ext cx="2790824" cy="6624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/ Update Configuration (enable/disable use cases, types of data, etc.)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5B5BBB-171A-4FF2-AEDB-EC10CE34EC78}"/>
              </a:ext>
            </a:extLst>
          </p:cNvPr>
          <p:cNvCxnSpPr/>
          <p:nvPr/>
        </p:nvCxnSpPr>
        <p:spPr>
          <a:xfrm>
            <a:off x="0" y="86677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8F4765-24FB-48FB-BF31-BCAE58E40290}"/>
              </a:ext>
            </a:extLst>
          </p:cNvPr>
          <p:cNvSpPr/>
          <p:nvPr/>
        </p:nvSpPr>
        <p:spPr>
          <a:xfrm>
            <a:off x="659607" y="2367272"/>
            <a:ext cx="2790824" cy="4762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/ Update Data Delivery Preference (resolution, time, etc.)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0BBE446-F78B-4FAC-AEDA-1889BCE95C59}"/>
              </a:ext>
            </a:extLst>
          </p:cNvPr>
          <p:cNvSpPr/>
          <p:nvPr/>
        </p:nvSpPr>
        <p:spPr>
          <a:xfrm>
            <a:off x="659607" y="2996619"/>
            <a:ext cx="2790824" cy="31279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Broadcast data to all peers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2E56E37-8BE3-4521-A686-EBDD7DF81A38}"/>
              </a:ext>
            </a:extLst>
          </p:cNvPr>
          <p:cNvSpPr/>
          <p:nvPr/>
        </p:nvSpPr>
        <p:spPr>
          <a:xfrm>
            <a:off x="659607" y="3489190"/>
            <a:ext cx="2790824" cy="31279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Retrieve list of peers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070D6B2-0685-4DF6-A9C0-6FB891F199D8}"/>
              </a:ext>
            </a:extLst>
          </p:cNvPr>
          <p:cNvSpPr/>
          <p:nvPr/>
        </p:nvSpPr>
        <p:spPr>
          <a:xfrm>
            <a:off x="659607" y="4021942"/>
            <a:ext cx="2790824" cy="31279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Send data to specific peer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0B6EE81-B770-4336-83FB-70E529CCC3BD}"/>
              </a:ext>
            </a:extLst>
          </p:cNvPr>
          <p:cNvSpPr/>
          <p:nvPr/>
        </p:nvSpPr>
        <p:spPr>
          <a:xfrm>
            <a:off x="659607" y="4548074"/>
            <a:ext cx="2790824" cy="5001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Send Task Results to Server / Upload data to server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E0A3BB-2338-470F-B0E6-CB991D3B4934}"/>
              </a:ext>
            </a:extLst>
          </p:cNvPr>
          <p:cNvSpPr/>
          <p:nvPr/>
        </p:nvSpPr>
        <p:spPr>
          <a:xfrm>
            <a:off x="659606" y="5261590"/>
            <a:ext cx="2790824" cy="31279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Received Data Handling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89EB1A-462E-4556-B4AE-00D7213ABCF6}"/>
              </a:ext>
            </a:extLst>
          </p:cNvPr>
          <p:cNvSpPr/>
          <p:nvPr/>
        </p:nvSpPr>
        <p:spPr>
          <a:xfrm>
            <a:off x="4736188" y="1143001"/>
            <a:ext cx="2790824" cy="24620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Manage Connected Peers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92649CC-A502-4636-86EF-D21907EDD73D}"/>
              </a:ext>
            </a:extLst>
          </p:cNvPr>
          <p:cNvSpPr/>
          <p:nvPr/>
        </p:nvSpPr>
        <p:spPr>
          <a:xfrm>
            <a:off x="4745714" y="1530454"/>
            <a:ext cx="2781298" cy="5174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Exchange Peer Information based on preference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44B7E1C-A99F-4E11-8FD3-490169220301}"/>
              </a:ext>
            </a:extLst>
          </p:cNvPr>
          <p:cNvSpPr/>
          <p:nvPr/>
        </p:nvSpPr>
        <p:spPr>
          <a:xfrm>
            <a:off x="4736188" y="2167464"/>
            <a:ext cx="2790824" cy="26998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Stream Large Scale Data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DB3D693-721A-4912-B8F6-7A4443A4E169}"/>
              </a:ext>
            </a:extLst>
          </p:cNvPr>
          <p:cNvSpPr/>
          <p:nvPr/>
        </p:nvSpPr>
        <p:spPr>
          <a:xfrm>
            <a:off x="4736188" y="2557035"/>
            <a:ext cx="2790824" cy="2691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Smart Data Transmission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C04C12E-A012-4266-871B-DEE85D04FBE2}"/>
              </a:ext>
            </a:extLst>
          </p:cNvPr>
          <p:cNvSpPr/>
          <p:nvPr/>
        </p:nvSpPr>
        <p:spPr>
          <a:xfrm>
            <a:off x="4736188" y="2966282"/>
            <a:ext cx="2790824" cy="59606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Distributed Data Analysis and Processing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0B5BEFF-6F7D-43F8-A100-B5AE8ECE26D4}"/>
              </a:ext>
            </a:extLst>
          </p:cNvPr>
          <p:cNvSpPr/>
          <p:nvPr/>
        </p:nvSpPr>
        <p:spPr>
          <a:xfrm>
            <a:off x="4736188" y="3666139"/>
            <a:ext cx="2790824" cy="33562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Tasks Results Handling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A416F8E-E972-46DA-B16C-237F4AF8F3AC}"/>
              </a:ext>
            </a:extLst>
          </p:cNvPr>
          <p:cNvSpPr/>
          <p:nvPr/>
        </p:nvSpPr>
        <p:spPr>
          <a:xfrm>
            <a:off x="8772526" y="1142999"/>
            <a:ext cx="2790824" cy="5174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Establish / Close Connection With Specific Peer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958690E-F9B7-43E5-984F-9B5FB6E4E877}"/>
              </a:ext>
            </a:extLst>
          </p:cNvPr>
          <p:cNvSpPr/>
          <p:nvPr/>
        </p:nvSpPr>
        <p:spPr>
          <a:xfrm>
            <a:off x="8782052" y="1824374"/>
            <a:ext cx="2781298" cy="51742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Decentralized Data Distribution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F9FAA09-89DD-4879-8176-52E6E777C9AC}"/>
              </a:ext>
            </a:extLst>
          </p:cNvPr>
          <p:cNvSpPr/>
          <p:nvPr/>
        </p:nvSpPr>
        <p:spPr>
          <a:xfrm>
            <a:off x="8782052" y="2528822"/>
            <a:ext cx="2781298" cy="26998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Collaborative Data Exchange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739BECE-2CAB-4A59-AF09-5BDF9557D746}"/>
              </a:ext>
            </a:extLst>
          </p:cNvPr>
          <p:cNvSpPr/>
          <p:nvPr/>
        </p:nvSpPr>
        <p:spPr>
          <a:xfrm>
            <a:off x="3381375" y="5714999"/>
            <a:ext cx="5229222" cy="1037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Library Dependencies</a:t>
            </a:r>
            <a:br>
              <a:rPr lang="en-US" sz="1400" dirty="0"/>
            </a:br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3FB91D4-E7A2-42AF-A9C6-C9DA1D7C8781}"/>
              </a:ext>
            </a:extLst>
          </p:cNvPr>
          <p:cNvSpPr/>
          <p:nvPr/>
        </p:nvSpPr>
        <p:spPr>
          <a:xfrm>
            <a:off x="3488531" y="6248399"/>
            <a:ext cx="957261" cy="3714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NodeJS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9F6FB91-C0E4-4323-A366-AA1D533F2FD1}"/>
              </a:ext>
            </a:extLst>
          </p:cNvPr>
          <p:cNvSpPr/>
          <p:nvPr/>
        </p:nvSpPr>
        <p:spPr>
          <a:xfrm>
            <a:off x="4552948" y="6255077"/>
            <a:ext cx="1038225" cy="3552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SocketIO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1266C4A-4328-4EC2-A289-2944FBE38F43}"/>
              </a:ext>
            </a:extLst>
          </p:cNvPr>
          <p:cNvSpPr/>
          <p:nvPr/>
        </p:nvSpPr>
        <p:spPr>
          <a:xfrm>
            <a:off x="5662493" y="6248399"/>
            <a:ext cx="1038224" cy="3714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Stream API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3A4F49D-C627-4FC5-BF0F-0F5D8699DF9B}"/>
              </a:ext>
            </a:extLst>
          </p:cNvPr>
          <p:cNvSpPr/>
          <p:nvPr/>
        </p:nvSpPr>
        <p:spPr>
          <a:xfrm>
            <a:off x="6760483" y="6238875"/>
            <a:ext cx="1773913" cy="3714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RTCPeerConnection</a:t>
            </a:r>
          </a:p>
        </p:txBody>
      </p:sp>
    </p:spTree>
    <p:extLst>
      <p:ext uri="{BB962C8B-B14F-4D97-AF65-F5344CB8AC3E}">
        <p14:creationId xmlns:p14="http://schemas.microsoft.com/office/powerpoint/2010/main" val="421874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FE61A8-2FB8-4B7F-8479-6A9659E57CE2}"/>
              </a:ext>
            </a:extLst>
          </p:cNvPr>
          <p:cNvSpPr/>
          <p:nvPr/>
        </p:nvSpPr>
        <p:spPr>
          <a:xfrm>
            <a:off x="599155" y="117986"/>
            <a:ext cx="4050890" cy="6636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692B94-A572-4A71-90B6-FB7562A8BDB1}"/>
              </a:ext>
            </a:extLst>
          </p:cNvPr>
          <p:cNvSpPr txBox="1"/>
          <p:nvPr/>
        </p:nvSpPr>
        <p:spPr>
          <a:xfrm>
            <a:off x="1695451" y="255638"/>
            <a:ext cx="191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HydroRTC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BA854F-0E41-4497-AA8B-98D6000A6791}"/>
              </a:ext>
            </a:extLst>
          </p:cNvPr>
          <p:cNvSpPr/>
          <p:nvPr/>
        </p:nvSpPr>
        <p:spPr>
          <a:xfrm>
            <a:off x="830213" y="674629"/>
            <a:ext cx="3588774" cy="131912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3F0783-DFD0-490E-B381-C21448CEBC13}"/>
              </a:ext>
            </a:extLst>
          </p:cNvPr>
          <p:cNvSpPr txBox="1"/>
          <p:nvPr/>
        </p:nvSpPr>
        <p:spPr>
          <a:xfrm>
            <a:off x="2145276" y="715554"/>
            <a:ext cx="1012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F0BD5B-8360-4C5B-97C5-EB87A4628F5E}"/>
              </a:ext>
            </a:extLst>
          </p:cNvPr>
          <p:cNvSpPr/>
          <p:nvPr/>
        </p:nvSpPr>
        <p:spPr>
          <a:xfrm>
            <a:off x="1017639" y="1105507"/>
            <a:ext cx="1560872" cy="33855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PeerJS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088836-7EF5-4E25-8FD1-8F9CE33163BC}"/>
              </a:ext>
            </a:extLst>
          </p:cNvPr>
          <p:cNvSpPr/>
          <p:nvPr/>
        </p:nvSpPr>
        <p:spPr>
          <a:xfrm>
            <a:off x="2735216" y="1116566"/>
            <a:ext cx="1560871" cy="33855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Socket.IO-Client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B343A8-70AF-4224-9A51-DCE5CE356062}"/>
              </a:ext>
            </a:extLst>
          </p:cNvPr>
          <p:cNvSpPr/>
          <p:nvPr/>
        </p:nvSpPr>
        <p:spPr>
          <a:xfrm>
            <a:off x="1015796" y="1492060"/>
            <a:ext cx="1560872" cy="33855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59D566-48C7-406B-ADC7-842B4EB3950D}"/>
              </a:ext>
            </a:extLst>
          </p:cNvPr>
          <p:cNvSpPr/>
          <p:nvPr/>
        </p:nvSpPr>
        <p:spPr>
          <a:xfrm>
            <a:off x="2730605" y="1492966"/>
            <a:ext cx="1560871" cy="33855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B2A795-E8C0-4C25-8C8A-9F3775D8D0F2}"/>
              </a:ext>
            </a:extLst>
          </p:cNvPr>
          <p:cNvSpPr/>
          <p:nvPr/>
        </p:nvSpPr>
        <p:spPr>
          <a:xfrm>
            <a:off x="830213" y="2082985"/>
            <a:ext cx="3588774" cy="348482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2F0E32-D300-43C0-8EA4-5D3F37AB98E0}"/>
              </a:ext>
            </a:extLst>
          </p:cNvPr>
          <p:cNvSpPr/>
          <p:nvPr/>
        </p:nvSpPr>
        <p:spPr>
          <a:xfrm>
            <a:off x="1029315" y="2494759"/>
            <a:ext cx="1533835" cy="44883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Data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9E6753-C2DB-4C49-872A-960067495705}"/>
              </a:ext>
            </a:extLst>
          </p:cNvPr>
          <p:cNvSpPr/>
          <p:nvPr/>
        </p:nvSpPr>
        <p:spPr>
          <a:xfrm>
            <a:off x="2736440" y="2489573"/>
            <a:ext cx="1560871" cy="44883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Stream Data To Peer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BCAE5C3-A870-4685-9147-D87BD7097A1B}"/>
              </a:ext>
            </a:extLst>
          </p:cNvPr>
          <p:cNvSpPr/>
          <p:nvPr/>
        </p:nvSpPr>
        <p:spPr>
          <a:xfrm>
            <a:off x="1042832" y="2983673"/>
            <a:ext cx="1533836" cy="44883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 Requests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BAD81A3-8CDA-40AE-9475-690F280B5034}"/>
              </a:ext>
            </a:extLst>
          </p:cNvPr>
          <p:cNvSpPr/>
          <p:nvPr/>
        </p:nvSpPr>
        <p:spPr>
          <a:xfrm>
            <a:off x="2736440" y="2983673"/>
            <a:ext cx="1559647" cy="44883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Peers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0F2460-3444-4510-892B-276184AE2EC2}"/>
              </a:ext>
            </a:extLst>
          </p:cNvPr>
          <p:cNvSpPr txBox="1"/>
          <p:nvPr/>
        </p:nvSpPr>
        <p:spPr>
          <a:xfrm>
            <a:off x="2099802" y="2113004"/>
            <a:ext cx="1172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EC5DD24-6B45-4079-B146-43CE5B75FF0D}"/>
              </a:ext>
            </a:extLst>
          </p:cNvPr>
          <p:cNvSpPr/>
          <p:nvPr/>
        </p:nvSpPr>
        <p:spPr>
          <a:xfrm>
            <a:off x="1042832" y="3472587"/>
            <a:ext cx="1533836" cy="44883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Peer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AC8AE44-85FE-42CB-A7DA-D805D2D2D9BC}"/>
              </a:ext>
            </a:extLst>
          </p:cNvPr>
          <p:cNvSpPr/>
          <p:nvPr/>
        </p:nvSpPr>
        <p:spPr>
          <a:xfrm>
            <a:off x="2736439" y="3479179"/>
            <a:ext cx="1560872" cy="44883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Data From Peer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C0E3376-79B9-4A36-A69E-5000AEA4152C}"/>
              </a:ext>
            </a:extLst>
          </p:cNvPr>
          <p:cNvSpPr/>
          <p:nvPr/>
        </p:nvSpPr>
        <p:spPr>
          <a:xfrm>
            <a:off x="1042832" y="3961501"/>
            <a:ext cx="1520318" cy="44883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Data To Peer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337D599-6688-49BB-9BA3-5B0A9A6DD6F1}"/>
              </a:ext>
            </a:extLst>
          </p:cNvPr>
          <p:cNvSpPr/>
          <p:nvPr/>
        </p:nvSpPr>
        <p:spPr>
          <a:xfrm>
            <a:off x="2735215" y="3973278"/>
            <a:ext cx="1560872" cy="44883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Smart Data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C5AC1E4-3C21-4BCF-8F6C-63EC48144C5A}"/>
              </a:ext>
            </a:extLst>
          </p:cNvPr>
          <p:cNvSpPr/>
          <p:nvPr/>
        </p:nvSpPr>
        <p:spPr>
          <a:xfrm>
            <a:off x="1056348" y="4450415"/>
            <a:ext cx="1520319" cy="44883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Smart Data Priorities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F669BAC-7503-45BE-BAF0-3FFD870E83AA}"/>
              </a:ext>
            </a:extLst>
          </p:cNvPr>
          <p:cNvSpPr/>
          <p:nvPr/>
        </p:nvSpPr>
        <p:spPr>
          <a:xfrm>
            <a:off x="2735215" y="4467377"/>
            <a:ext cx="1560872" cy="44883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Task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63F9FD6-9D40-4C03-97CD-8B9AE06AE0DA}"/>
              </a:ext>
            </a:extLst>
          </p:cNvPr>
          <p:cNvSpPr/>
          <p:nvPr/>
        </p:nvSpPr>
        <p:spPr>
          <a:xfrm>
            <a:off x="1898243" y="4964213"/>
            <a:ext cx="1560872" cy="42767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 Task Result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2CAD9C-3E96-45A4-9AB6-51482A08D2A0}"/>
              </a:ext>
            </a:extLst>
          </p:cNvPr>
          <p:cNvSpPr/>
          <p:nvPr/>
        </p:nvSpPr>
        <p:spPr>
          <a:xfrm>
            <a:off x="830213" y="5663260"/>
            <a:ext cx="3588774" cy="88915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3279FF-FD61-4630-9931-8C8C182B35C1}"/>
              </a:ext>
            </a:extLst>
          </p:cNvPr>
          <p:cNvSpPr txBox="1"/>
          <p:nvPr/>
        </p:nvSpPr>
        <p:spPr>
          <a:xfrm>
            <a:off x="2356667" y="5707035"/>
            <a:ext cx="589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09A5962-FE1A-4AB4-A902-2A0DD9FD75B3}"/>
              </a:ext>
            </a:extLst>
          </p:cNvPr>
          <p:cNvSpPr/>
          <p:nvPr/>
        </p:nvSpPr>
        <p:spPr>
          <a:xfrm>
            <a:off x="1871200" y="6073064"/>
            <a:ext cx="1560872" cy="33855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F66BC6-51A8-4D42-AAC0-D396291595E5}"/>
              </a:ext>
            </a:extLst>
          </p:cNvPr>
          <p:cNvSpPr/>
          <p:nvPr/>
        </p:nvSpPr>
        <p:spPr>
          <a:xfrm>
            <a:off x="7310897" y="132130"/>
            <a:ext cx="4050890" cy="56125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F44B39-B427-42D1-B32B-6B4EE7907D81}"/>
              </a:ext>
            </a:extLst>
          </p:cNvPr>
          <p:cNvSpPr txBox="1"/>
          <p:nvPr/>
        </p:nvSpPr>
        <p:spPr>
          <a:xfrm>
            <a:off x="8345741" y="269782"/>
            <a:ext cx="191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HydroRTC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2EF4745-849C-4654-924E-919EE64A54D2}"/>
              </a:ext>
            </a:extLst>
          </p:cNvPr>
          <p:cNvSpPr/>
          <p:nvPr/>
        </p:nvSpPr>
        <p:spPr>
          <a:xfrm>
            <a:off x="7541955" y="688773"/>
            <a:ext cx="3588774" cy="136747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7B4BE8-7816-4A4A-A267-75A56608C998}"/>
              </a:ext>
            </a:extLst>
          </p:cNvPr>
          <p:cNvSpPr txBox="1"/>
          <p:nvPr/>
        </p:nvSpPr>
        <p:spPr>
          <a:xfrm>
            <a:off x="8857018" y="729698"/>
            <a:ext cx="1012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E0BB677-B88D-4595-A357-413510FA35FB}"/>
              </a:ext>
            </a:extLst>
          </p:cNvPr>
          <p:cNvSpPr/>
          <p:nvPr/>
        </p:nvSpPr>
        <p:spPr>
          <a:xfrm>
            <a:off x="9370753" y="1110223"/>
            <a:ext cx="1560872" cy="33855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NodeJS Server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F88BEB0-EB89-41A0-A69D-4A32FF529E96}"/>
              </a:ext>
            </a:extLst>
          </p:cNvPr>
          <p:cNvSpPr/>
          <p:nvPr/>
        </p:nvSpPr>
        <p:spPr>
          <a:xfrm>
            <a:off x="8555906" y="1559848"/>
            <a:ext cx="1560871" cy="33855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A6FBC44-CDF9-4AD2-9A12-5A61616985FA}"/>
              </a:ext>
            </a:extLst>
          </p:cNvPr>
          <p:cNvSpPr/>
          <p:nvPr/>
        </p:nvSpPr>
        <p:spPr>
          <a:xfrm>
            <a:off x="7734297" y="1116251"/>
            <a:ext cx="1560872" cy="33855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Socket.IO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5DEE5DF-6272-42E6-96DD-99B7B59EF5B3}"/>
              </a:ext>
            </a:extLst>
          </p:cNvPr>
          <p:cNvSpPr/>
          <p:nvPr/>
        </p:nvSpPr>
        <p:spPr>
          <a:xfrm>
            <a:off x="7541955" y="2280039"/>
            <a:ext cx="3588774" cy="15453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1DED52A-B30F-4BC4-A322-90EEC7D41B7C}"/>
              </a:ext>
            </a:extLst>
          </p:cNvPr>
          <p:cNvSpPr/>
          <p:nvPr/>
        </p:nvSpPr>
        <p:spPr>
          <a:xfrm>
            <a:off x="7741057" y="2691812"/>
            <a:ext cx="1533835" cy="44883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Server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3783DA6-96D4-4DB3-B57E-1D6F209393BE}"/>
              </a:ext>
            </a:extLst>
          </p:cNvPr>
          <p:cNvSpPr/>
          <p:nvPr/>
        </p:nvSpPr>
        <p:spPr>
          <a:xfrm>
            <a:off x="9448182" y="2686626"/>
            <a:ext cx="1560871" cy="44883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Server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8007BFD-C6E4-4440-B73C-FDF72F52F7DF}"/>
              </a:ext>
            </a:extLst>
          </p:cNvPr>
          <p:cNvSpPr/>
          <p:nvPr/>
        </p:nvSpPr>
        <p:spPr>
          <a:xfrm>
            <a:off x="8603835" y="3228913"/>
            <a:ext cx="1533836" cy="44883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Tasks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088628-6D03-4392-94E3-FB9A5F8B12E3}"/>
              </a:ext>
            </a:extLst>
          </p:cNvPr>
          <p:cNvSpPr txBox="1"/>
          <p:nvPr/>
        </p:nvSpPr>
        <p:spPr>
          <a:xfrm>
            <a:off x="8811544" y="2310057"/>
            <a:ext cx="1172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9C84E57-1B3A-4EFD-A73F-B9E441AAADE4}"/>
              </a:ext>
            </a:extLst>
          </p:cNvPr>
          <p:cNvSpPr/>
          <p:nvPr/>
        </p:nvSpPr>
        <p:spPr>
          <a:xfrm>
            <a:off x="7541955" y="3977517"/>
            <a:ext cx="3588774" cy="151953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5E8FA3-A015-42EC-9E10-C8B627E674A4}"/>
              </a:ext>
            </a:extLst>
          </p:cNvPr>
          <p:cNvSpPr txBox="1"/>
          <p:nvPr/>
        </p:nvSpPr>
        <p:spPr>
          <a:xfrm>
            <a:off x="9068409" y="4021293"/>
            <a:ext cx="589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BBD21DD-BAE6-4740-9779-0706455FCE7F}"/>
              </a:ext>
            </a:extLst>
          </p:cNvPr>
          <p:cNvSpPr/>
          <p:nvPr/>
        </p:nvSpPr>
        <p:spPr>
          <a:xfrm>
            <a:off x="7714020" y="4419992"/>
            <a:ext cx="1560872" cy="33855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Peers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FFDA5CD4-677E-4325-8168-DFFB86E9B844}"/>
              </a:ext>
            </a:extLst>
          </p:cNvPr>
          <p:cNvSpPr/>
          <p:nvPr/>
        </p:nvSpPr>
        <p:spPr>
          <a:xfrm>
            <a:off x="9477680" y="4419860"/>
            <a:ext cx="1560872" cy="33855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250F49F-94EE-4A74-B126-BDDACA54A055}"/>
              </a:ext>
            </a:extLst>
          </p:cNvPr>
          <p:cNvSpPr/>
          <p:nvPr/>
        </p:nvSpPr>
        <p:spPr>
          <a:xfrm>
            <a:off x="7727538" y="4910674"/>
            <a:ext cx="1560872" cy="4812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Result</a:t>
            </a:r>
          </a:p>
        </p:txBody>
      </p:sp>
      <p:sp>
        <p:nvSpPr>
          <p:cNvPr id="60" name="Arrow: Left-Right 59">
            <a:extLst>
              <a:ext uri="{FF2B5EF4-FFF2-40B4-BE49-F238E27FC236}">
                <a16:creationId xmlns:a16="http://schemas.microsoft.com/office/drawing/2014/main" id="{7A97B726-2839-4EE1-B461-C04A2695CB3D}"/>
              </a:ext>
            </a:extLst>
          </p:cNvPr>
          <p:cNvSpPr/>
          <p:nvPr/>
        </p:nvSpPr>
        <p:spPr>
          <a:xfrm>
            <a:off x="4297313" y="1190131"/>
            <a:ext cx="3443744" cy="1938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4F44C18-2D5B-486B-9B06-2F80A5868FFC}"/>
              </a:ext>
            </a:extLst>
          </p:cNvPr>
          <p:cNvSpPr/>
          <p:nvPr/>
        </p:nvSpPr>
        <p:spPr>
          <a:xfrm>
            <a:off x="9477680" y="4910541"/>
            <a:ext cx="1560872" cy="4813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Data Sharing Priorities</a:t>
            </a:r>
          </a:p>
        </p:txBody>
      </p:sp>
    </p:spTree>
    <p:extLst>
      <p:ext uri="{BB962C8B-B14F-4D97-AF65-F5344CB8AC3E}">
        <p14:creationId xmlns:p14="http://schemas.microsoft.com/office/powerpoint/2010/main" val="70538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0413BB-A28F-4893-898A-7F4716800596}"/>
              </a:ext>
            </a:extLst>
          </p:cNvPr>
          <p:cNvSpPr txBox="1"/>
          <p:nvPr/>
        </p:nvSpPr>
        <p:spPr>
          <a:xfrm>
            <a:off x="3592254" y="401946"/>
            <a:ext cx="480797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HydroRTC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E4873-AEEE-4E1B-B588-DCAA924E8869}"/>
              </a:ext>
            </a:extLst>
          </p:cNvPr>
          <p:cNvSpPr txBox="1"/>
          <p:nvPr/>
        </p:nvSpPr>
        <p:spPr>
          <a:xfrm>
            <a:off x="8380565" y="378857"/>
            <a:ext cx="381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HydroRTC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2A011D-D1FA-4B2E-A7AA-FBB5976C3760}"/>
              </a:ext>
            </a:extLst>
          </p:cNvPr>
          <p:cNvSpPr/>
          <p:nvPr/>
        </p:nvSpPr>
        <p:spPr>
          <a:xfrm>
            <a:off x="5077639" y="2645552"/>
            <a:ext cx="1720825" cy="8743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Data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5B5BBB-171A-4FF2-AEDB-EC10CE34EC78}"/>
              </a:ext>
            </a:extLst>
          </p:cNvPr>
          <p:cNvCxnSpPr/>
          <p:nvPr/>
        </p:nvCxnSpPr>
        <p:spPr>
          <a:xfrm>
            <a:off x="0" y="86677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92649CC-A502-4636-86EF-D21907EDD73D}"/>
              </a:ext>
            </a:extLst>
          </p:cNvPr>
          <p:cNvSpPr/>
          <p:nvPr/>
        </p:nvSpPr>
        <p:spPr>
          <a:xfrm>
            <a:off x="9509312" y="2645553"/>
            <a:ext cx="1634106" cy="8743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Socket.IO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3BA49A1-0E16-4F60-9999-978BB26770D1}"/>
              </a:ext>
            </a:extLst>
          </p:cNvPr>
          <p:cNvCxnSpPr/>
          <p:nvPr/>
        </p:nvCxnSpPr>
        <p:spPr>
          <a:xfrm>
            <a:off x="359225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D892088-36E5-47C3-876A-BFEE24F8E6E2}"/>
              </a:ext>
            </a:extLst>
          </p:cNvPr>
          <p:cNvSpPr txBox="1"/>
          <p:nvPr/>
        </p:nvSpPr>
        <p:spPr>
          <a:xfrm>
            <a:off x="0" y="384691"/>
            <a:ext cx="3592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pic>
        <p:nvPicPr>
          <p:cNvPr id="8" name="Graphic 7" descr="Monitor with solid fill">
            <a:extLst>
              <a:ext uri="{FF2B5EF4-FFF2-40B4-BE49-F238E27FC236}">
                <a16:creationId xmlns:a16="http://schemas.microsoft.com/office/drawing/2014/main" id="{AA7C7F3F-FC18-43E8-A68D-92457D0B6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18" y="2061039"/>
            <a:ext cx="3398379" cy="3398379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0DEC339-5F36-40C8-8C06-359CF55F663C}"/>
              </a:ext>
            </a:extLst>
          </p:cNvPr>
          <p:cNvSpPr/>
          <p:nvPr/>
        </p:nvSpPr>
        <p:spPr>
          <a:xfrm>
            <a:off x="5077639" y="3942729"/>
            <a:ext cx="1720825" cy="8128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Socket.IO-Client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2A98371-4519-40BB-86CA-4852D4E650B6}"/>
              </a:ext>
            </a:extLst>
          </p:cNvPr>
          <p:cNvCxnSpPr>
            <a:cxnSpLocks/>
            <a:stCxn id="11" idx="2"/>
            <a:endCxn id="43" idx="0"/>
          </p:cNvCxnSpPr>
          <p:nvPr/>
        </p:nvCxnSpPr>
        <p:spPr>
          <a:xfrm>
            <a:off x="5938052" y="3519943"/>
            <a:ext cx="0" cy="422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16169DE-E7F4-46BA-9C94-7DA777DC5CFD}"/>
              </a:ext>
            </a:extLst>
          </p:cNvPr>
          <p:cNvSpPr txBox="1"/>
          <p:nvPr/>
        </p:nvSpPr>
        <p:spPr>
          <a:xfrm>
            <a:off x="7322898" y="2268638"/>
            <a:ext cx="1230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Stream-Data Event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67047D7-87A3-4D84-8FCD-98AD7F428803}"/>
              </a:ext>
            </a:extLst>
          </p:cNvPr>
          <p:cNvSpPr/>
          <p:nvPr/>
        </p:nvSpPr>
        <p:spPr>
          <a:xfrm>
            <a:off x="9509312" y="3942729"/>
            <a:ext cx="1634106" cy="87925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Data Stream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9F1534F-B39E-4D2A-9A0E-1F7F28431F01}"/>
              </a:ext>
            </a:extLst>
          </p:cNvPr>
          <p:cNvCxnSpPr>
            <a:cxnSpLocks/>
          </p:cNvCxnSpPr>
          <p:nvPr/>
        </p:nvCxnSpPr>
        <p:spPr>
          <a:xfrm flipV="1">
            <a:off x="9657771" y="3519943"/>
            <a:ext cx="0" cy="422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46722F3-62CF-4528-B4C2-437D277FD42C}"/>
              </a:ext>
            </a:extLst>
          </p:cNvPr>
          <p:cNvSpPr txBox="1"/>
          <p:nvPr/>
        </p:nvSpPr>
        <p:spPr>
          <a:xfrm>
            <a:off x="8609295" y="3606339"/>
            <a:ext cx="1194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Chunk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751A094-7278-4BA4-A90B-254F7E9DF11E}"/>
              </a:ext>
            </a:extLst>
          </p:cNvPr>
          <p:cNvSpPr txBox="1"/>
          <p:nvPr/>
        </p:nvSpPr>
        <p:spPr>
          <a:xfrm>
            <a:off x="7181633" y="2915679"/>
            <a:ext cx="13197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Data-Stream Event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55EB24F-0224-4561-8B85-5CDBF4C52FC3}"/>
              </a:ext>
            </a:extLst>
          </p:cNvPr>
          <p:cNvSpPr txBox="1"/>
          <p:nvPr/>
        </p:nvSpPr>
        <p:spPr>
          <a:xfrm>
            <a:off x="3615984" y="2880680"/>
            <a:ext cx="12268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Data Event Handler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17AC398-5C81-43C8-98F2-E08C75A38E49}"/>
              </a:ext>
            </a:extLst>
          </p:cNvPr>
          <p:cNvSpPr txBox="1"/>
          <p:nvPr/>
        </p:nvSpPr>
        <p:spPr>
          <a:xfrm>
            <a:off x="3747796" y="4061453"/>
            <a:ext cx="10231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Event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C8059A3-B303-43D2-B8CD-770F47EA6A35}"/>
              </a:ext>
            </a:extLst>
          </p:cNvPr>
          <p:cNvCxnSpPr/>
          <p:nvPr/>
        </p:nvCxnSpPr>
        <p:spPr>
          <a:xfrm>
            <a:off x="839039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9C28B26-ACCD-48D3-A8C8-A032ED1E1064}"/>
              </a:ext>
            </a:extLst>
          </p:cNvPr>
          <p:cNvCxnSpPr>
            <a:cxnSpLocks/>
          </p:cNvCxnSpPr>
          <p:nvPr/>
        </p:nvCxnSpPr>
        <p:spPr>
          <a:xfrm>
            <a:off x="3215148" y="2782529"/>
            <a:ext cx="18624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D04CB6D-025D-4E4E-A46D-A2424D175FD7}"/>
              </a:ext>
            </a:extLst>
          </p:cNvPr>
          <p:cNvCxnSpPr>
            <a:cxnSpLocks/>
          </p:cNvCxnSpPr>
          <p:nvPr/>
        </p:nvCxnSpPr>
        <p:spPr>
          <a:xfrm flipH="1">
            <a:off x="3215148" y="3399503"/>
            <a:ext cx="18624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145C84F-640B-4146-A47F-F13B570162C2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3215148" y="4348850"/>
            <a:ext cx="1862491" cy="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F6855BF-DAD5-49FD-821B-4A05A430385C}"/>
              </a:ext>
            </a:extLst>
          </p:cNvPr>
          <p:cNvCxnSpPr>
            <a:cxnSpLocks/>
          </p:cNvCxnSpPr>
          <p:nvPr/>
        </p:nvCxnSpPr>
        <p:spPr>
          <a:xfrm>
            <a:off x="6798464" y="2782529"/>
            <a:ext cx="2710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7C05663-2D0F-47A8-9248-E6B84928A7EB}"/>
              </a:ext>
            </a:extLst>
          </p:cNvPr>
          <p:cNvCxnSpPr/>
          <p:nvPr/>
        </p:nvCxnSpPr>
        <p:spPr>
          <a:xfrm flipH="1">
            <a:off x="6798464" y="3399503"/>
            <a:ext cx="27010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78753B0-C62B-4A47-9C29-BB476276B537}"/>
              </a:ext>
            </a:extLst>
          </p:cNvPr>
          <p:cNvCxnSpPr/>
          <p:nvPr/>
        </p:nvCxnSpPr>
        <p:spPr>
          <a:xfrm>
            <a:off x="10992465" y="3519943"/>
            <a:ext cx="0" cy="422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271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0413BB-A28F-4893-898A-7F4716800596}"/>
              </a:ext>
            </a:extLst>
          </p:cNvPr>
          <p:cNvSpPr txBox="1"/>
          <p:nvPr/>
        </p:nvSpPr>
        <p:spPr>
          <a:xfrm>
            <a:off x="3001587" y="332149"/>
            <a:ext cx="309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HydroRTC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E4873-AEEE-4E1B-B588-DCAA924E8869}"/>
              </a:ext>
            </a:extLst>
          </p:cNvPr>
          <p:cNvSpPr txBox="1"/>
          <p:nvPr/>
        </p:nvSpPr>
        <p:spPr>
          <a:xfrm>
            <a:off x="5962794" y="340266"/>
            <a:ext cx="308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HydroRTC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728CC-BD35-4363-B39F-D27CB458EB97}"/>
              </a:ext>
            </a:extLst>
          </p:cNvPr>
          <p:cNvSpPr/>
          <p:nvPr/>
        </p:nvSpPr>
        <p:spPr>
          <a:xfrm>
            <a:off x="8490082" y="350959"/>
            <a:ext cx="3888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HydroRTC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 (Other Peer)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59FB06-E885-4904-945F-EFCB8267E564}"/>
              </a:ext>
            </a:extLst>
          </p:cNvPr>
          <p:cNvCxnSpPr/>
          <p:nvPr/>
        </p:nvCxnSpPr>
        <p:spPr>
          <a:xfrm>
            <a:off x="609147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29C384-1324-4562-96CC-CCD48D53A4B1}"/>
              </a:ext>
            </a:extLst>
          </p:cNvPr>
          <p:cNvCxnSpPr/>
          <p:nvPr/>
        </p:nvCxnSpPr>
        <p:spPr>
          <a:xfrm>
            <a:off x="877089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2A011D-D1FA-4B2E-A7AA-FBB5976C3760}"/>
              </a:ext>
            </a:extLst>
          </p:cNvPr>
          <p:cNvSpPr/>
          <p:nvPr/>
        </p:nvSpPr>
        <p:spPr>
          <a:xfrm>
            <a:off x="4065748" y="2400888"/>
            <a:ext cx="1310998" cy="7793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Data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5B5BBB-171A-4FF2-AEDB-EC10CE34EC78}"/>
              </a:ext>
            </a:extLst>
          </p:cNvPr>
          <p:cNvCxnSpPr/>
          <p:nvPr/>
        </p:nvCxnSpPr>
        <p:spPr>
          <a:xfrm>
            <a:off x="0" y="86677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92649CC-A502-4636-86EF-D21907EDD73D}"/>
              </a:ext>
            </a:extLst>
          </p:cNvPr>
          <p:cNvSpPr/>
          <p:nvPr/>
        </p:nvSpPr>
        <p:spPr>
          <a:xfrm>
            <a:off x="6856446" y="3574230"/>
            <a:ext cx="1298167" cy="74260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Socket.IO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958690E-F9B7-43E5-984F-9B5FB6E4E877}"/>
              </a:ext>
            </a:extLst>
          </p:cNvPr>
          <p:cNvSpPr/>
          <p:nvPr/>
        </p:nvSpPr>
        <p:spPr>
          <a:xfrm>
            <a:off x="9852171" y="3556914"/>
            <a:ext cx="1501412" cy="76667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Socket.IO-Client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3BA49A1-0E16-4F60-9999-978BB26770D1}"/>
              </a:ext>
            </a:extLst>
          </p:cNvPr>
          <p:cNvCxnSpPr/>
          <p:nvPr/>
        </p:nvCxnSpPr>
        <p:spPr>
          <a:xfrm>
            <a:off x="2976879" y="33865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D892088-36E5-47C3-876A-BFEE24F8E6E2}"/>
              </a:ext>
            </a:extLst>
          </p:cNvPr>
          <p:cNvSpPr txBox="1"/>
          <p:nvPr/>
        </p:nvSpPr>
        <p:spPr>
          <a:xfrm>
            <a:off x="586592" y="359859"/>
            <a:ext cx="2056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pic>
        <p:nvPicPr>
          <p:cNvPr id="8" name="Graphic 7" descr="Monitor with solid fill">
            <a:extLst>
              <a:ext uri="{FF2B5EF4-FFF2-40B4-BE49-F238E27FC236}">
                <a16:creationId xmlns:a16="http://schemas.microsoft.com/office/drawing/2014/main" id="{AA7C7F3F-FC18-43E8-A68D-92457D0B6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906960"/>
            <a:ext cx="2976879" cy="3762320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0DEC339-5F36-40C8-8C06-359CF55F663C}"/>
              </a:ext>
            </a:extLst>
          </p:cNvPr>
          <p:cNvSpPr/>
          <p:nvPr/>
        </p:nvSpPr>
        <p:spPr>
          <a:xfrm>
            <a:off x="4073113" y="3545731"/>
            <a:ext cx="1296268" cy="7983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Socket.IO-Client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2A98371-4519-40BB-86CA-4852D4E650B6}"/>
              </a:ext>
            </a:extLst>
          </p:cNvPr>
          <p:cNvCxnSpPr>
            <a:cxnSpLocks/>
            <a:stCxn id="11" idx="2"/>
            <a:endCxn id="43" idx="0"/>
          </p:cNvCxnSpPr>
          <p:nvPr/>
        </p:nvCxnSpPr>
        <p:spPr>
          <a:xfrm>
            <a:off x="4721247" y="3180221"/>
            <a:ext cx="0" cy="365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16169DE-E7F4-46BA-9C94-7DA777DC5CFD}"/>
              </a:ext>
            </a:extLst>
          </p:cNvPr>
          <p:cNvSpPr txBox="1"/>
          <p:nvPr/>
        </p:nvSpPr>
        <p:spPr>
          <a:xfrm>
            <a:off x="6111217" y="3173873"/>
            <a:ext cx="827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Stream-Data Event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67047D7-87A3-4D84-8FCD-98AD7F428803}"/>
              </a:ext>
            </a:extLst>
          </p:cNvPr>
          <p:cNvSpPr/>
          <p:nvPr/>
        </p:nvSpPr>
        <p:spPr>
          <a:xfrm>
            <a:off x="6851461" y="2421453"/>
            <a:ext cx="1298168" cy="7666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Peer With Stream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29F383-F58E-472A-AAE6-6C75CCC15F59}"/>
              </a:ext>
            </a:extLst>
          </p:cNvPr>
          <p:cNvSpPr txBox="1"/>
          <p:nvPr/>
        </p:nvSpPr>
        <p:spPr>
          <a:xfrm>
            <a:off x="8062434" y="3209087"/>
            <a:ext cx="5322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F12468-3BC5-4A04-88E6-5FBDA37FB039}"/>
              </a:ext>
            </a:extLst>
          </p:cNvPr>
          <p:cNvSpPr txBox="1"/>
          <p:nvPr/>
        </p:nvSpPr>
        <p:spPr>
          <a:xfrm>
            <a:off x="8810112" y="3227353"/>
            <a:ext cx="118572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Connect-Request Event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F5D6967-F6F4-4F07-B63C-34DA1497E2C6}"/>
              </a:ext>
            </a:extLst>
          </p:cNvPr>
          <p:cNvSpPr/>
          <p:nvPr/>
        </p:nvSpPr>
        <p:spPr>
          <a:xfrm>
            <a:off x="9842888" y="4630834"/>
            <a:ext cx="1501412" cy="79833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PeerJS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E3E69E-DB2D-4116-953E-FA210D0FDC25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 flipH="1">
            <a:off x="10593594" y="4323589"/>
            <a:ext cx="9283" cy="307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E7D91CA-0F7A-4639-BE57-4001BD0E1B2A}"/>
              </a:ext>
            </a:extLst>
          </p:cNvPr>
          <p:cNvSpPr txBox="1"/>
          <p:nvPr/>
        </p:nvSpPr>
        <p:spPr>
          <a:xfrm>
            <a:off x="10602876" y="4323589"/>
            <a:ext cx="15891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With Peer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5B9FFEC-35B8-4C5A-8EC5-BC0DBBD93335}"/>
              </a:ext>
            </a:extLst>
          </p:cNvPr>
          <p:cNvSpPr/>
          <p:nvPr/>
        </p:nvSpPr>
        <p:spPr>
          <a:xfrm>
            <a:off x="9842888" y="6015489"/>
            <a:ext cx="1510695" cy="66712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Data Stream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59D67F9-C176-4729-AF29-11D2C00620F4}"/>
              </a:ext>
            </a:extLst>
          </p:cNvPr>
          <p:cNvCxnSpPr>
            <a:cxnSpLocks/>
          </p:cNvCxnSpPr>
          <p:nvPr/>
        </p:nvCxnSpPr>
        <p:spPr>
          <a:xfrm flipV="1">
            <a:off x="9979285" y="5449656"/>
            <a:ext cx="4641" cy="565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DAFD016-17D3-46F2-99D0-FD05BFAE5284}"/>
              </a:ext>
            </a:extLst>
          </p:cNvPr>
          <p:cNvSpPr/>
          <p:nvPr/>
        </p:nvSpPr>
        <p:spPr>
          <a:xfrm>
            <a:off x="4080285" y="4651320"/>
            <a:ext cx="1296268" cy="7983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PeerJS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5644CF-7FA2-475B-8AC7-E8EA7751E616}"/>
              </a:ext>
            </a:extLst>
          </p:cNvPr>
          <p:cNvSpPr txBox="1"/>
          <p:nvPr/>
        </p:nvSpPr>
        <p:spPr>
          <a:xfrm>
            <a:off x="8915185" y="5623187"/>
            <a:ext cx="1120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Chunk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5CDA1EF-9294-4628-B93E-0FFF657FEEBF}"/>
              </a:ext>
            </a:extLst>
          </p:cNvPr>
          <p:cNvSpPr txBox="1"/>
          <p:nvPr/>
        </p:nvSpPr>
        <p:spPr>
          <a:xfrm>
            <a:off x="2920422" y="2578147"/>
            <a:ext cx="13325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Data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Handler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BE12D60-EE59-4E22-8DE8-AF896328D6A1}"/>
              </a:ext>
            </a:extLst>
          </p:cNvPr>
          <p:cNvSpPr txBox="1"/>
          <p:nvPr/>
        </p:nvSpPr>
        <p:spPr>
          <a:xfrm>
            <a:off x="6731867" y="4471487"/>
            <a:ext cx="1716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Connection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E738A78-3343-4966-B0D1-C250D1E30DE9}"/>
              </a:ext>
            </a:extLst>
          </p:cNvPr>
          <p:cNvSpPr txBox="1"/>
          <p:nvPr/>
        </p:nvSpPr>
        <p:spPr>
          <a:xfrm>
            <a:off x="2934872" y="4762532"/>
            <a:ext cx="1016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Event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1CFCF23-7773-43B8-BD53-9F427761526C}"/>
              </a:ext>
            </a:extLst>
          </p:cNvPr>
          <p:cNvSpPr txBox="1"/>
          <p:nvPr/>
        </p:nvSpPr>
        <p:spPr>
          <a:xfrm>
            <a:off x="7060064" y="5050488"/>
            <a:ext cx="1078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Event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4DD7AAF-1C1A-459E-9A96-BAFF6D47AB82}"/>
              </a:ext>
            </a:extLst>
          </p:cNvPr>
          <p:cNvCxnSpPr>
            <a:cxnSpLocks/>
          </p:cNvCxnSpPr>
          <p:nvPr/>
        </p:nvCxnSpPr>
        <p:spPr>
          <a:xfrm>
            <a:off x="2722880" y="2508758"/>
            <a:ext cx="13423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8A6167E-154D-4914-8568-1A5DF53A81C6}"/>
              </a:ext>
            </a:extLst>
          </p:cNvPr>
          <p:cNvCxnSpPr>
            <a:cxnSpLocks/>
          </p:cNvCxnSpPr>
          <p:nvPr/>
        </p:nvCxnSpPr>
        <p:spPr>
          <a:xfrm flipH="1">
            <a:off x="2722880" y="3085463"/>
            <a:ext cx="1332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D559C0B1-2612-46C9-94AB-71F8544E0BF7}"/>
              </a:ext>
            </a:extLst>
          </p:cNvPr>
          <p:cNvCxnSpPr>
            <a:cxnSpLocks/>
            <a:stCxn id="43" idx="3"/>
            <a:endCxn id="22" idx="1"/>
          </p:cNvCxnSpPr>
          <p:nvPr/>
        </p:nvCxnSpPr>
        <p:spPr>
          <a:xfrm>
            <a:off x="5369381" y="3944900"/>
            <a:ext cx="1487065" cy="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E1B7276D-E7B3-49BE-BACD-65ED3900E5F4}"/>
              </a:ext>
            </a:extLst>
          </p:cNvPr>
          <p:cNvCxnSpPr>
            <a:stCxn id="59" idx="1"/>
          </p:cNvCxnSpPr>
          <p:nvPr/>
        </p:nvCxnSpPr>
        <p:spPr>
          <a:xfrm flipH="1">
            <a:off x="2042160" y="5050489"/>
            <a:ext cx="2038125" cy="15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A0714906-4F71-45AE-A22D-24834D611BF3}"/>
              </a:ext>
            </a:extLst>
          </p:cNvPr>
          <p:cNvCxnSpPr/>
          <p:nvPr/>
        </p:nvCxnSpPr>
        <p:spPr>
          <a:xfrm flipV="1">
            <a:off x="6938921" y="3215344"/>
            <a:ext cx="0" cy="358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D02D14DF-7603-4FD9-8C56-10E708531F9C}"/>
              </a:ext>
            </a:extLst>
          </p:cNvPr>
          <p:cNvCxnSpPr/>
          <p:nvPr/>
        </p:nvCxnSpPr>
        <p:spPr>
          <a:xfrm>
            <a:off x="8046224" y="3215344"/>
            <a:ext cx="0" cy="358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72D6AF09-AD69-491C-9807-A9BCCF2C0410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 flipV="1">
            <a:off x="8154613" y="3940252"/>
            <a:ext cx="1697558" cy="5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E599C6C2-67C7-4EC2-9AFA-5852F584247F}"/>
              </a:ext>
            </a:extLst>
          </p:cNvPr>
          <p:cNvCxnSpPr/>
          <p:nvPr/>
        </p:nvCxnSpPr>
        <p:spPr>
          <a:xfrm>
            <a:off x="11206480" y="5449656"/>
            <a:ext cx="0" cy="565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B560062E-92BB-47E6-B71D-426EB6F5B2D3}"/>
              </a:ext>
            </a:extLst>
          </p:cNvPr>
          <p:cNvCxnSpPr/>
          <p:nvPr/>
        </p:nvCxnSpPr>
        <p:spPr>
          <a:xfrm flipH="1">
            <a:off x="5376553" y="4762532"/>
            <a:ext cx="4475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175822B6-95C3-4731-B9A7-D3BB4DB5AC7F}"/>
              </a:ext>
            </a:extLst>
          </p:cNvPr>
          <p:cNvCxnSpPr>
            <a:cxnSpLocks/>
          </p:cNvCxnSpPr>
          <p:nvPr/>
        </p:nvCxnSpPr>
        <p:spPr>
          <a:xfrm flipH="1">
            <a:off x="5376553" y="5348748"/>
            <a:ext cx="44663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173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555</Words>
  <Application>Microsoft Office PowerPoint</Application>
  <PresentationFormat>Widescreen</PresentationFormat>
  <Paragraphs>279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Muneeb Shahid</dc:creator>
  <cp:lastModifiedBy>Muneeb Shahid</cp:lastModifiedBy>
  <cp:revision>770</cp:revision>
  <dcterms:created xsi:type="dcterms:W3CDTF">2021-02-15T06:40:31Z</dcterms:created>
  <dcterms:modified xsi:type="dcterms:W3CDTF">2021-05-09T06:58:10Z</dcterms:modified>
</cp:coreProperties>
</file>