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A1D-D670-4D6C-ACD2-0927790CD8FD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6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A1D-D670-4D6C-ACD2-0927790CD8FD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07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A1D-D670-4D6C-ACD2-0927790CD8FD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45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A1D-D670-4D6C-ACD2-0927790CD8FD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54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A1D-D670-4D6C-ACD2-0927790CD8FD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76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A1D-D670-4D6C-ACD2-0927790CD8FD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72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A1D-D670-4D6C-ACD2-0927790CD8FD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64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A1D-D670-4D6C-ACD2-0927790CD8FD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68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A1D-D670-4D6C-ACD2-0927790CD8FD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1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A1D-D670-4D6C-ACD2-0927790CD8FD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38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DA1D-D670-4D6C-ACD2-0927790CD8FD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90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3DA1D-D670-4D6C-ACD2-0927790CD8FD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68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0346"/>
            <a:ext cx="9144000" cy="395416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4227" y="2003897"/>
            <a:ext cx="11705967" cy="1655762"/>
          </a:xfrm>
        </p:spPr>
        <p:txBody>
          <a:bodyPr/>
          <a:lstStyle/>
          <a:p>
            <a:r>
              <a:rPr lang="en-US" dirty="0" smtClean="0"/>
              <a:t>Text Mining</a:t>
            </a:r>
          </a:p>
          <a:p>
            <a:endParaRPr lang="en-US" dirty="0" smtClean="0"/>
          </a:p>
          <a:p>
            <a:pPr algn="just"/>
            <a:r>
              <a:rPr lang="ru-RU" dirty="0" smtClean="0"/>
              <a:t>Лингвистический анализ						Статистический анализ</a:t>
            </a:r>
            <a:endParaRPr lang="en-US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3995351" y="2438400"/>
            <a:ext cx="1449860" cy="436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6820930" y="2438400"/>
            <a:ext cx="1622854" cy="393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48954"/>
              </p:ext>
            </p:extLst>
          </p:nvPr>
        </p:nvGraphicFramePr>
        <p:xfrm>
          <a:off x="571500" y="3761203"/>
          <a:ext cx="11182350" cy="1087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175"/>
                <a:gridCol w="5591175"/>
              </a:tblGrid>
              <a:tr h="1087021"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Модель предметной области: </a:t>
                      </a:r>
                    </a:p>
                    <a:p>
                      <a:r>
                        <a:rPr lang="ru-RU" dirty="0" smtClean="0"/>
                        <a:t>Онтологии и тезаурусы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42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450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750325" y="2742016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Автомобиль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131777" y="3480595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Грузовой А.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969124" y="3474248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Легковой А.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767909" y="4275918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Хэтчбэк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071668" y="4264816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Пикап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0522360" y="4272751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Седан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645269" y="2742016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Мотоцикл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464700" y="1983790"/>
            <a:ext cx="170497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Транспортное средство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13" idx="2"/>
            <a:endCxn id="5" idx="0"/>
          </p:cNvCxnSpPr>
          <p:nvPr/>
        </p:nvCxnSpPr>
        <p:spPr>
          <a:xfrm flipH="1">
            <a:off x="8498038" y="2440990"/>
            <a:ext cx="819150" cy="3010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3" idx="2"/>
            <a:endCxn id="12" idx="0"/>
          </p:cNvCxnSpPr>
          <p:nvPr/>
        </p:nvCxnSpPr>
        <p:spPr>
          <a:xfrm>
            <a:off x="9317188" y="2440990"/>
            <a:ext cx="1075794" cy="3010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2"/>
            <a:endCxn id="8" idx="0"/>
          </p:cNvCxnSpPr>
          <p:nvPr/>
        </p:nvCxnSpPr>
        <p:spPr>
          <a:xfrm>
            <a:off x="8498038" y="3199216"/>
            <a:ext cx="1218799" cy="275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5" idx="2"/>
            <a:endCxn id="7" idx="0"/>
          </p:cNvCxnSpPr>
          <p:nvPr/>
        </p:nvCxnSpPr>
        <p:spPr>
          <a:xfrm flipH="1">
            <a:off x="7879490" y="3199216"/>
            <a:ext cx="618548" cy="2813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8" idx="2"/>
            <a:endCxn id="10" idx="0"/>
          </p:cNvCxnSpPr>
          <p:nvPr/>
        </p:nvCxnSpPr>
        <p:spPr>
          <a:xfrm flipH="1">
            <a:off x="7819381" y="3931448"/>
            <a:ext cx="1897456" cy="3333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" idx="2"/>
          </p:cNvCxnSpPr>
          <p:nvPr/>
        </p:nvCxnSpPr>
        <p:spPr>
          <a:xfrm flipH="1">
            <a:off x="9515621" y="3931448"/>
            <a:ext cx="201216" cy="3270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8" idx="2"/>
            <a:endCxn id="11" idx="0"/>
          </p:cNvCxnSpPr>
          <p:nvPr/>
        </p:nvCxnSpPr>
        <p:spPr>
          <a:xfrm>
            <a:off x="9716837" y="3931448"/>
            <a:ext cx="1553236" cy="341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33359" y="1127955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тезауруса</a:t>
            </a:r>
            <a:endParaRPr lang="ru-RU" dirty="0"/>
          </a:p>
        </p:txBody>
      </p:sp>
      <p:pic>
        <p:nvPicPr>
          <p:cNvPr id="1028" name="Picture 4" descr="http://rpp.nashaucheba.ru/pars_docs/refs/143/142657/img1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5"/>
          <a:stretch/>
        </p:blipFill>
        <p:spPr bwMode="auto">
          <a:xfrm>
            <a:off x="-40915" y="1866900"/>
            <a:ext cx="7112583" cy="453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304034" y="1127955"/>
            <a:ext cx="204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онтологии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393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текст?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Текст – конечное множество слов (терминов), объединенных лексическими, грамматическими, смысловыми, частотными отношениями и образующих информативное сообщение.</a:t>
            </a:r>
          </a:p>
          <a:p>
            <a:r>
              <a:rPr lang="ru-RU" dirty="0" smtClean="0"/>
              <a:t>Главное в тексте – информация, новая для читателя, которая заключена в авторском изложении, и которую мы хотим извлечь.</a:t>
            </a:r>
          </a:p>
          <a:p>
            <a:r>
              <a:rPr lang="ru-RU" dirty="0" smtClean="0"/>
              <a:t>Чем больше информации извлечем – тем лучше.</a:t>
            </a:r>
          </a:p>
          <a:p>
            <a:r>
              <a:rPr lang="ru-RU" dirty="0" smtClean="0"/>
              <a:t>Не всегда большой текст = большому количеству информации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100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0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Модели представления текстовых документов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1549"/>
                <a:ext cx="10515600" cy="5205413"/>
              </a:xfrm>
            </p:spPr>
            <p:txBody>
              <a:bodyPr>
                <a:normAutofit/>
              </a:bodyPr>
              <a:lstStyle/>
              <a:p>
                <a:r>
                  <a:rPr lang="ru-RU" i="1" dirty="0" smtClean="0"/>
                  <a:t>Неструктурированная модель </a:t>
                </a:r>
                <a:r>
                  <a:rPr lang="ru-RU" dirty="0" smtClean="0"/>
                  <a:t>– «мешок слов» (</a:t>
                </a:r>
                <a:r>
                  <a:rPr lang="en-US" dirty="0" smtClean="0"/>
                  <a:t>“bag of words”</a:t>
                </a:r>
                <a:r>
                  <a:rPr lang="ru-RU" dirty="0" smtClean="0"/>
                  <a:t>) – каждый термин рассматривается в качестве независимой случайной величины. Не учитываются возможные связи с другими словами в тексте. </a:t>
                </a:r>
              </a:p>
              <a:p>
                <a:r>
                  <a:rPr lang="ru-RU" i="1" dirty="0" smtClean="0"/>
                  <a:t>Частично структурированная модель </a:t>
                </a:r>
              </a:p>
              <a:p>
                <a:pPr lvl="1"/>
                <a:r>
                  <a:rPr lang="ru-RU" dirty="0" smtClean="0"/>
                  <a:t>учет дополнительной информации о положении слова в тексте (заголовок, ключевые слова, первый абзац,…), </a:t>
                </a:r>
              </a:p>
              <a:p>
                <a:pPr lvl="1"/>
                <a:r>
                  <a:rPr lang="ru-RU" dirty="0" smtClean="0"/>
                  <a:t>учет </a:t>
                </a:r>
                <a:r>
                  <a:rPr lang="ru-RU" dirty="0" smtClean="0"/>
                  <a:t>оформления слова (курсив, полужирный, подчеркивание,…), </a:t>
                </a:r>
              </a:p>
              <a:p>
                <a:pPr lvl="1"/>
                <a:r>
                  <a:rPr lang="ru-RU" dirty="0" smtClean="0"/>
                  <a:t>выделение словосочетаний: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ru-RU" i="1" dirty="0" smtClean="0"/>
                  <a:t>Полностью структурированная модель </a:t>
                </a:r>
              </a:p>
              <a:p>
                <a:pPr lvl="1"/>
                <a:r>
                  <a:rPr lang="ru-RU" i="1" dirty="0" smtClean="0"/>
                  <a:t>Использование информации из тезаурусов, онтологий, специальных словарей</a:t>
                </a:r>
                <a:endParaRPr lang="ru-RU" i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1549"/>
                <a:ext cx="10515600" cy="5205413"/>
              </a:xfrm>
              <a:blipFill rotWithShape="0">
                <a:blip r:embed="rId2"/>
                <a:stretch>
                  <a:fillRect l="-1043" t="-1874" r="-116" b="-3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0763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167</Words>
  <Application>Microsoft Office PowerPoint</Application>
  <PresentationFormat>Широкоэкранный</PresentationFormat>
  <Paragraphs>29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Тема Office</vt:lpstr>
      <vt:lpstr>2</vt:lpstr>
      <vt:lpstr>Презентация PowerPoint</vt:lpstr>
      <vt:lpstr>Что такое текст?</vt:lpstr>
      <vt:lpstr>Модели представления текстовых документов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Администратор</dc:creator>
  <cp:lastModifiedBy>Администратор</cp:lastModifiedBy>
  <cp:revision>10</cp:revision>
  <dcterms:created xsi:type="dcterms:W3CDTF">2017-09-07T11:29:30Z</dcterms:created>
  <dcterms:modified xsi:type="dcterms:W3CDTF">2017-09-08T14:21:27Z</dcterms:modified>
</cp:coreProperties>
</file>