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sldIdLst>
    <p:sldId id="256" r:id="rId2"/>
    <p:sldId id="257" r:id="rId3"/>
    <p:sldId id="262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7" autoAdjust="0"/>
    <p:restoredTop sz="94660"/>
  </p:normalViewPr>
  <p:slideViewPr>
    <p:cSldViewPr snapToGrid="0">
      <p:cViewPr varScale="1">
        <p:scale>
          <a:sx n="85" d="100"/>
          <a:sy n="85" d="100"/>
        </p:scale>
        <p:origin x="365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권 의정" userId="0e346f956950cbb9" providerId="LiveId" clId="{0F7F307E-F6C4-407F-B2EF-482483072DDB}"/>
    <pc:docChg chg="modSld">
      <pc:chgData name="권 의정" userId="0e346f956950cbb9" providerId="LiveId" clId="{0F7F307E-F6C4-407F-B2EF-482483072DDB}" dt="2023-06-16T11:18:08.070" v="14"/>
      <pc:docMkLst>
        <pc:docMk/>
      </pc:docMkLst>
      <pc:sldChg chg="modSp mod">
        <pc:chgData name="권 의정" userId="0e346f956950cbb9" providerId="LiveId" clId="{0F7F307E-F6C4-407F-B2EF-482483072DDB}" dt="2023-06-16T11:17:56.030" v="12"/>
        <pc:sldMkLst>
          <pc:docMk/>
          <pc:sldMk cId="4150939999" sldId="257"/>
        </pc:sldMkLst>
        <pc:spChg chg="mod">
          <ac:chgData name="권 의정" userId="0e346f956950cbb9" providerId="LiveId" clId="{0F7F307E-F6C4-407F-B2EF-482483072DDB}" dt="2023-06-16T11:17:56.030" v="12"/>
          <ac:spMkLst>
            <pc:docMk/>
            <pc:sldMk cId="4150939999" sldId="257"/>
            <ac:spMk id="3" creationId="{EA90C6C4-43DB-C0D7-4F12-2C662596212B}"/>
          </ac:spMkLst>
        </pc:spChg>
      </pc:sldChg>
      <pc:sldChg chg="modSp mod">
        <pc:chgData name="권 의정" userId="0e346f956950cbb9" providerId="LiveId" clId="{0F7F307E-F6C4-407F-B2EF-482483072DDB}" dt="2023-06-16T11:18:08.070" v="14"/>
        <pc:sldMkLst>
          <pc:docMk/>
          <pc:sldMk cId="549849243" sldId="262"/>
        </pc:sldMkLst>
        <pc:spChg chg="mod">
          <ac:chgData name="권 의정" userId="0e346f956950cbb9" providerId="LiveId" clId="{0F7F307E-F6C4-407F-B2EF-482483072DDB}" dt="2023-06-16T11:18:08.070" v="14"/>
          <ac:spMkLst>
            <pc:docMk/>
            <pc:sldMk cId="549849243" sldId="262"/>
            <ac:spMk id="3" creationId="{B6BC0459-1BCB-47B9-AB96-711434B8365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318308" y="0"/>
            <a:ext cx="6873692" cy="6858000"/>
          </a:xfrm>
          <a:custGeom>
            <a:avLst/>
            <a:gdLst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0 w 12192000"/>
              <a:gd name="connsiteY6" fmla="*/ 0 h 6858000"/>
              <a:gd name="connsiteX7" fmla="*/ 6700 w 12192000"/>
              <a:gd name="connsiteY7" fmla="*/ 0 h 6858000"/>
              <a:gd name="connsiteX8" fmla="*/ 6700 w 12192000"/>
              <a:gd name="connsiteY8" fmla="*/ 6858000 h 6858000"/>
              <a:gd name="connsiteX9" fmla="*/ 0 w 12192000"/>
              <a:gd name="connsiteY9" fmla="*/ 6858000 h 6858000"/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11328900 w 12192000"/>
              <a:gd name="connsiteY6" fmla="*/ 0 h 6858000"/>
              <a:gd name="connsiteX7" fmla="*/ 0 w 12192000"/>
              <a:gd name="connsiteY7" fmla="*/ 6858000 h 6858000"/>
              <a:gd name="connsiteX8" fmla="*/ 6700 w 12192000"/>
              <a:gd name="connsiteY8" fmla="*/ 0 h 6858000"/>
              <a:gd name="connsiteX9" fmla="*/ 6700 w 12192000"/>
              <a:gd name="connsiteY9" fmla="*/ 6858000 h 6858000"/>
              <a:gd name="connsiteX10" fmla="*/ 0 w 12192000"/>
              <a:gd name="connsiteY10" fmla="*/ 6858000 h 6858000"/>
              <a:gd name="connsiteX0" fmla="*/ 11322200 w 12185300"/>
              <a:gd name="connsiteY0" fmla="*/ 0 h 6858000"/>
              <a:gd name="connsiteX1" fmla="*/ 12185300 w 12185300"/>
              <a:gd name="connsiteY1" fmla="*/ 0 h 6858000"/>
              <a:gd name="connsiteX2" fmla="*/ 12185300 w 12185300"/>
              <a:gd name="connsiteY2" fmla="*/ 6858000 h 6858000"/>
              <a:gd name="connsiteX3" fmla="*/ 5311608 w 12185300"/>
              <a:gd name="connsiteY3" fmla="*/ 6858000 h 6858000"/>
              <a:gd name="connsiteX4" fmla="*/ 11322197 w 12185300"/>
              <a:gd name="connsiteY4" fmla="*/ 4 h 6858000"/>
              <a:gd name="connsiteX5" fmla="*/ 11322198 w 12185300"/>
              <a:gd name="connsiteY5" fmla="*/ 2 h 6858000"/>
              <a:gd name="connsiteX6" fmla="*/ 11322200 w 12185300"/>
              <a:gd name="connsiteY6" fmla="*/ 0 h 6858000"/>
              <a:gd name="connsiteX7" fmla="*/ 0 w 12185300"/>
              <a:gd name="connsiteY7" fmla="*/ 6858000 h 6858000"/>
              <a:gd name="connsiteX8" fmla="*/ 0 w 12185300"/>
              <a:gd name="connsiteY8" fmla="*/ 0 h 6858000"/>
              <a:gd name="connsiteX9" fmla="*/ 0 w 12185300"/>
              <a:gd name="connsiteY9" fmla="*/ 6858000 h 6858000"/>
              <a:gd name="connsiteX0" fmla="*/ 6010592 w 6873692"/>
              <a:gd name="connsiteY0" fmla="*/ 0 h 6858000"/>
              <a:gd name="connsiteX1" fmla="*/ 6873692 w 6873692"/>
              <a:gd name="connsiteY1" fmla="*/ 0 h 6858000"/>
              <a:gd name="connsiteX2" fmla="*/ 6873692 w 6873692"/>
              <a:gd name="connsiteY2" fmla="*/ 6858000 h 6858000"/>
              <a:gd name="connsiteX3" fmla="*/ 0 w 6873692"/>
              <a:gd name="connsiteY3" fmla="*/ 6858000 h 6858000"/>
              <a:gd name="connsiteX4" fmla="*/ 6010589 w 6873692"/>
              <a:gd name="connsiteY4" fmla="*/ 4 h 6858000"/>
              <a:gd name="connsiteX5" fmla="*/ 6010590 w 6873692"/>
              <a:gd name="connsiteY5" fmla="*/ 2 h 6858000"/>
              <a:gd name="connsiteX6" fmla="*/ 6010592 w 68736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FCBBA-905A-4FD1-BFBA-F3EE6DA26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81098"/>
            <a:ext cx="8986580" cy="2832404"/>
          </a:xfrm>
        </p:spPr>
        <p:txBody>
          <a:bodyPr anchor="t"/>
          <a:lstStyle>
            <a:lvl1pPr algn="l">
              <a:lnSpc>
                <a:spcPct val="100000"/>
              </a:lnSpc>
              <a:defRPr sz="4800" cap="none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DD287E-F1C8-463F-8429-D1B5B1582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5463522"/>
            <a:ext cx="8986580" cy="650311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F44ED-7973-4A99-B2CA-A8962BCE0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F96F2-D6BE-49AC-A605-5AE87C3F2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7FC50-B13C-4B63-AE64-F71A6EDE6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C75A547-BCD1-42BE-966E-53CA0AB93165}"/>
              </a:ext>
            </a:extLst>
          </p:cNvPr>
          <p:cNvCxnSpPr>
            <a:cxnSpLocks/>
          </p:cNvCxnSpPr>
          <p:nvPr/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9409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A3BF2-BCE9-47D7-B1C0-1F0E4936B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722E9-C3E4-48AF-996A-495AE659FA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9E516-382B-4845-93BF-20C16EE0D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96E16-F168-442A-843C-5D490D54B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61BEA-A969-437A-BD8B-CB1B709AD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349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528449-3E11-45FF-BF3A-651867603E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572500" y="870625"/>
            <a:ext cx="2476499" cy="50292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C0EAB0-2DFA-4CBA-86B1-1826EF523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43000" y="870625"/>
            <a:ext cx="7324928" cy="50292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22F89-E1F5-45D7-945A-8A2886C4B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7E82-5FB8-4289-AD0C-0BA788E14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A4046-1A2C-41F5-A177-1C3919C20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407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CD6F3-88F1-4195-8395-57AA096BB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8D06C-EB08-40B3-AFB3-A62F44112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3962F-B413-4C4C-A490-724DDB9E7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71813-4E87-4C04-835D-76246010B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22BA3-033C-491E-A045-F0052AC1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524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E19AD-2EDD-4B4F-9F9E-46A444184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709738"/>
            <a:ext cx="8520952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E5927-21D5-4EBA-A112-CAD1BD38B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4589466"/>
            <a:ext cx="8520952" cy="813266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F0D16-9D87-4D76-A5A5-534E24B7D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5F387-5AAC-45D0-ABCE-B1CF4BC7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AF6FE-0006-4F40-A7FB-E0FDBADF7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5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8AADE-587E-4574-B21B-7ABDE5A23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F9DA5-4DFB-4211-A58A-FFD842C27A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3000" y="2339501"/>
            <a:ext cx="4798979" cy="35505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A99F26-66AF-4614-91CE-C93A24BAC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0020" y="2339501"/>
            <a:ext cx="4798980" cy="355059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8F678E-59B5-4DF9-ABCB-506B9CB70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B50A53-317B-444A-9BA2-F69CDBF5D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B269A1-B0FB-4C8F-B6AA-0718C92D3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357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2BBBF-42B2-4A5D-B145-46983A530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33272"/>
            <a:ext cx="9905999" cy="84630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4BE44-5271-4B5D-B649-35E3AF20B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999" y="2067127"/>
            <a:ext cx="4798980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7891E-0C0A-4688-97DD-C0715E322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3001" y="2864795"/>
            <a:ext cx="4798978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5EAF30-3412-49B0-93D1-596CC2695B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018" y="2067127"/>
            <a:ext cx="4798981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07B9B7-F41C-4314-9F0C-BB84547FB8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019" y="2864795"/>
            <a:ext cx="4798982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21587F-6AFC-4906-86EB-6B0A86EEF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4BE2C5-583B-49BC-9864-B01EEF798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39B236-45F5-4CC6-8D53-A6903A1CC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340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6B206-0678-4577-B79F-760526A5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300" y="1322615"/>
            <a:ext cx="8175171" cy="421277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D5FCB8-AFD3-4801-BBD6-9548F4CF7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6DACF8-CBC0-416B-B28E-EE18C4238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0C7421-FF49-4CE9-87D0-2B4FFE0E3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909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19CBFE-15AA-4447-9F9C-D8B0BEB24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B48227-EC1E-4063-9682-891A2DB1A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2C6A63-C3F4-4563-A542-9A41AC946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833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900C1-FE18-461C-801C-8626C7759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0"/>
            <a:ext cx="3932237" cy="1964986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4CFF3-3406-49E3-9D5A-1BE90FFA5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7451" y="987425"/>
            <a:ext cx="542154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3D14FF-9082-4BBA-BC7A-F4C5B7859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62464"/>
            <a:ext cx="3932237" cy="2206523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A2726-EB8E-4DF7-9A1B-F03BD8C7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929BE-611C-4FE6-B0A5-E0FF9DF96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B90B32-1D0E-4BCD-8850-59EA235F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584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A1460E-1069-4FCA-B04E-28F77C8610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13614" y="987425"/>
            <a:ext cx="55353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138C1E-867B-4FE9-8783-9B1246AEB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57601"/>
            <a:ext cx="3932236" cy="2211388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21568-4870-46F2-9F7E-F41070201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B3CC65-0E73-45A1-9D4F-3F4559B3B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8C58CD-9BC3-431E-A7B4-D596A7F06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68F756-D171-474C-8B1A-C818032F6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1"/>
            <a:ext cx="3932236" cy="1959428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49984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1C2F78B-DEE8-4195-A196-DFC51BDADFF9}"/>
              </a:ext>
            </a:extLst>
          </p:cNvPr>
          <p:cNvSpPr/>
          <p:nvPr/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1D79D08-4BE8-4799-BE09-5078DFEE2256}"/>
              </a:ext>
            </a:extLst>
          </p:cNvPr>
          <p:cNvSpPr/>
          <p:nvPr/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5D65A1-16CB-407F-993F-2A6D59BCC0C8}"/>
              </a:ext>
            </a:extLst>
          </p:cNvPr>
          <p:cNvCxnSpPr>
            <a:cxnSpLocks/>
          </p:cNvCxnSpPr>
          <p:nvPr/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A018A2-815D-41B0-A189-FDF7A5E88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72935"/>
            <a:ext cx="9905999" cy="1360898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FAE63-1276-4C7C-BFF5-F5DF1CDB2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332026"/>
            <a:ext cx="9905999" cy="3567118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80268-2D73-487C-843B-51648AE181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8157" y="6356350"/>
            <a:ext cx="3093395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3CADBD16-5BFB-4D9F-9646-C75D1B53BBB6}" type="datetimeFigureOut">
              <a:rPr lang="en-US" smtClean="0"/>
              <a:pPr/>
              <a:t>6/16/2023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61E6D-D51F-4BD7-B59D-19AF179177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43000" y="6356350"/>
            <a:ext cx="3959157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701B1-1C93-41C2-AEE1-815DEA51B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23186" y="6356350"/>
            <a:ext cx="625813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9210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78" r:id="rId6"/>
    <p:sldLayoutId id="2147483689" r:id="rId7"/>
    <p:sldLayoutId id="2147483688" r:id="rId8"/>
    <p:sldLayoutId id="2147483687" r:id="rId9"/>
    <p:sldLayoutId id="2147483686" r:id="rId10"/>
    <p:sldLayoutId id="2147483679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4000" b="1" kern="1200" spc="7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 spc="5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800" i="0" kern="1200" spc="5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 spc="50">
          <a:solidFill>
            <a:schemeClr val="tx1"/>
          </a:solidFill>
          <a:latin typeface="+mn-lt"/>
          <a:ea typeface="+mn-ea"/>
          <a:cs typeface="+mn-cs"/>
        </a:defRPr>
      </a:lvl3pPr>
      <a:lvl4pPr marL="5029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400" i="0" kern="1200" spc="50">
          <a:solidFill>
            <a:schemeClr val="tx1"/>
          </a:solidFill>
          <a:latin typeface="+mn-lt"/>
          <a:ea typeface="+mn-ea"/>
          <a:cs typeface="+mn-cs"/>
        </a:defRPr>
      </a:lvl4pPr>
      <a:lvl5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 spc="5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70105F5E-5B61-4F51-927C-5B28DB7DD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0">
            <a:extLst>
              <a:ext uri="{FF2B5EF4-FFF2-40B4-BE49-F238E27FC236}">
                <a16:creationId xmlns:a16="http://schemas.microsoft.com/office/drawing/2014/main" id="{5882C1C4-D961-459C-91C5-334ABD6E63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1608" y="0"/>
            <a:ext cx="6873692" cy="6858000"/>
          </a:xfrm>
          <a:custGeom>
            <a:avLst/>
            <a:gdLst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0 w 12192000"/>
              <a:gd name="connsiteY6" fmla="*/ 0 h 6858000"/>
              <a:gd name="connsiteX7" fmla="*/ 6700 w 12192000"/>
              <a:gd name="connsiteY7" fmla="*/ 0 h 6858000"/>
              <a:gd name="connsiteX8" fmla="*/ 6700 w 12192000"/>
              <a:gd name="connsiteY8" fmla="*/ 6858000 h 6858000"/>
              <a:gd name="connsiteX9" fmla="*/ 0 w 12192000"/>
              <a:gd name="connsiteY9" fmla="*/ 6858000 h 6858000"/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11328900 w 12192000"/>
              <a:gd name="connsiteY6" fmla="*/ 0 h 6858000"/>
              <a:gd name="connsiteX7" fmla="*/ 0 w 12192000"/>
              <a:gd name="connsiteY7" fmla="*/ 6858000 h 6858000"/>
              <a:gd name="connsiteX8" fmla="*/ 6700 w 12192000"/>
              <a:gd name="connsiteY8" fmla="*/ 0 h 6858000"/>
              <a:gd name="connsiteX9" fmla="*/ 6700 w 12192000"/>
              <a:gd name="connsiteY9" fmla="*/ 6858000 h 6858000"/>
              <a:gd name="connsiteX10" fmla="*/ 0 w 12192000"/>
              <a:gd name="connsiteY10" fmla="*/ 6858000 h 6858000"/>
              <a:gd name="connsiteX0" fmla="*/ 11322200 w 12185300"/>
              <a:gd name="connsiteY0" fmla="*/ 0 h 6858000"/>
              <a:gd name="connsiteX1" fmla="*/ 12185300 w 12185300"/>
              <a:gd name="connsiteY1" fmla="*/ 0 h 6858000"/>
              <a:gd name="connsiteX2" fmla="*/ 12185300 w 12185300"/>
              <a:gd name="connsiteY2" fmla="*/ 6858000 h 6858000"/>
              <a:gd name="connsiteX3" fmla="*/ 5311608 w 12185300"/>
              <a:gd name="connsiteY3" fmla="*/ 6858000 h 6858000"/>
              <a:gd name="connsiteX4" fmla="*/ 11322197 w 12185300"/>
              <a:gd name="connsiteY4" fmla="*/ 4 h 6858000"/>
              <a:gd name="connsiteX5" fmla="*/ 11322198 w 12185300"/>
              <a:gd name="connsiteY5" fmla="*/ 2 h 6858000"/>
              <a:gd name="connsiteX6" fmla="*/ 11322200 w 12185300"/>
              <a:gd name="connsiteY6" fmla="*/ 0 h 6858000"/>
              <a:gd name="connsiteX7" fmla="*/ 0 w 12185300"/>
              <a:gd name="connsiteY7" fmla="*/ 6858000 h 6858000"/>
              <a:gd name="connsiteX8" fmla="*/ 0 w 12185300"/>
              <a:gd name="connsiteY8" fmla="*/ 0 h 6858000"/>
              <a:gd name="connsiteX9" fmla="*/ 0 w 12185300"/>
              <a:gd name="connsiteY9" fmla="*/ 6858000 h 6858000"/>
              <a:gd name="connsiteX0" fmla="*/ 6010592 w 6873692"/>
              <a:gd name="connsiteY0" fmla="*/ 0 h 6858000"/>
              <a:gd name="connsiteX1" fmla="*/ 6873692 w 6873692"/>
              <a:gd name="connsiteY1" fmla="*/ 0 h 6858000"/>
              <a:gd name="connsiteX2" fmla="*/ 6873692 w 6873692"/>
              <a:gd name="connsiteY2" fmla="*/ 6858000 h 6858000"/>
              <a:gd name="connsiteX3" fmla="*/ 0 w 6873692"/>
              <a:gd name="connsiteY3" fmla="*/ 6858000 h 6858000"/>
              <a:gd name="connsiteX4" fmla="*/ 6010589 w 6873692"/>
              <a:gd name="connsiteY4" fmla="*/ 4 h 6858000"/>
              <a:gd name="connsiteX5" fmla="*/ 6010590 w 6873692"/>
              <a:gd name="connsiteY5" fmla="*/ 2 h 6858000"/>
              <a:gd name="connsiteX6" fmla="*/ 6010592 w 68736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Freeform: Shape 12">
            <a:extLst>
              <a:ext uri="{FF2B5EF4-FFF2-40B4-BE49-F238E27FC236}">
                <a16:creationId xmlns:a16="http://schemas.microsoft.com/office/drawing/2014/main" id="{A7B8B125-A98E-403C-9A7F-494FF789C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00" y="0"/>
            <a:ext cx="11322200" cy="6858000"/>
          </a:xfrm>
          <a:custGeom>
            <a:avLst/>
            <a:gdLst>
              <a:gd name="connsiteX0" fmla="*/ 0 w 11593823"/>
              <a:gd name="connsiteY0" fmla="*/ 0 h 6858000"/>
              <a:gd name="connsiteX1" fmla="*/ 2155010 w 11593823"/>
              <a:gd name="connsiteY1" fmla="*/ 0 h 6858000"/>
              <a:gd name="connsiteX2" fmla="*/ 4676142 w 11593823"/>
              <a:gd name="connsiteY2" fmla="*/ 0 h 6858000"/>
              <a:gd name="connsiteX3" fmla="*/ 4806770 w 11593823"/>
              <a:gd name="connsiteY3" fmla="*/ 0 h 6858000"/>
              <a:gd name="connsiteX4" fmla="*/ 4806770 w 11593823"/>
              <a:gd name="connsiteY4" fmla="*/ 2 h 6858000"/>
              <a:gd name="connsiteX5" fmla="*/ 9092864 w 11593823"/>
              <a:gd name="connsiteY5" fmla="*/ 2 h 6858000"/>
              <a:gd name="connsiteX6" fmla="*/ 9092866 w 11593823"/>
              <a:gd name="connsiteY6" fmla="*/ 0 h 6858000"/>
              <a:gd name="connsiteX7" fmla="*/ 11322200 w 11593823"/>
              <a:gd name="connsiteY7" fmla="*/ 0 h 6858000"/>
              <a:gd name="connsiteX8" fmla="*/ 11322198 w 11593823"/>
              <a:gd name="connsiteY8" fmla="*/ 2 h 6858000"/>
              <a:gd name="connsiteX9" fmla="*/ 11593823 w 11593823"/>
              <a:gd name="connsiteY9" fmla="*/ 2 h 6858000"/>
              <a:gd name="connsiteX10" fmla="*/ 11322197 w 11593823"/>
              <a:gd name="connsiteY10" fmla="*/ 4 h 6858000"/>
              <a:gd name="connsiteX11" fmla="*/ 5311608 w 11593823"/>
              <a:gd name="connsiteY11" fmla="*/ 6858000 h 6858000"/>
              <a:gd name="connsiteX12" fmla="*/ 5288856 w 11593823"/>
              <a:gd name="connsiteY12" fmla="*/ 6858000 h 6858000"/>
              <a:gd name="connsiteX13" fmla="*/ 4806770 w 11593823"/>
              <a:gd name="connsiteY13" fmla="*/ 6858000 h 6858000"/>
              <a:gd name="connsiteX14" fmla="*/ 4676142 w 11593823"/>
              <a:gd name="connsiteY14" fmla="*/ 6858000 h 6858000"/>
              <a:gd name="connsiteX15" fmla="*/ 3082273 w 11593823"/>
              <a:gd name="connsiteY15" fmla="*/ 6858000 h 6858000"/>
              <a:gd name="connsiteX16" fmla="*/ 2625273 w 11593823"/>
              <a:gd name="connsiteY16" fmla="*/ 6858000 h 6858000"/>
              <a:gd name="connsiteX17" fmla="*/ 2155010 w 11593823"/>
              <a:gd name="connsiteY17" fmla="*/ 6858000 h 6858000"/>
              <a:gd name="connsiteX18" fmla="*/ 0 w 11593823"/>
              <a:gd name="connsiteY18" fmla="*/ 6858000 h 6858000"/>
              <a:gd name="connsiteX0" fmla="*/ 0 w 11593823"/>
              <a:gd name="connsiteY0" fmla="*/ 0 h 6858000"/>
              <a:gd name="connsiteX1" fmla="*/ 2155010 w 11593823"/>
              <a:gd name="connsiteY1" fmla="*/ 0 h 6858000"/>
              <a:gd name="connsiteX2" fmla="*/ 4676142 w 11593823"/>
              <a:gd name="connsiteY2" fmla="*/ 0 h 6858000"/>
              <a:gd name="connsiteX3" fmla="*/ 4806770 w 11593823"/>
              <a:gd name="connsiteY3" fmla="*/ 0 h 6858000"/>
              <a:gd name="connsiteX4" fmla="*/ 4806770 w 11593823"/>
              <a:gd name="connsiteY4" fmla="*/ 2 h 6858000"/>
              <a:gd name="connsiteX5" fmla="*/ 9092864 w 11593823"/>
              <a:gd name="connsiteY5" fmla="*/ 2 h 6858000"/>
              <a:gd name="connsiteX6" fmla="*/ 11322200 w 11593823"/>
              <a:gd name="connsiteY6" fmla="*/ 0 h 6858000"/>
              <a:gd name="connsiteX7" fmla="*/ 11322198 w 11593823"/>
              <a:gd name="connsiteY7" fmla="*/ 2 h 6858000"/>
              <a:gd name="connsiteX8" fmla="*/ 11593823 w 11593823"/>
              <a:gd name="connsiteY8" fmla="*/ 2 h 6858000"/>
              <a:gd name="connsiteX9" fmla="*/ 11322197 w 11593823"/>
              <a:gd name="connsiteY9" fmla="*/ 4 h 6858000"/>
              <a:gd name="connsiteX10" fmla="*/ 5311608 w 11593823"/>
              <a:gd name="connsiteY10" fmla="*/ 6858000 h 6858000"/>
              <a:gd name="connsiteX11" fmla="*/ 5288856 w 11593823"/>
              <a:gd name="connsiteY11" fmla="*/ 6858000 h 6858000"/>
              <a:gd name="connsiteX12" fmla="*/ 4806770 w 11593823"/>
              <a:gd name="connsiteY12" fmla="*/ 6858000 h 6858000"/>
              <a:gd name="connsiteX13" fmla="*/ 4676142 w 11593823"/>
              <a:gd name="connsiteY13" fmla="*/ 6858000 h 6858000"/>
              <a:gd name="connsiteX14" fmla="*/ 3082273 w 11593823"/>
              <a:gd name="connsiteY14" fmla="*/ 6858000 h 6858000"/>
              <a:gd name="connsiteX15" fmla="*/ 2625273 w 11593823"/>
              <a:gd name="connsiteY15" fmla="*/ 6858000 h 6858000"/>
              <a:gd name="connsiteX16" fmla="*/ 2155010 w 11593823"/>
              <a:gd name="connsiteY16" fmla="*/ 6858000 h 6858000"/>
              <a:gd name="connsiteX17" fmla="*/ 0 w 11593823"/>
              <a:gd name="connsiteY17" fmla="*/ 6858000 h 6858000"/>
              <a:gd name="connsiteX18" fmla="*/ 0 w 11593823"/>
              <a:gd name="connsiteY18" fmla="*/ 0 h 6858000"/>
              <a:gd name="connsiteX0" fmla="*/ 0 w 11593823"/>
              <a:gd name="connsiteY0" fmla="*/ 0 h 6858000"/>
              <a:gd name="connsiteX1" fmla="*/ 2155010 w 11593823"/>
              <a:gd name="connsiteY1" fmla="*/ 0 h 6858000"/>
              <a:gd name="connsiteX2" fmla="*/ 4676142 w 11593823"/>
              <a:gd name="connsiteY2" fmla="*/ 0 h 6858000"/>
              <a:gd name="connsiteX3" fmla="*/ 4806770 w 11593823"/>
              <a:gd name="connsiteY3" fmla="*/ 0 h 6858000"/>
              <a:gd name="connsiteX4" fmla="*/ 4806770 w 11593823"/>
              <a:gd name="connsiteY4" fmla="*/ 2 h 6858000"/>
              <a:gd name="connsiteX5" fmla="*/ 11322200 w 11593823"/>
              <a:gd name="connsiteY5" fmla="*/ 0 h 6858000"/>
              <a:gd name="connsiteX6" fmla="*/ 11322198 w 11593823"/>
              <a:gd name="connsiteY6" fmla="*/ 2 h 6858000"/>
              <a:gd name="connsiteX7" fmla="*/ 11593823 w 11593823"/>
              <a:gd name="connsiteY7" fmla="*/ 2 h 6858000"/>
              <a:gd name="connsiteX8" fmla="*/ 11322197 w 11593823"/>
              <a:gd name="connsiteY8" fmla="*/ 4 h 6858000"/>
              <a:gd name="connsiteX9" fmla="*/ 5311608 w 11593823"/>
              <a:gd name="connsiteY9" fmla="*/ 6858000 h 6858000"/>
              <a:gd name="connsiteX10" fmla="*/ 5288856 w 11593823"/>
              <a:gd name="connsiteY10" fmla="*/ 6858000 h 6858000"/>
              <a:gd name="connsiteX11" fmla="*/ 4806770 w 11593823"/>
              <a:gd name="connsiteY11" fmla="*/ 6858000 h 6858000"/>
              <a:gd name="connsiteX12" fmla="*/ 4676142 w 11593823"/>
              <a:gd name="connsiteY12" fmla="*/ 6858000 h 6858000"/>
              <a:gd name="connsiteX13" fmla="*/ 3082273 w 11593823"/>
              <a:gd name="connsiteY13" fmla="*/ 6858000 h 6858000"/>
              <a:gd name="connsiteX14" fmla="*/ 2625273 w 11593823"/>
              <a:gd name="connsiteY14" fmla="*/ 6858000 h 6858000"/>
              <a:gd name="connsiteX15" fmla="*/ 2155010 w 11593823"/>
              <a:gd name="connsiteY15" fmla="*/ 6858000 h 6858000"/>
              <a:gd name="connsiteX16" fmla="*/ 0 w 11593823"/>
              <a:gd name="connsiteY16" fmla="*/ 6858000 h 6858000"/>
              <a:gd name="connsiteX17" fmla="*/ 0 w 11593823"/>
              <a:gd name="connsiteY17" fmla="*/ 0 h 6858000"/>
              <a:gd name="connsiteX0" fmla="*/ 0 w 11593823"/>
              <a:gd name="connsiteY0" fmla="*/ 0 h 6858000"/>
              <a:gd name="connsiteX1" fmla="*/ 2155010 w 11593823"/>
              <a:gd name="connsiteY1" fmla="*/ 0 h 6858000"/>
              <a:gd name="connsiteX2" fmla="*/ 4806770 w 11593823"/>
              <a:gd name="connsiteY2" fmla="*/ 0 h 6858000"/>
              <a:gd name="connsiteX3" fmla="*/ 4806770 w 11593823"/>
              <a:gd name="connsiteY3" fmla="*/ 2 h 6858000"/>
              <a:gd name="connsiteX4" fmla="*/ 11322200 w 11593823"/>
              <a:gd name="connsiteY4" fmla="*/ 0 h 6858000"/>
              <a:gd name="connsiteX5" fmla="*/ 11322198 w 11593823"/>
              <a:gd name="connsiteY5" fmla="*/ 2 h 6858000"/>
              <a:gd name="connsiteX6" fmla="*/ 11593823 w 11593823"/>
              <a:gd name="connsiteY6" fmla="*/ 2 h 6858000"/>
              <a:gd name="connsiteX7" fmla="*/ 11322197 w 11593823"/>
              <a:gd name="connsiteY7" fmla="*/ 4 h 6858000"/>
              <a:gd name="connsiteX8" fmla="*/ 5311608 w 11593823"/>
              <a:gd name="connsiteY8" fmla="*/ 6858000 h 6858000"/>
              <a:gd name="connsiteX9" fmla="*/ 5288856 w 11593823"/>
              <a:gd name="connsiteY9" fmla="*/ 6858000 h 6858000"/>
              <a:gd name="connsiteX10" fmla="*/ 4806770 w 11593823"/>
              <a:gd name="connsiteY10" fmla="*/ 6858000 h 6858000"/>
              <a:gd name="connsiteX11" fmla="*/ 4676142 w 11593823"/>
              <a:gd name="connsiteY11" fmla="*/ 6858000 h 6858000"/>
              <a:gd name="connsiteX12" fmla="*/ 3082273 w 11593823"/>
              <a:gd name="connsiteY12" fmla="*/ 6858000 h 6858000"/>
              <a:gd name="connsiteX13" fmla="*/ 2625273 w 11593823"/>
              <a:gd name="connsiteY13" fmla="*/ 6858000 h 6858000"/>
              <a:gd name="connsiteX14" fmla="*/ 2155010 w 11593823"/>
              <a:gd name="connsiteY14" fmla="*/ 6858000 h 6858000"/>
              <a:gd name="connsiteX15" fmla="*/ 0 w 11593823"/>
              <a:gd name="connsiteY15" fmla="*/ 6858000 h 6858000"/>
              <a:gd name="connsiteX16" fmla="*/ 0 w 11593823"/>
              <a:gd name="connsiteY16" fmla="*/ 0 h 6858000"/>
              <a:gd name="connsiteX0" fmla="*/ 0 w 11593823"/>
              <a:gd name="connsiteY0" fmla="*/ 0 h 6858000"/>
              <a:gd name="connsiteX1" fmla="*/ 2155010 w 11593823"/>
              <a:gd name="connsiteY1" fmla="*/ 0 h 6858000"/>
              <a:gd name="connsiteX2" fmla="*/ 4806770 w 11593823"/>
              <a:gd name="connsiteY2" fmla="*/ 0 h 6858000"/>
              <a:gd name="connsiteX3" fmla="*/ 11322200 w 11593823"/>
              <a:gd name="connsiteY3" fmla="*/ 0 h 6858000"/>
              <a:gd name="connsiteX4" fmla="*/ 11322198 w 11593823"/>
              <a:gd name="connsiteY4" fmla="*/ 2 h 6858000"/>
              <a:gd name="connsiteX5" fmla="*/ 11593823 w 11593823"/>
              <a:gd name="connsiteY5" fmla="*/ 2 h 6858000"/>
              <a:gd name="connsiteX6" fmla="*/ 11322197 w 11593823"/>
              <a:gd name="connsiteY6" fmla="*/ 4 h 6858000"/>
              <a:gd name="connsiteX7" fmla="*/ 5311608 w 11593823"/>
              <a:gd name="connsiteY7" fmla="*/ 6858000 h 6858000"/>
              <a:gd name="connsiteX8" fmla="*/ 5288856 w 11593823"/>
              <a:gd name="connsiteY8" fmla="*/ 6858000 h 6858000"/>
              <a:gd name="connsiteX9" fmla="*/ 4806770 w 11593823"/>
              <a:gd name="connsiteY9" fmla="*/ 6858000 h 6858000"/>
              <a:gd name="connsiteX10" fmla="*/ 4676142 w 11593823"/>
              <a:gd name="connsiteY10" fmla="*/ 6858000 h 6858000"/>
              <a:gd name="connsiteX11" fmla="*/ 3082273 w 11593823"/>
              <a:gd name="connsiteY11" fmla="*/ 6858000 h 6858000"/>
              <a:gd name="connsiteX12" fmla="*/ 2625273 w 11593823"/>
              <a:gd name="connsiteY12" fmla="*/ 6858000 h 6858000"/>
              <a:gd name="connsiteX13" fmla="*/ 2155010 w 11593823"/>
              <a:gd name="connsiteY13" fmla="*/ 6858000 h 6858000"/>
              <a:gd name="connsiteX14" fmla="*/ 0 w 11593823"/>
              <a:gd name="connsiteY14" fmla="*/ 6858000 h 6858000"/>
              <a:gd name="connsiteX15" fmla="*/ 0 w 11593823"/>
              <a:gd name="connsiteY15" fmla="*/ 0 h 6858000"/>
              <a:gd name="connsiteX0" fmla="*/ 0 w 11593823"/>
              <a:gd name="connsiteY0" fmla="*/ 0 h 6858000"/>
              <a:gd name="connsiteX1" fmla="*/ 2155010 w 11593823"/>
              <a:gd name="connsiteY1" fmla="*/ 0 h 6858000"/>
              <a:gd name="connsiteX2" fmla="*/ 11322200 w 11593823"/>
              <a:gd name="connsiteY2" fmla="*/ 0 h 6858000"/>
              <a:gd name="connsiteX3" fmla="*/ 11322198 w 11593823"/>
              <a:gd name="connsiteY3" fmla="*/ 2 h 6858000"/>
              <a:gd name="connsiteX4" fmla="*/ 11593823 w 11593823"/>
              <a:gd name="connsiteY4" fmla="*/ 2 h 6858000"/>
              <a:gd name="connsiteX5" fmla="*/ 11322197 w 11593823"/>
              <a:gd name="connsiteY5" fmla="*/ 4 h 6858000"/>
              <a:gd name="connsiteX6" fmla="*/ 5311608 w 11593823"/>
              <a:gd name="connsiteY6" fmla="*/ 6858000 h 6858000"/>
              <a:gd name="connsiteX7" fmla="*/ 5288856 w 11593823"/>
              <a:gd name="connsiteY7" fmla="*/ 6858000 h 6858000"/>
              <a:gd name="connsiteX8" fmla="*/ 4806770 w 11593823"/>
              <a:gd name="connsiteY8" fmla="*/ 6858000 h 6858000"/>
              <a:gd name="connsiteX9" fmla="*/ 4676142 w 11593823"/>
              <a:gd name="connsiteY9" fmla="*/ 6858000 h 6858000"/>
              <a:gd name="connsiteX10" fmla="*/ 3082273 w 11593823"/>
              <a:gd name="connsiteY10" fmla="*/ 6858000 h 6858000"/>
              <a:gd name="connsiteX11" fmla="*/ 2625273 w 11593823"/>
              <a:gd name="connsiteY11" fmla="*/ 6858000 h 6858000"/>
              <a:gd name="connsiteX12" fmla="*/ 2155010 w 11593823"/>
              <a:gd name="connsiteY12" fmla="*/ 6858000 h 6858000"/>
              <a:gd name="connsiteX13" fmla="*/ 0 w 11593823"/>
              <a:gd name="connsiteY13" fmla="*/ 6858000 h 6858000"/>
              <a:gd name="connsiteX14" fmla="*/ 0 w 11593823"/>
              <a:gd name="connsiteY14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5288856 w 11593823"/>
              <a:gd name="connsiteY6" fmla="*/ 6858000 h 6858000"/>
              <a:gd name="connsiteX7" fmla="*/ 4806770 w 11593823"/>
              <a:gd name="connsiteY7" fmla="*/ 6858000 h 6858000"/>
              <a:gd name="connsiteX8" fmla="*/ 4676142 w 11593823"/>
              <a:gd name="connsiteY8" fmla="*/ 6858000 h 6858000"/>
              <a:gd name="connsiteX9" fmla="*/ 3082273 w 11593823"/>
              <a:gd name="connsiteY9" fmla="*/ 6858000 h 6858000"/>
              <a:gd name="connsiteX10" fmla="*/ 2625273 w 11593823"/>
              <a:gd name="connsiteY10" fmla="*/ 6858000 h 6858000"/>
              <a:gd name="connsiteX11" fmla="*/ 2155010 w 11593823"/>
              <a:gd name="connsiteY11" fmla="*/ 6858000 h 6858000"/>
              <a:gd name="connsiteX12" fmla="*/ 0 w 11593823"/>
              <a:gd name="connsiteY12" fmla="*/ 6858000 h 6858000"/>
              <a:gd name="connsiteX13" fmla="*/ 0 w 11593823"/>
              <a:gd name="connsiteY13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5288856 w 11593823"/>
              <a:gd name="connsiteY6" fmla="*/ 6858000 h 6858000"/>
              <a:gd name="connsiteX7" fmla="*/ 4806770 w 11593823"/>
              <a:gd name="connsiteY7" fmla="*/ 6858000 h 6858000"/>
              <a:gd name="connsiteX8" fmla="*/ 4676142 w 11593823"/>
              <a:gd name="connsiteY8" fmla="*/ 6858000 h 6858000"/>
              <a:gd name="connsiteX9" fmla="*/ 2625273 w 11593823"/>
              <a:gd name="connsiteY9" fmla="*/ 6858000 h 6858000"/>
              <a:gd name="connsiteX10" fmla="*/ 2155010 w 11593823"/>
              <a:gd name="connsiteY10" fmla="*/ 6858000 h 6858000"/>
              <a:gd name="connsiteX11" fmla="*/ 0 w 11593823"/>
              <a:gd name="connsiteY11" fmla="*/ 6858000 h 6858000"/>
              <a:gd name="connsiteX12" fmla="*/ 0 w 11593823"/>
              <a:gd name="connsiteY12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5288856 w 11593823"/>
              <a:gd name="connsiteY6" fmla="*/ 6858000 h 6858000"/>
              <a:gd name="connsiteX7" fmla="*/ 4806770 w 11593823"/>
              <a:gd name="connsiteY7" fmla="*/ 6858000 h 6858000"/>
              <a:gd name="connsiteX8" fmla="*/ 4676142 w 11593823"/>
              <a:gd name="connsiteY8" fmla="*/ 6858000 h 6858000"/>
              <a:gd name="connsiteX9" fmla="*/ 2155010 w 11593823"/>
              <a:gd name="connsiteY9" fmla="*/ 6858000 h 6858000"/>
              <a:gd name="connsiteX10" fmla="*/ 0 w 11593823"/>
              <a:gd name="connsiteY10" fmla="*/ 6858000 h 6858000"/>
              <a:gd name="connsiteX11" fmla="*/ 0 w 11593823"/>
              <a:gd name="connsiteY11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5288856 w 11593823"/>
              <a:gd name="connsiteY6" fmla="*/ 6858000 h 6858000"/>
              <a:gd name="connsiteX7" fmla="*/ 4806770 w 11593823"/>
              <a:gd name="connsiteY7" fmla="*/ 6858000 h 6858000"/>
              <a:gd name="connsiteX8" fmla="*/ 4676142 w 11593823"/>
              <a:gd name="connsiteY8" fmla="*/ 6858000 h 6858000"/>
              <a:gd name="connsiteX9" fmla="*/ 2155010 w 11593823"/>
              <a:gd name="connsiteY9" fmla="*/ 6858000 h 6858000"/>
              <a:gd name="connsiteX10" fmla="*/ 0 w 11593823"/>
              <a:gd name="connsiteY10" fmla="*/ 6858000 h 6858000"/>
              <a:gd name="connsiteX11" fmla="*/ 0 w 11593823"/>
              <a:gd name="connsiteY11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5288856 w 11593823"/>
              <a:gd name="connsiteY6" fmla="*/ 6858000 h 6858000"/>
              <a:gd name="connsiteX7" fmla="*/ 4806770 w 11593823"/>
              <a:gd name="connsiteY7" fmla="*/ 6858000 h 6858000"/>
              <a:gd name="connsiteX8" fmla="*/ 4676142 w 11593823"/>
              <a:gd name="connsiteY8" fmla="*/ 6858000 h 6858000"/>
              <a:gd name="connsiteX9" fmla="*/ 0 w 11593823"/>
              <a:gd name="connsiteY9" fmla="*/ 6858000 h 6858000"/>
              <a:gd name="connsiteX10" fmla="*/ 0 w 11593823"/>
              <a:gd name="connsiteY10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5288856 w 11593823"/>
              <a:gd name="connsiteY6" fmla="*/ 6858000 h 6858000"/>
              <a:gd name="connsiteX7" fmla="*/ 4676142 w 11593823"/>
              <a:gd name="connsiteY7" fmla="*/ 6858000 h 6858000"/>
              <a:gd name="connsiteX8" fmla="*/ 0 w 11593823"/>
              <a:gd name="connsiteY8" fmla="*/ 6858000 h 6858000"/>
              <a:gd name="connsiteX9" fmla="*/ 0 w 11593823"/>
              <a:gd name="connsiteY9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5288856 w 11593823"/>
              <a:gd name="connsiteY6" fmla="*/ 6858000 h 6858000"/>
              <a:gd name="connsiteX7" fmla="*/ 0 w 11593823"/>
              <a:gd name="connsiteY7" fmla="*/ 6858000 h 6858000"/>
              <a:gd name="connsiteX8" fmla="*/ 0 w 11593823"/>
              <a:gd name="connsiteY8" fmla="*/ 0 h 6858000"/>
              <a:gd name="connsiteX0" fmla="*/ 0 w 11593823"/>
              <a:gd name="connsiteY0" fmla="*/ 0 h 6858000"/>
              <a:gd name="connsiteX1" fmla="*/ 11322200 w 11593823"/>
              <a:gd name="connsiteY1" fmla="*/ 0 h 6858000"/>
              <a:gd name="connsiteX2" fmla="*/ 11322198 w 11593823"/>
              <a:gd name="connsiteY2" fmla="*/ 2 h 6858000"/>
              <a:gd name="connsiteX3" fmla="*/ 11593823 w 11593823"/>
              <a:gd name="connsiteY3" fmla="*/ 2 h 6858000"/>
              <a:gd name="connsiteX4" fmla="*/ 11322197 w 11593823"/>
              <a:gd name="connsiteY4" fmla="*/ 4 h 6858000"/>
              <a:gd name="connsiteX5" fmla="*/ 5311608 w 11593823"/>
              <a:gd name="connsiteY5" fmla="*/ 6858000 h 6858000"/>
              <a:gd name="connsiteX6" fmla="*/ 0 w 11593823"/>
              <a:gd name="connsiteY6" fmla="*/ 6858000 h 6858000"/>
              <a:gd name="connsiteX7" fmla="*/ 0 w 11593823"/>
              <a:gd name="connsiteY7" fmla="*/ 0 h 6858000"/>
              <a:gd name="connsiteX0" fmla="*/ 0 w 11322200"/>
              <a:gd name="connsiteY0" fmla="*/ 0 h 6858000"/>
              <a:gd name="connsiteX1" fmla="*/ 11322200 w 11322200"/>
              <a:gd name="connsiteY1" fmla="*/ 0 h 6858000"/>
              <a:gd name="connsiteX2" fmla="*/ 11322198 w 11322200"/>
              <a:gd name="connsiteY2" fmla="*/ 2 h 6858000"/>
              <a:gd name="connsiteX3" fmla="*/ 11322197 w 11322200"/>
              <a:gd name="connsiteY3" fmla="*/ 4 h 6858000"/>
              <a:gd name="connsiteX4" fmla="*/ 5311608 w 11322200"/>
              <a:gd name="connsiteY4" fmla="*/ 6858000 h 6858000"/>
              <a:gd name="connsiteX5" fmla="*/ 0 w 11322200"/>
              <a:gd name="connsiteY5" fmla="*/ 6858000 h 6858000"/>
              <a:gd name="connsiteX6" fmla="*/ 0 w 11322200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1322200" h="6858000">
                <a:moveTo>
                  <a:pt x="0" y="0"/>
                </a:moveTo>
                <a:lnTo>
                  <a:pt x="11322200" y="0"/>
                </a:lnTo>
                <a:lnTo>
                  <a:pt x="11322198" y="2"/>
                </a:lnTo>
                <a:cubicBezTo>
                  <a:pt x="11322198" y="3"/>
                  <a:pt x="11322197" y="3"/>
                  <a:pt x="11322197" y="4"/>
                </a:cubicBezTo>
                <a:lnTo>
                  <a:pt x="5311608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0" name="Picture 3" descr="칠판을 배경으로 하며 책과 연필이 있는 학교 책상">
            <a:extLst>
              <a:ext uri="{FF2B5EF4-FFF2-40B4-BE49-F238E27FC236}">
                <a16:creationId xmlns:a16="http://schemas.microsoft.com/office/drawing/2014/main" id="{E3AF8FCC-CE11-9103-5417-659FB7F2E42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60000"/>
          </a:blip>
          <a:srcRect l="33098" r="-1" b="-1"/>
          <a:stretch/>
        </p:blipFill>
        <p:spPr>
          <a:xfrm>
            <a:off x="5318308" y="10"/>
            <a:ext cx="6873692" cy="6857990"/>
          </a:xfrm>
          <a:custGeom>
            <a:avLst/>
            <a:gdLst/>
            <a:ahLst/>
            <a:cxnLst/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close/>
              </a:path>
            </a:pathLst>
          </a:cu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C6BE4258-A25C-7434-DE89-C5EC33CC49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0891" y="1061686"/>
            <a:ext cx="7323046" cy="3238465"/>
          </a:xfrm>
        </p:spPr>
        <p:txBody>
          <a:bodyPr anchor="t">
            <a:normAutofit/>
          </a:bodyPr>
          <a:lstStyle/>
          <a:p>
            <a:r>
              <a:rPr lang="en-US" altLang="ko-KR" sz="6000" dirty="0"/>
              <a:t>[</a:t>
            </a:r>
            <a:r>
              <a:rPr lang="ko-KR" altLang="en-US" sz="6000" dirty="0"/>
              <a:t>빅데이터 통계 분석</a:t>
            </a:r>
            <a:r>
              <a:rPr lang="en-US" altLang="ko-KR" sz="6000" dirty="0"/>
              <a:t>]</a:t>
            </a:r>
            <a:br>
              <a:rPr lang="en-US" altLang="ko-KR" sz="6600" dirty="0"/>
            </a:br>
            <a:r>
              <a:rPr lang="ko-KR" altLang="en-US" sz="6000" dirty="0"/>
              <a:t>최종 프로젝트 발표</a:t>
            </a:r>
            <a:endParaRPr lang="ko-KR" altLang="en-US" sz="66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EB82C2D-A5D9-79C5-E081-0A32E9695E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5453796"/>
            <a:ext cx="6028765" cy="732996"/>
          </a:xfrm>
        </p:spPr>
        <p:txBody>
          <a:bodyPr anchor="t">
            <a:normAutofit/>
          </a:bodyPr>
          <a:lstStyle/>
          <a:p>
            <a:r>
              <a:rPr lang="ko-KR" altLang="en-US" sz="2400" dirty="0"/>
              <a:t>컴퓨터과학 전공 </a:t>
            </a:r>
            <a:r>
              <a:rPr lang="en-US" altLang="ko-KR" sz="2400" dirty="0"/>
              <a:t>2010333 </a:t>
            </a:r>
            <a:r>
              <a:rPr lang="ko-KR" altLang="en-US" sz="2400" dirty="0" err="1"/>
              <a:t>권의정</a:t>
            </a:r>
            <a:r>
              <a:rPr lang="ko-KR" altLang="en-US" sz="2400" dirty="0"/>
              <a:t> </a:t>
            </a:r>
          </a:p>
        </p:txBody>
      </p:sp>
      <p:cxnSp>
        <p:nvCxnSpPr>
          <p:cNvPr id="21" name="Straight Connector 14">
            <a:extLst>
              <a:ext uri="{FF2B5EF4-FFF2-40B4-BE49-F238E27FC236}">
                <a16:creationId xmlns:a16="http://schemas.microsoft.com/office/drawing/2014/main" id="{20B1C5DD-CB08-4407-9D12-CC2C42B04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88357" y="5151666"/>
            <a:ext cx="98606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7537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B40A8B-B595-5D01-9C5D-A0838FF2E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818"/>
            <a:ext cx="9905999" cy="1360898"/>
          </a:xfrm>
        </p:spPr>
        <p:txBody>
          <a:bodyPr/>
          <a:lstStyle/>
          <a:p>
            <a:r>
              <a:rPr lang="en-US" altLang="ko-KR" dirty="0"/>
              <a:t>1.</a:t>
            </a:r>
            <a:r>
              <a:rPr lang="ko-KR" altLang="en-US" dirty="0"/>
              <a:t>데이터 </a:t>
            </a:r>
            <a:r>
              <a:rPr lang="ko-KR" altLang="en-US" dirty="0" err="1"/>
              <a:t>전처리</a:t>
            </a:r>
            <a:r>
              <a:rPr lang="ko-KR" altLang="en-US" dirty="0"/>
              <a:t>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90C6C4-43DB-C0D7-4F12-2C66259621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364" y="1639305"/>
            <a:ext cx="12198384" cy="4524428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400" dirty="0"/>
              <a:t>1) train </a:t>
            </a:r>
            <a:r>
              <a:rPr lang="ko-KR" altLang="en-US" sz="2400" dirty="0"/>
              <a:t>데이터 </a:t>
            </a:r>
            <a:r>
              <a:rPr lang="en-US" altLang="ko-KR" sz="2400" dirty="0"/>
              <a:t>: </a:t>
            </a:r>
            <a:r>
              <a:rPr lang="en-US" altLang="ko-KR" sz="2400" dirty="0" err="1"/>
              <a:t>pd_train</a:t>
            </a:r>
            <a:r>
              <a:rPr lang="en-US" altLang="ko-KR" sz="2400" dirty="0"/>
              <a:t>  ,  test</a:t>
            </a:r>
            <a:r>
              <a:rPr lang="ko-KR" altLang="en-US" sz="2400" dirty="0"/>
              <a:t> 데이터</a:t>
            </a:r>
            <a:r>
              <a:rPr lang="en-US" altLang="ko-KR" sz="2400" dirty="0"/>
              <a:t>: </a:t>
            </a:r>
            <a:r>
              <a:rPr lang="en-US" altLang="ko-KR" sz="2400" dirty="0" err="1"/>
              <a:t>pd_test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2) </a:t>
            </a:r>
            <a:r>
              <a:rPr lang="ko-KR" altLang="en-US" sz="2400" dirty="0"/>
              <a:t>데이터 </a:t>
            </a:r>
            <a:r>
              <a:rPr lang="ko-KR" altLang="en-US" sz="2400" dirty="0" err="1"/>
              <a:t>전처리</a:t>
            </a:r>
            <a:r>
              <a:rPr lang="ko-KR" altLang="en-US" sz="2400" dirty="0"/>
              <a:t> 과정</a:t>
            </a:r>
            <a:endParaRPr lang="en-US" altLang="ko-KR" sz="2400" dirty="0"/>
          </a:p>
          <a:p>
            <a:r>
              <a:rPr lang="en-US" altLang="ko-KR" sz="2400" dirty="0" err="1"/>
              <a:t>pd_train</a:t>
            </a:r>
            <a:r>
              <a:rPr lang="en-US" altLang="ko-KR" sz="2400" dirty="0"/>
              <a:t>, </a:t>
            </a:r>
            <a:r>
              <a:rPr lang="en-US" altLang="ko-KR" sz="2400" dirty="0" err="1"/>
              <a:t>pd_test</a:t>
            </a:r>
            <a:r>
              <a:rPr lang="en-US" altLang="ko-KR" sz="2400" dirty="0"/>
              <a:t> </a:t>
            </a:r>
            <a:r>
              <a:rPr lang="ko-KR" altLang="en-US" sz="2400" dirty="0" err="1"/>
              <a:t>결측치</a:t>
            </a:r>
            <a:r>
              <a:rPr lang="ko-KR" altLang="en-US" sz="2400" dirty="0"/>
              <a:t> 확인 후 </a:t>
            </a:r>
            <a:r>
              <a:rPr lang="ko-KR" altLang="en-US" sz="2400" dirty="0" err="1"/>
              <a:t>결측치를</a:t>
            </a:r>
            <a:r>
              <a:rPr lang="ko-KR" altLang="en-US" sz="2400" dirty="0"/>
              <a:t> 포함한 행 모두 삭제</a:t>
            </a:r>
            <a:endParaRPr lang="en-US" altLang="ko-KR" sz="2400" dirty="0"/>
          </a:p>
          <a:p>
            <a:r>
              <a:rPr lang="en-US" altLang="ko-KR" sz="2400" dirty="0" err="1"/>
              <a:t>pd_train</a:t>
            </a:r>
            <a:r>
              <a:rPr lang="en-US" altLang="ko-KR" sz="2400" dirty="0"/>
              <a:t>, </a:t>
            </a:r>
            <a:r>
              <a:rPr lang="en-US" altLang="ko-KR" sz="2400" dirty="0" err="1"/>
              <a:t>pd_test</a:t>
            </a:r>
            <a:r>
              <a:rPr lang="en-US" altLang="ko-KR" sz="2400" dirty="0"/>
              <a:t> </a:t>
            </a:r>
            <a:r>
              <a:rPr lang="ko-KR" altLang="en-US" sz="2400" dirty="0"/>
              <a:t>의</a:t>
            </a:r>
            <a:r>
              <a:rPr lang="en-US" altLang="ko-KR" sz="2400" dirty="0"/>
              <a:t> </a:t>
            </a:r>
            <a:r>
              <a:rPr lang="ko-KR" altLang="en-US" sz="2400" dirty="0"/>
              <a:t>칼럼 </a:t>
            </a:r>
            <a:r>
              <a:rPr lang="en-US" altLang="ko-KR" sz="2400" dirty="0"/>
              <a:t>‘X4’, ‘X6’ </a:t>
            </a:r>
            <a:r>
              <a:rPr lang="ko-KR" altLang="en-US" sz="2400" dirty="0"/>
              <a:t>데이터 타입을 </a:t>
            </a:r>
            <a:r>
              <a:rPr lang="en-US" altLang="ko-KR" sz="2400" dirty="0"/>
              <a:t>‘float64’ </a:t>
            </a:r>
            <a:r>
              <a:rPr lang="ko-KR" altLang="en-US" sz="2400" dirty="0"/>
              <a:t>로</a:t>
            </a:r>
            <a:r>
              <a:rPr lang="en-US" altLang="ko-KR" sz="2400" dirty="0"/>
              <a:t> </a:t>
            </a:r>
            <a:r>
              <a:rPr lang="ko-KR" altLang="en-US" sz="2400" dirty="0"/>
              <a:t>변경</a:t>
            </a:r>
            <a:endParaRPr lang="en-US" altLang="ko-KR" sz="2400" dirty="0"/>
          </a:p>
          <a:p>
            <a:r>
              <a:rPr lang="en-US" altLang="ko-KR" sz="2400" dirty="0" err="1"/>
              <a:t>pd_train</a:t>
            </a:r>
            <a:r>
              <a:rPr lang="en-US" altLang="ko-KR" sz="2400" dirty="0"/>
              <a:t>, </a:t>
            </a:r>
            <a:r>
              <a:rPr lang="en-US" altLang="ko-KR" sz="2400" dirty="0" err="1"/>
              <a:t>pd_test</a:t>
            </a:r>
            <a:r>
              <a:rPr lang="ko-KR" altLang="en-US" sz="2400" dirty="0"/>
              <a:t>의 명목형 변수인 </a:t>
            </a:r>
            <a:r>
              <a:rPr lang="en-US" altLang="ko-KR" sz="2400" dirty="0"/>
              <a:t>‘X1’, ‘X5’, ‘X7’, ‘X10’ </a:t>
            </a:r>
            <a:r>
              <a:rPr lang="ko-KR" altLang="en-US" sz="2400" dirty="0"/>
              <a:t>을 가변수를 사용해 수치형 변수로 변환</a:t>
            </a:r>
            <a:endParaRPr lang="en-US" altLang="ko-KR" sz="2400" dirty="0"/>
          </a:p>
          <a:p>
            <a:r>
              <a:rPr lang="en-US" altLang="ko-KR" sz="2400" dirty="0" err="1"/>
              <a:t>pd_train</a:t>
            </a:r>
            <a:r>
              <a:rPr lang="en-US" altLang="ko-KR" sz="2400" dirty="0"/>
              <a:t>, </a:t>
            </a:r>
            <a:r>
              <a:rPr lang="en-US" altLang="ko-KR" sz="2400" dirty="0" err="1"/>
              <a:t>pd_test</a:t>
            </a:r>
            <a:r>
              <a:rPr lang="ko-KR" altLang="en-US" sz="2400" dirty="0"/>
              <a:t>  칼럼 </a:t>
            </a:r>
            <a:r>
              <a:rPr lang="en-US" altLang="ko-KR" sz="2400" dirty="0"/>
              <a:t>'Y' </a:t>
            </a:r>
            <a:r>
              <a:rPr lang="ko-KR" altLang="en-US" sz="2400" dirty="0"/>
              <a:t>의 형태가 연속형</a:t>
            </a:r>
            <a:r>
              <a:rPr lang="en-US" altLang="ko-KR" sz="2400" dirty="0"/>
              <a:t>=&gt;</a:t>
            </a:r>
            <a:r>
              <a:rPr lang="ko-KR" altLang="en-US" sz="2400" dirty="0"/>
              <a:t> 중앙값과 유사한  </a:t>
            </a:r>
            <a:r>
              <a:rPr lang="en-US" altLang="ko-KR" sz="2400" dirty="0"/>
              <a:t>37k</a:t>
            </a:r>
            <a:r>
              <a:rPr lang="ko-KR" altLang="en-US" sz="2400" dirty="0"/>
              <a:t>기준으로 </a:t>
            </a:r>
            <a:r>
              <a:rPr lang="en-US" altLang="ko-KR" sz="2400" dirty="0"/>
              <a:t>0,1 </a:t>
            </a:r>
            <a:r>
              <a:rPr lang="ko-KR" altLang="en-US" sz="2400" dirty="0"/>
              <a:t>분류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0939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B871A-03FE-57E5-AF4C-B77A77C20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8717"/>
            <a:ext cx="9905999" cy="1360898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설명 변수 선택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BC0459-1BCB-47B9-AB96-711434B836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600" y="1428045"/>
            <a:ext cx="12173527" cy="3567118"/>
          </a:xfrm>
        </p:spPr>
        <p:txBody>
          <a:bodyPr/>
          <a:lstStyle/>
          <a:p>
            <a:pPr marL="457200" indent="-457200">
              <a:buAutoNum type="arabicParenR"/>
            </a:pPr>
            <a:r>
              <a:rPr lang="ko-KR" altLang="en-US" sz="2400" dirty="0"/>
              <a:t>유의미한 설명변수 선택 </a:t>
            </a:r>
            <a:r>
              <a:rPr lang="en-US" altLang="ko-KR" sz="2400" dirty="0"/>
              <a:t>=&gt; </a:t>
            </a:r>
            <a:r>
              <a:rPr lang="ko-KR" altLang="en-US" sz="2400" dirty="0"/>
              <a:t>유의성 검정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    - train </a:t>
            </a:r>
            <a:r>
              <a:rPr lang="ko-KR" altLang="en-US" sz="2400" dirty="0"/>
              <a:t>데이터인 </a:t>
            </a:r>
            <a:r>
              <a:rPr lang="en-US" altLang="ko-KR" sz="2400" dirty="0" err="1"/>
              <a:t>pd_train</a:t>
            </a:r>
            <a:r>
              <a:rPr lang="en-US" altLang="ko-KR" sz="2400" dirty="0"/>
              <a:t> </a:t>
            </a:r>
            <a:r>
              <a:rPr lang="ko-KR" altLang="en-US" sz="2400" dirty="0"/>
              <a:t>의 샘플 </a:t>
            </a:r>
            <a:r>
              <a:rPr lang="en-US" altLang="ko-KR" sz="2400" dirty="0"/>
              <a:t>1000</a:t>
            </a:r>
            <a:r>
              <a:rPr lang="ko-KR" altLang="en-US" sz="2400" dirty="0"/>
              <a:t>개를 랜덤 추출 후 유의성 검정 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    - p</a:t>
            </a:r>
            <a:r>
              <a:rPr lang="ko-KR" altLang="en-US" sz="2400" dirty="0"/>
              <a:t>값이 평균 </a:t>
            </a:r>
            <a:r>
              <a:rPr lang="en-US" altLang="ko-KR" sz="2400" dirty="0"/>
              <a:t>0.05</a:t>
            </a:r>
            <a:r>
              <a:rPr lang="ko-KR" altLang="en-US" sz="2400" dirty="0"/>
              <a:t>인 변수 선택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    - </a:t>
            </a:r>
            <a:r>
              <a:rPr lang="ko-KR" altLang="en-US" sz="2400" dirty="0"/>
              <a:t>선택된 설명 변수</a:t>
            </a:r>
            <a:r>
              <a:rPr lang="en-US" altLang="ko-KR" sz="2400" dirty="0"/>
              <a:t>: 'X2','X3','Age2','Age3','Age4','Age5','Age6',’X8’</a:t>
            </a:r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2) </a:t>
            </a:r>
            <a:r>
              <a:rPr lang="en-US" altLang="ko-KR" sz="2400" dirty="0" err="1"/>
              <a:t>pd_train</a:t>
            </a:r>
            <a:r>
              <a:rPr lang="en-US" altLang="ko-KR" sz="2400" dirty="0"/>
              <a:t> , </a:t>
            </a:r>
            <a:r>
              <a:rPr lang="en-US" altLang="ko-KR" sz="2400" dirty="0" err="1"/>
              <a:t>pd_test</a:t>
            </a:r>
            <a:r>
              <a:rPr lang="en-US" altLang="ko-KR" sz="2400" dirty="0"/>
              <a:t> </a:t>
            </a:r>
            <a:r>
              <a:rPr lang="ko-KR" altLang="en-US" sz="2400" dirty="0"/>
              <a:t>를 설명변수와 </a:t>
            </a:r>
            <a:r>
              <a:rPr lang="en-US" altLang="ko-KR" sz="2400" dirty="0"/>
              <a:t> </a:t>
            </a:r>
            <a:r>
              <a:rPr lang="ko-KR" altLang="en-US" sz="2400" dirty="0"/>
              <a:t> 반응변수로 각 데이터프레임으로 생성 </a:t>
            </a:r>
            <a:r>
              <a:rPr lang="en-US" altLang="ko-KR" sz="2400" dirty="0"/>
              <a:t>=&gt; </a:t>
            </a:r>
          </a:p>
          <a:p>
            <a:pPr marL="0" indent="0">
              <a:buNone/>
            </a:pPr>
            <a:r>
              <a:rPr lang="en-US" altLang="ko-KR" sz="2400" dirty="0"/>
              <a:t>    train </a:t>
            </a:r>
            <a:r>
              <a:rPr lang="ko-KR" altLang="en-US" sz="2400" dirty="0"/>
              <a:t>데이터</a:t>
            </a:r>
            <a:r>
              <a:rPr lang="en-US" altLang="ko-KR" sz="2400" dirty="0"/>
              <a:t>: </a:t>
            </a:r>
            <a:r>
              <a:rPr lang="en-US" altLang="ko-KR" sz="2400" dirty="0" err="1"/>
              <a:t>pd_trainX</a:t>
            </a:r>
            <a:r>
              <a:rPr lang="en-US" altLang="ko-KR" sz="2400" dirty="0"/>
              <a:t>, </a:t>
            </a:r>
            <a:r>
              <a:rPr lang="en-US" altLang="ko-KR" sz="2400" dirty="0" err="1"/>
              <a:t>pd_trainY</a:t>
            </a:r>
            <a:r>
              <a:rPr lang="en-US" altLang="ko-KR" sz="2400" dirty="0"/>
              <a:t>  , test</a:t>
            </a:r>
            <a:r>
              <a:rPr lang="ko-KR" altLang="en-US" sz="2400" dirty="0"/>
              <a:t>데이터</a:t>
            </a:r>
            <a:r>
              <a:rPr lang="en-US" altLang="ko-KR" sz="2400" dirty="0"/>
              <a:t>: </a:t>
            </a:r>
            <a:r>
              <a:rPr lang="en-US" altLang="ko-KR" sz="2400" dirty="0" err="1"/>
              <a:t>pd_testX</a:t>
            </a:r>
            <a:r>
              <a:rPr lang="en-US" altLang="ko-KR" sz="2400" dirty="0"/>
              <a:t>, </a:t>
            </a:r>
            <a:r>
              <a:rPr lang="en-US" altLang="ko-KR" sz="2400" dirty="0" err="1"/>
              <a:t>pd_testY</a:t>
            </a:r>
            <a:endParaRPr lang="en-US" altLang="ko-KR" sz="2400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9849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116028-B036-A48A-B54D-EF1FF8304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905999" cy="1360898"/>
          </a:xfrm>
        </p:spPr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모형 선택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8B64AD-C767-BB80-B39C-04236E83EA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923" y="1645441"/>
            <a:ext cx="12026153" cy="3567118"/>
          </a:xfrm>
        </p:spPr>
        <p:txBody>
          <a:bodyPr/>
          <a:lstStyle/>
          <a:p>
            <a:pPr marL="457200" indent="-457200">
              <a:buAutoNum type="arabicParenR"/>
            </a:pPr>
            <a:r>
              <a:rPr lang="en-US" altLang="ko-KR" sz="2400" dirty="0"/>
              <a:t>Decision Tree  </a:t>
            </a:r>
            <a:r>
              <a:rPr lang="ko-KR" altLang="en-US" sz="2400" dirty="0"/>
              <a:t>모형 선택 </a:t>
            </a:r>
            <a:r>
              <a:rPr lang="en-US" altLang="ko-KR" sz="2400" dirty="0"/>
              <a:t>:</a:t>
            </a:r>
            <a:r>
              <a:rPr lang="ko-KR" altLang="en-US" sz="2400" dirty="0"/>
              <a:t> 직관적인 해석 가능</a:t>
            </a:r>
            <a:r>
              <a:rPr lang="en-US" altLang="ko-KR" sz="2400" dirty="0"/>
              <a:t>, </a:t>
            </a:r>
            <a:r>
              <a:rPr lang="ko-KR" altLang="en-US" sz="2400" dirty="0"/>
              <a:t>변수 간 상호작용을 고려하며   선형 </a:t>
            </a:r>
            <a:r>
              <a:rPr lang="en-US" altLang="ko-KR" sz="2400" dirty="0"/>
              <a:t>/</a:t>
            </a:r>
            <a:r>
              <a:rPr lang="ko-KR" altLang="en-US" sz="2400" dirty="0"/>
              <a:t>비선형 관계 탐색이 가능 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2) Decision Tree </a:t>
            </a:r>
            <a:r>
              <a:rPr lang="ko-KR" altLang="en-US" sz="2400" dirty="0"/>
              <a:t>모형 장점</a:t>
            </a:r>
            <a:r>
              <a:rPr lang="en-US" altLang="ko-KR" sz="2400" dirty="0"/>
              <a:t>: </a:t>
            </a:r>
            <a:r>
              <a:rPr lang="ko-KR" altLang="en-US" sz="2400" dirty="0"/>
              <a:t>범주와 연속형 수치 모두 예측 가능</a:t>
            </a:r>
            <a:r>
              <a:rPr lang="en-US" altLang="ko-KR" sz="2400" dirty="0"/>
              <a:t>, </a:t>
            </a:r>
            <a:r>
              <a:rPr lang="ko-KR" altLang="en-US" sz="2400" dirty="0"/>
              <a:t>타겟팅</a:t>
            </a:r>
            <a:r>
              <a:rPr lang="en-US" altLang="ko-KR" sz="2400" dirty="0"/>
              <a:t>, </a:t>
            </a:r>
            <a:r>
              <a:rPr lang="ko-KR" altLang="en-US" sz="2400" dirty="0"/>
              <a:t>행동 예측에 유용 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3) </a:t>
            </a:r>
            <a:r>
              <a:rPr lang="en-US" altLang="ko-KR" sz="2400" dirty="0" err="1"/>
              <a:t>DecisionTreeClassifier</a:t>
            </a:r>
            <a:r>
              <a:rPr lang="en-US" altLang="ko-KR" sz="2400" dirty="0"/>
              <a:t> (</a:t>
            </a:r>
            <a:r>
              <a:rPr lang="en-US" altLang="ko-KR" sz="2400" dirty="0" err="1"/>
              <a:t>max_depth</a:t>
            </a:r>
            <a:r>
              <a:rPr lang="en-US" altLang="ko-KR" sz="2400" dirty="0"/>
              <a:t>=5 ,</a:t>
            </a:r>
            <a:r>
              <a:rPr lang="en-US" altLang="ko-KR" sz="2400" dirty="0" err="1"/>
              <a:t>random_state</a:t>
            </a:r>
            <a:r>
              <a:rPr lang="en-US" altLang="ko-KR" sz="2400" dirty="0"/>
              <a:t>=156) </a:t>
            </a:r>
            <a:r>
              <a:rPr lang="ko-KR" altLang="en-US" sz="2400" dirty="0"/>
              <a:t> </a:t>
            </a:r>
            <a:r>
              <a:rPr lang="en-US" altLang="ko-KR" sz="2400" dirty="0"/>
              <a:t>:</a:t>
            </a:r>
            <a:r>
              <a:rPr lang="ko-KR" altLang="en-US" sz="2400" dirty="0"/>
              <a:t> 깊이가 </a:t>
            </a:r>
            <a:r>
              <a:rPr lang="en-US" altLang="ko-KR" sz="2400" dirty="0"/>
              <a:t>5</a:t>
            </a:r>
            <a:r>
              <a:rPr lang="ko-KR" altLang="en-US" sz="2400" dirty="0"/>
              <a:t>인 </a:t>
            </a:r>
            <a:r>
              <a:rPr lang="en-US" altLang="ko-KR" sz="2400" dirty="0"/>
              <a:t>tree</a:t>
            </a:r>
            <a:r>
              <a:rPr lang="ko-KR" altLang="en-US" sz="2400" dirty="0"/>
              <a:t> 생성 후 데이터 분석 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193279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522D1E-9DC7-505A-482B-0F974B3B8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-95253"/>
            <a:ext cx="9905999" cy="1360898"/>
          </a:xfrm>
        </p:spPr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최종 결론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CBB0FE-9803-D83C-39C0-9D384304F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9321" y="1355291"/>
            <a:ext cx="9905999" cy="3567118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400" dirty="0"/>
              <a:t>1) </a:t>
            </a:r>
            <a:r>
              <a:rPr lang="ko-KR" altLang="en-US" sz="2400" dirty="0"/>
              <a:t>테스트 데이터로 모델의 정확도 출력 </a:t>
            </a:r>
            <a:r>
              <a:rPr lang="en-US" altLang="ko-KR" sz="2400" dirty="0"/>
              <a:t>=&gt; 86%</a:t>
            </a:r>
          </a:p>
          <a:p>
            <a:pPr marL="0" indent="0">
              <a:buNone/>
            </a:pPr>
            <a:r>
              <a:rPr lang="en-US" altLang="ko-KR" sz="2400" dirty="0"/>
              <a:t>2) </a:t>
            </a:r>
            <a:r>
              <a:rPr lang="en-US" altLang="ko-KR" sz="2400" dirty="0" err="1"/>
              <a:t>statsmodel</a:t>
            </a:r>
            <a:r>
              <a:rPr lang="ko-KR" altLang="en-US" sz="2400" dirty="0"/>
              <a:t>로 유의성 검정 결과 </a:t>
            </a:r>
            <a:r>
              <a:rPr lang="en-US" altLang="ko-KR" sz="2400" dirty="0"/>
              <a:t>=&gt; </a:t>
            </a:r>
            <a:r>
              <a:rPr lang="ko-KR" altLang="en-US" sz="2400" dirty="0"/>
              <a:t>변수들의 </a:t>
            </a:r>
            <a:r>
              <a:rPr lang="en-US" altLang="ko-KR" sz="2400" dirty="0"/>
              <a:t>p</a:t>
            </a:r>
            <a:r>
              <a:rPr lang="ko-KR" altLang="en-US" sz="2400" dirty="0"/>
              <a:t>값이 매우 낮음 </a:t>
            </a:r>
            <a:r>
              <a:rPr lang="en-US" altLang="ko-KR" sz="2400" dirty="0"/>
              <a:t>: </a:t>
            </a:r>
            <a:r>
              <a:rPr lang="ko-KR" altLang="en-US" sz="2400" dirty="0"/>
              <a:t>유의함</a:t>
            </a:r>
            <a:endParaRPr lang="en-US" altLang="ko-KR" sz="2400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22393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8F278-AE67-5CAF-2731-6BE718A04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3933" y="2481602"/>
            <a:ext cx="9905999" cy="1360898"/>
          </a:xfrm>
        </p:spPr>
        <p:txBody>
          <a:bodyPr/>
          <a:lstStyle/>
          <a:p>
            <a:r>
              <a:rPr lang="ko-KR" altLang="en-US" dirty="0"/>
              <a:t>감사합니다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9343643"/>
      </p:ext>
    </p:extLst>
  </p:cSld>
  <p:clrMapOvr>
    <a:masterClrMapping/>
  </p:clrMapOvr>
</p:sld>
</file>

<file path=ppt/theme/theme1.xml><?xml version="1.0" encoding="utf-8"?>
<a:theme xmlns:a="http://schemas.openxmlformats.org/drawingml/2006/main" name="RegattaVTI">
  <a:themeElements>
    <a:clrScheme name="AnalogousFromLightSeedLeftStep">
      <a:dk1>
        <a:srgbClr val="000000"/>
      </a:dk1>
      <a:lt1>
        <a:srgbClr val="FFFFFF"/>
      </a:lt1>
      <a:dk2>
        <a:srgbClr val="21373A"/>
      </a:dk2>
      <a:lt2>
        <a:srgbClr val="E8E2E2"/>
      </a:lt2>
      <a:accent1>
        <a:srgbClr val="80A9A7"/>
      </a:accent1>
      <a:accent2>
        <a:srgbClr val="75AB91"/>
      </a:accent2>
      <a:accent3>
        <a:srgbClr val="81AC86"/>
      </a:accent3>
      <a:accent4>
        <a:srgbClr val="86AC76"/>
      </a:accent4>
      <a:accent5>
        <a:srgbClr val="9AA57D"/>
      </a:accent5>
      <a:accent6>
        <a:srgbClr val="A9A274"/>
      </a:accent6>
      <a:hlink>
        <a:srgbClr val="AE696D"/>
      </a:hlink>
      <a:folHlink>
        <a:srgbClr val="7F7F7F"/>
      </a:folHlink>
    </a:clrScheme>
    <a:fontScheme name="Walbaum Display">
      <a:majorFont>
        <a:latin typeface="Microsoft GothicNeo"/>
        <a:ea typeface=""/>
        <a:cs typeface=""/>
      </a:majorFont>
      <a:minorFont>
        <a:latin typeface="Microsoft GothicNe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gattaVTI" id="{FFC3BCE5-6357-41D1-8E67-3F85B69D7E86}" vid="{893A6374-FE17-48E5-8B62-678C1B11AA1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207</TotalTime>
  <Words>317</Words>
  <Application>Microsoft Office PowerPoint</Application>
  <PresentationFormat>와이드스크린</PresentationFormat>
  <Paragraphs>28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Microsoft GothicNeo</vt:lpstr>
      <vt:lpstr>Arial</vt:lpstr>
      <vt:lpstr>RegattaVTI</vt:lpstr>
      <vt:lpstr>[빅데이터 통계 분석] 최종 프로젝트 발표</vt:lpstr>
      <vt:lpstr>1.데이터 전처리 </vt:lpstr>
      <vt:lpstr>2. 설명 변수 선택 </vt:lpstr>
      <vt:lpstr>3. 모형 선택</vt:lpstr>
      <vt:lpstr>4. 최종 결론 </vt:lpstr>
      <vt:lpstr>감사합니다.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[빅데이터 통계 분석] 최종 프로젝트 발표</dc:title>
  <dc:creator>권 의정</dc:creator>
  <cp:lastModifiedBy>권 의정</cp:lastModifiedBy>
  <cp:revision>1</cp:revision>
  <dcterms:created xsi:type="dcterms:W3CDTF">2023-06-16T07:50:22Z</dcterms:created>
  <dcterms:modified xsi:type="dcterms:W3CDTF">2023-06-16T11:18:14Z</dcterms:modified>
</cp:coreProperties>
</file>