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E447D-3B88-4929-98B0-B12ED2F039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2BBA36-6AE8-4D98-AC7C-532A81B972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2CE7E-BCA0-4266-B1C4-3D2B78EEF2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44C2A-99D8-4ADA-A581-70835D9849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6A053A-77C9-4BC4-96F6-EC464B82E6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0239D0-0F2D-4DF4-A7BD-E2FDF113BC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F66AD4-12AE-4B3D-8C82-59A374F8A1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6B93A7-8420-4CF3-B183-A6B1E5FAAA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F55443-EFA6-4019-BFD1-EE15502762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1476720"/>
            <a:ext cx="10571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E392EB-6607-4115-8CB5-69A20A5D78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9F3CE-8AAE-473A-A0DD-7B85E8BA9A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84CDBA-0E70-4449-AEC5-703EADC18A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9EB194-2C83-4AA9-9687-783FA3147F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7A898A-3503-4843-98A4-D36D5213BF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F92EBD-F7DE-455F-9FD3-FF2729FF9F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7C4AB4-A6F7-4EAF-887A-FEBB5B06A7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FEAF43-72EC-4760-BADE-418B3B4D51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EF77E0-4506-4F17-B03F-FB8F469591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40C345-D24E-4BB5-A105-E7DE458A9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0BA3E2-0A5F-4326-9528-9D7EB62189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B2A365-B546-4709-9008-F69708B137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685234-4350-438E-96C2-CE5BC2B312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95B317-DC79-46FB-BF30-89B41BAB4C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10000" y="1476720"/>
            <a:ext cx="10571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2D7DCB-94D9-4AE0-949E-F3FA5B0D61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166425-8016-45F7-B284-AADDF87967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C61D36-9C03-4CA8-B0F3-200D4BD9EC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F4A5C8-3187-4C31-9FD1-B8BDF5BC64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14B384-0C15-4C27-967E-CF6B3CC93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7A165B-522A-4B3D-9076-7C74844E55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773E6F-FB1A-4DED-B0B5-7F274EE096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601AA4-BAF7-4C6D-A392-05AB0B192C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6508D4-8734-4BF6-9EC6-58E65983E6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50D469-FE8D-46F4-8A4D-18A6BB5A1D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95AF50-9201-4783-A318-4D8C0224E7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5D9CC88-15C6-4BF8-BC0A-1B785FE4AA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ADDA89-9CD5-415B-80DB-C5B9B885D3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810000" y="1476720"/>
            <a:ext cx="10571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88192D-947E-4916-99B9-8FE7D1B363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7EAE01-C0C2-4914-A4DE-1D07B845B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B3FD507-011F-4029-A4C2-DB2BBA9771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30A3D1-A8C5-4F29-9230-A8D807B09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53BDAE-310F-478E-A26B-CA92E4E1DD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51B206-54D0-4ECD-9525-94C73FA0CF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B3BE9B-4A22-41F1-9B27-015447DE50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27852-C3C7-4161-8370-864319E234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1476720"/>
            <a:ext cx="105717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03E5B-5C3F-4540-9BFE-37934DDBA3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9B6EF8-A550-4E1B-93AA-B02476E70E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C80A96-FA59-4A72-824E-8E38657462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E7691B-6FF7-48C6-8348-C2225E0FD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e1364a"/>
          </a:solidFill>
          <a:ln cap="rnd">
            <a:solidFill>
              <a:srgbClr val="f03b5e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5400" spc="-1" strike="noStrike">
                <a:solidFill>
                  <a:srgbClr val="fefefe"/>
                </a:solidFill>
                <a:latin typeface="Century Gothic"/>
              </a:rPr>
              <a:t>Clique para editar o título </a:t>
            </a:r>
            <a:r>
              <a:rPr b="1" lang="pt-BR" sz="5400" spc="-1" strike="noStrike">
                <a:solidFill>
                  <a:srgbClr val="fefefe"/>
                </a:solidFill>
                <a:latin typeface="Century Gothic"/>
              </a:rPr>
              <a:t>Mestre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03b5e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E712B1-2B1B-4B2F-95A9-AAE2712CC446}" type="slidenum">
              <a:rPr b="0" lang="en-US" sz="2000" spc="-1" strike="noStrike">
                <a:solidFill>
                  <a:srgbClr val="f03b5e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1364a"/>
          </a:solidFill>
          <a:ln cap="rnd">
            <a:solidFill>
              <a:srgbClr val="f03b5e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fefefe"/>
                </a:solidFill>
                <a:latin typeface="Century Gothic"/>
              </a:rPr>
              <a:t>Clique para editar o título Mestre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400" spc="-1" strike="noStrike">
                <a:solidFill>
                  <a:srgbClr val="ffffff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200" spc="-1" strike="noStrike">
                <a:solidFill>
                  <a:srgbClr val="ffffff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200" spc="-1" strike="noStrike">
                <a:solidFill>
                  <a:srgbClr val="ffffff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03b5e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B8E22E-D3D5-4EB3-9A07-6B662667F4CA}" type="slidenum">
              <a:rPr b="0" lang="en-US" sz="2000" spc="-1" strike="noStrike">
                <a:solidFill>
                  <a:srgbClr val="f03b5e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1364a"/>
          </a:solidFill>
          <a:ln cap="rnd">
            <a:solidFill>
              <a:srgbClr val="f03b5e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rgbClr val="fefefe"/>
                </a:solidFill>
                <a:latin typeface="Century Gothic"/>
              </a:rPr>
              <a:t>Clique para editar o título Mestre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400" spc="-1" strike="noStrike">
                <a:solidFill>
                  <a:srgbClr val="ffffff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200" spc="-1" strike="noStrike">
                <a:solidFill>
                  <a:srgbClr val="ffffff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200" spc="-1" strike="noStrike">
                <a:solidFill>
                  <a:srgbClr val="ffffff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Segundo nível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400" spc="-1" strike="noStrike">
                <a:solidFill>
                  <a:srgbClr val="ffffff"/>
                </a:solidFill>
                <a:latin typeface="Century Gothic"/>
              </a:rPr>
              <a:t>Terceiro nível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200" spc="-1" strike="noStrike">
                <a:solidFill>
                  <a:srgbClr val="ffffff"/>
                </a:solidFill>
                <a:latin typeface="Century Gothic"/>
              </a:rPr>
              <a:t>Quarto nível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pt-BR" sz="1200" spc="-1" strike="noStrike">
                <a:solidFill>
                  <a:srgbClr val="ffffff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03b5e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FB3414-6586-4635-BB1F-89EB4663FA5E}" type="slidenum">
              <a:rPr b="0" lang="en-US" sz="2000" spc="-1" strike="noStrike">
                <a:solidFill>
                  <a:srgbClr val="f03b5e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7"/>
          <p:cNvSpPr/>
          <p:nvPr/>
        </p:nvSpPr>
        <p:spPr>
          <a:xfrm>
            <a:off x="0" y="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364a"/>
          </a:solidFill>
          <a:ln cap="rnd">
            <a:solidFill>
              <a:srgbClr val="f03b5e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0000" y="2951280"/>
            <a:ext cx="10560960" cy="14684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pt-BR" sz="4800" spc="-1" strike="noStrike">
                <a:solidFill>
                  <a:srgbClr val="fefefe"/>
                </a:solidFill>
                <a:latin typeface="Century Gothic"/>
              </a:rPr>
              <a:t>Clique para editar o título Mestre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0000" y="5281200"/>
            <a:ext cx="10560960" cy="4334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Clique para editar os estilos de texto Mestres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03b5e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27FE7-480F-41F1-AADA-A5CADC18A824}" type="slidenum">
              <a:rPr b="0" lang="en-US" sz="2000" spc="-1" strike="noStrike">
                <a:solidFill>
                  <a:srgbClr val="f03b5e"/>
                </a:solidFill>
                <a:latin typeface="Century Gothic"/>
              </a:rPr>
              <a:t>&lt;number&gt;</a:t>
            </a:fld>
            <a:endParaRPr b="0" lang="pt-BR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107000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5400" spc="-1" strike="noStrike">
                <a:solidFill>
                  <a:srgbClr val="fefefe"/>
                </a:solidFill>
                <a:latin typeface="Century Gothic"/>
              </a:rPr>
              <a:t>SQL do básico ao avançado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Aula 06</a:t>
            </a:r>
            <a:endParaRPr b="0" lang="pt-BR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1656</TotalTime>
  <Application>LibreOffice/7.3.1.3$Linux_X86_64 LibreOffice_project/eead5aec017556e2cdbf9dfff06537ec58969b73</Application>
  <AppVersion>15.0000</AppVersion>
  <Words>1571</Words>
  <Paragraphs>362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2022-02-13T15:23:52Z</dcterms:created>
  <dc:creator>Uilian Anderson Gurjon</dc:creator>
  <dc:description/>
  <dc:language>pt-BR</dc:language>
  <cp:lastModifiedBy/>
  <dcterms:modified xsi:type="dcterms:W3CDTF">2022-03-24T23:05:07Z</dcterms:modified>
  <cp:revision>2</cp:revision>
  <dc:subject/>
  <dc:title>SQL do básico ao avançado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