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4" autoAdjust="0"/>
    <p:restoredTop sz="94660"/>
  </p:normalViewPr>
  <p:slideViewPr>
    <p:cSldViewPr>
      <p:cViewPr varScale="1">
        <p:scale>
          <a:sx n="88" d="100"/>
          <a:sy n="88" d="100"/>
        </p:scale>
        <p:origin x="-20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38333"/>
              </p:ext>
            </p:extLst>
          </p:nvPr>
        </p:nvGraphicFramePr>
        <p:xfrm>
          <a:off x="0" y="2363326"/>
          <a:ext cx="9144000" cy="2289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656"/>
                <a:gridCol w="3556637"/>
                <a:gridCol w="952260"/>
                <a:gridCol w="1216141"/>
                <a:gridCol w="975206"/>
                <a:gridCol w="1021100"/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Meus pagamentos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Fornecedor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Descrição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Data de </a:t>
                      </a:r>
                      <a:r>
                        <a:rPr lang="pt-BR" sz="1200" b="1" u="none" strike="noStrike" dirty="0" smtClean="0">
                          <a:effectLst/>
                          <a:latin typeface="Trebuchet MS" pitchFamily="34" charset="0"/>
                        </a:rPr>
                        <a:t>vencimento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Valor a pagar R$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Data de </a:t>
                      </a:r>
                      <a:r>
                        <a:rPr lang="pt-BR" sz="1200" b="1" u="none" strike="noStrike" dirty="0" smtClean="0">
                          <a:effectLst/>
                          <a:latin typeface="Trebuchet MS" pitchFamily="34" charset="0"/>
                        </a:rPr>
                        <a:t>pagamento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Valor </a:t>
                      </a:r>
                      <a:r>
                        <a:rPr lang="pt-BR" sz="1200" b="1" u="none" strike="noStrike" dirty="0" smtClean="0">
                          <a:effectLst/>
                          <a:latin typeface="Trebuchet MS" pitchFamily="34" charset="0"/>
                        </a:rPr>
                        <a:t>de pagamento </a:t>
                      </a:r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R$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José dos Santos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Primeira parcela de compra de verduras e frutas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01/04/2012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01/04/2012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Marlene de Araújo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Aluguel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05/04/2012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200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05/04/2012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200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Celesc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Luz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05/04/2012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65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05/04/2012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65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Casan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Água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05/04/2012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05/04/2012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Marcelo Ávila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Salário do dono (Pró-labore)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06/04/2012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500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587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Jairo da Silva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Segunda parcela da compra de carne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15/04/2012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Receita Federal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Guia DAS do MEI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20/04/2012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37,1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effectLst/>
                          <a:latin typeface="Trebuchet MS" pitchFamily="34" charset="0"/>
                        </a:rPr>
                        <a:t>Totais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u="none" strike="noStrike">
                          <a:effectLst/>
                          <a:latin typeface="Trebuchet MS" pitchFamily="34" charset="0"/>
                        </a:rPr>
                        <a:t>1.274,10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97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4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0380"/>
              </p:ext>
            </p:extLst>
          </p:nvPr>
        </p:nvGraphicFramePr>
        <p:xfrm>
          <a:off x="0" y="2909888"/>
          <a:ext cx="9144000" cy="1332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314"/>
                <a:gridCol w="2993283"/>
                <a:gridCol w="1284216"/>
                <a:gridCol w="1168346"/>
                <a:gridCol w="1371118"/>
                <a:gridCol w="1129723"/>
              </a:tblGrid>
              <a:tr h="173376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Meus recebimentos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Cliente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Trebuchet MS" pitchFamily="34" charset="0"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Trebuchet MS" pitchFamily="34" charset="0"/>
                        </a:rPr>
                        <a:t>Data de vencimento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Valor a receber R$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Data de recebimento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Valor recebido R$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</a:tr>
              <a:tr h="17337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João da Silva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Primeira parcela da venda de lanches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01/04/2012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420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01/04/2012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420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</a:tr>
              <a:tr h="17337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Maria Silveira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Terceira parcela da venda de lanches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06/04/2012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600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06/04/2012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600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</a:tr>
              <a:tr h="17337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Claudia Barbosa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Primeira parcela da venda de almoços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20/04/2012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260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</a:tr>
              <a:tr h="17337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Totais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1.280,00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1.020,00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8669" marR="8669" marT="866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74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</a:t>
            </a:r>
            <a:r>
              <a:rPr lang="pt-BR" dirty="0"/>
              <a:t>5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44836"/>
              </p:ext>
            </p:extLst>
          </p:nvPr>
        </p:nvGraphicFramePr>
        <p:xfrm>
          <a:off x="1" y="2857500"/>
          <a:ext cx="91439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270"/>
                <a:gridCol w="1289097"/>
                <a:gridCol w="1289097"/>
                <a:gridCol w="1254722"/>
                <a:gridCol w="1100030"/>
                <a:gridCol w="721895"/>
                <a:gridCol w="721895"/>
                <a:gridCol w="721895"/>
                <a:gridCol w="1289097"/>
              </a:tblGrid>
              <a:tr h="1905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smtClean="0">
                          <a:effectLst/>
                        </a:rPr>
                        <a:t>Minhas vendas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Data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À vista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30 dias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60 dias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90 dias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_ dias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_ dias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_ dias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R$ 650,00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R$ 400,00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R$ 400,00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R$ 120,00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R$ 1.570,00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R$ 250,00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R$ 450,00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R$ 450,00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R$ 80,00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R$ 1.230,00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R$ 540,00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R$ 850,00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R$ 940,00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R$ 2.330,00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Totais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effectLst/>
                        </a:rPr>
                        <a:t>R$ 1.440,00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effectLst/>
                        </a:rPr>
                        <a:t>R$ 1.700,00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effectLst/>
                        </a:rPr>
                        <a:t>R$ 1.790,00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effectLst/>
                        </a:rPr>
                        <a:t>R$ 200,00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R$ -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R$ -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R$ -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effectLst/>
                        </a:rPr>
                        <a:t>R$ 5.310,00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6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2283"/>
              </p:ext>
            </p:extLst>
          </p:nvPr>
        </p:nvGraphicFramePr>
        <p:xfrm>
          <a:off x="0" y="2571750"/>
          <a:ext cx="9144000" cy="173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678"/>
                <a:gridCol w="5574936"/>
                <a:gridCol w="1037518"/>
                <a:gridCol w="885350"/>
                <a:gridCol w="1037518"/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Controle de caixa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Trebuchet MS" pitchFamily="34" charset="0"/>
                        </a:rPr>
                        <a:t>Data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Histórico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Trebuchet MS" pitchFamily="34" charset="0"/>
                        </a:rPr>
                        <a:t>Entradas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Trebuchet MS" pitchFamily="34" charset="0"/>
                        </a:rPr>
                        <a:t>Saídas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Trebuchet MS" pitchFamily="34" charset="0"/>
                        </a:rPr>
                        <a:t>Saldo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Trebuchet MS" pitchFamily="34" charset="0"/>
                        </a:rPr>
                        <a:t>Saldo anterior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R$ 890,00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rebuchet MS" pitchFamily="34" charset="0"/>
                        </a:rPr>
                        <a:t>Recebimento de vendas à vista cf. Notas fiscais...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R$ 650,00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R$ 1.540,00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Recebimento de vendas a prazo com cheque cf. notas fiscais...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R$ 1.250,00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R$ 2.790,00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Pagamento à papelaria Delta cf. nota fiscal...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R$ 45,00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R$ 2.745,00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Pagamento de serviços de manutenção elétrica cf. recibo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R$ 70,00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R$ 2.675,00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Pagamento à Fiação Estrela cf. duplicata...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R$ 600,00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rebuchet MS" pitchFamily="34" charset="0"/>
                        </a:rPr>
                        <a:t>R$ 2.075,00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Totais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u="none" strike="noStrike" dirty="0">
                          <a:effectLst/>
                          <a:latin typeface="Trebuchet MS" pitchFamily="34" charset="0"/>
                        </a:rPr>
                        <a:t>R$ 2.075,00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23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Parada </a:t>
            </a:r>
            <a:r>
              <a:rPr lang="pt-BR" dirty="0" smtClean="0"/>
              <a:t>1: Tela 7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46605"/>
              </p:ext>
            </p:extLst>
          </p:nvPr>
        </p:nvGraphicFramePr>
        <p:xfrm>
          <a:off x="0" y="1809750"/>
          <a:ext cx="9144000" cy="323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450"/>
                <a:gridCol w="4893973"/>
                <a:gridCol w="1207394"/>
                <a:gridCol w="1207394"/>
                <a:gridCol w="1271789"/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Controle de caixa futuro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Data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Descrição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A receber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A pagar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Saldo 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Saldo do mês anterior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u="none" strike="noStrike" dirty="0">
                          <a:effectLst/>
                        </a:rPr>
                        <a:t>R$ 655,00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Parcela 1 de 2 do armário do seu Juca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R$ 490,00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R$ 1.145,00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Salário do funcionário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R$ 545,00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R$ 600,00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Salário do dono - parte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R$ 450,00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R$ 150,00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FGTS do funcionário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R$ 43,60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R$ 106,40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Parcela 2 de 2 das prateleiras da dona Maria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R$ 180,00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R$ 286,40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Aluguel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R$ 250,00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R$ 36,40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Fornecedor 1 - boleto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R$ 310,00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(-273,60)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Parcela 3 de 4 do criado-mudo do Joaquinzinho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R$ 110,00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(-163,60)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Salário do dono - parte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R$ 350,00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(-513,60)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Fornecedor 2 - cheque pré-datado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R$ 339,00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(-852,60)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Parcela 3 de 3 do armário da Rita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R$ 314,00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(-538,60)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Taxa do EI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R$ 32,25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(-570,85)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Água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R$ 20,00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R$ (-590,85)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Totais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effectLst/>
                        </a:rPr>
                        <a:t>R$ 1.094,00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effectLst/>
                        </a:rPr>
                        <a:t>R$ 2.339,85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effectLst/>
                        </a:rPr>
                        <a:t>R$ (-590,85)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20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560</Words>
  <Application>Microsoft Office PowerPoint</Application>
  <PresentationFormat>Apresentação na tela (4:3)</PresentationFormat>
  <Paragraphs>209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Gabriella Miranda</dc:creator>
  <cp:lastModifiedBy>Gabriella Miranda</cp:lastModifiedBy>
  <cp:revision>7</cp:revision>
  <dcterms:created xsi:type="dcterms:W3CDTF">2013-09-11T19:01:22Z</dcterms:created>
  <dcterms:modified xsi:type="dcterms:W3CDTF">2013-09-11T20:23:59Z</dcterms:modified>
</cp:coreProperties>
</file>