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EAA2-CB18-414B-A49F-9C38335714A8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A9F1-924D-44F2-AE14-80F5C31B6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3.bp.blogspot.com/-1s3XtoQ7vNQ/W9Az7yMlPeI/AAAAAAAAAKs/dMJCVBUEXnYJ6cNOKfHRRKZzNQ93TSQjgCLcBGAs/s1600/bresenham's-circle-4+(1).png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2.bp.blogspot.com/-pZEW4kr620w/W8i3Za4SuvI/AAAAAAAAAJc/j0I6Qv-mOJEHltYsB_vVl8JKis3SCdhJgCLcBGAs/s1600/bresenham's-circle+(3).p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2.bp.blogspot.com/-zK54swsjqoQ/W8N2PkJncQI/AAAAAAAAAH4/ZGGpxEJjPKEDgqXfNpkdEFHf_oEtdiQJACLcBGAs/s1600/bresenham's-circle-4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2.bp.blogspot.com/-TN502Pf_lIE/W8N5tqdXJtI/AAAAAAAAAIU/zXLB0l2u3qMkBAm_8oyCfIH5MBeokqpkgCLcBGAs/s1600/bresenham's-circle-2+(2)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2.bp.blogspot.com/-zWXE2lcg1Lw/W8id2kIwt6I/AAAAAAAAAJQ/ISlK5yV4k8o8uoqsB9Kn4epvXUH-MACmACLcBGAs/s1600/bresen.p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drawing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16002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Scan Converting a Circle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circle is a symmetric figure. Any circle generating algorithm can take advantage of the circle’s Symmetry to plot eight points for each value that the algorithm calculates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way symmetry is used by reflecting each calculated point around each 45 degree axis.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Now lets find D</a:t>
            </a:r>
            <a:r>
              <a:rPr lang="en-US" sz="2000" baseline="-25000" dirty="0" smtClean="0"/>
              <a:t>k+1</a:t>
            </a:r>
            <a:endParaRPr lang="en-US" sz="2000" dirty="0" smtClean="0"/>
          </a:p>
          <a:p>
            <a:r>
              <a:rPr lang="en-US" sz="2000" dirty="0" smtClean="0"/>
              <a:t>(Replacing every k with k+1)</a:t>
            </a:r>
          </a:p>
          <a:p>
            <a:r>
              <a:rPr lang="en-US" sz="2000" dirty="0" smtClean="0"/>
              <a:t>       D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 2(x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endParaRPr lang="en-US" sz="2000" b="1" i="1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     = 2(x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(Replacing  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  with  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   but now we can’t replace  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 because we don’t know the exact value of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      = 2(x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+1+ 1)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baseline="30000" dirty="0" smtClean="0"/>
              <a:t>                             </a:t>
            </a:r>
            <a:r>
              <a:rPr lang="en-US" sz="2000" dirty="0" smtClean="0"/>
              <a:t>= 2(x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+2)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2          </a:t>
            </a:r>
            <a:r>
              <a:rPr lang="en-US" sz="2000" dirty="0" smtClean="0"/>
              <a:t>----- (ii)</a:t>
            </a:r>
          </a:p>
          <a:p>
            <a:r>
              <a:rPr lang="en-US" sz="2000" dirty="0" smtClean="0"/>
              <a:t> 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Now to find out the decision parameter of next pixel i.e. D</a:t>
            </a:r>
            <a:r>
              <a:rPr lang="en-US" sz="2000" baseline="-25000" dirty="0" smtClean="0"/>
              <a:t>k+1</a:t>
            </a:r>
            <a:endParaRPr lang="en-US" sz="2000" dirty="0" smtClean="0"/>
          </a:p>
          <a:p>
            <a:r>
              <a:rPr lang="en-US" sz="2000" dirty="0" smtClean="0"/>
              <a:t>We need to find</a:t>
            </a:r>
          </a:p>
          <a:p>
            <a:r>
              <a:rPr lang="en-US" sz="2000" dirty="0" smtClean="0"/>
              <a:t>       D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-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 = (ii) - (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        = 2(x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+2)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endParaRPr lang="en-US" sz="2000" b="1" i="1" dirty="0" smtClean="0"/>
          </a:p>
          <a:p>
            <a:r>
              <a:rPr lang="en-US" sz="2000" dirty="0" smtClean="0"/>
              <a:t>                       - [ 2(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]</a:t>
            </a:r>
            <a:endParaRPr lang="en-US" sz="2000" b="1" i="1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=    </a:t>
            </a:r>
            <a:r>
              <a:rPr lang="en-US" sz="2000" strike="sngStrike" dirty="0" smtClean="0"/>
              <a:t>2(</a:t>
            </a:r>
            <a:r>
              <a:rPr lang="en-US" sz="2000" strike="sngStrike" dirty="0" err="1" smtClean="0"/>
              <a:t>x</a:t>
            </a:r>
            <a:r>
              <a:rPr lang="en-US" sz="2000" strike="sngStrike" baseline="-25000" dirty="0" err="1" smtClean="0"/>
              <a:t>k</a:t>
            </a:r>
            <a:r>
              <a:rPr lang="en-US" sz="2000" strike="sngStrike" dirty="0" smtClean="0"/>
              <a:t>)</a:t>
            </a:r>
            <a:r>
              <a:rPr lang="en-US" sz="2000" strike="sngStrike" baseline="30000" dirty="0" smtClean="0"/>
              <a:t>2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+ 8x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+ 8 + 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- 2y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+ 1 </a:t>
            </a:r>
            <a:r>
              <a:rPr lang="en-US" sz="2000" strike="sngStrike" dirty="0" smtClean="0"/>
              <a:t>- 2r</a:t>
            </a:r>
            <a:r>
              <a:rPr lang="en-US" sz="2000" strike="sngStrike" baseline="30000" dirty="0" smtClean="0"/>
              <a:t>2</a:t>
            </a:r>
            <a:endParaRPr lang="en-US" sz="2000" strike="sngStrike" dirty="0" smtClean="0"/>
          </a:p>
          <a:p>
            <a:r>
              <a:rPr lang="en-US" sz="2000" dirty="0" smtClean="0"/>
              <a:t>     </a:t>
            </a:r>
            <a:r>
              <a:rPr lang="en-US" sz="2000" strike="sngStrike" dirty="0" smtClean="0"/>
              <a:t>- 2x</a:t>
            </a:r>
            <a:r>
              <a:rPr lang="en-US" sz="2000" strike="sngStrike" baseline="-25000" dirty="0" smtClean="0"/>
              <a:t>k</a:t>
            </a:r>
            <a:r>
              <a:rPr lang="en-US" sz="2000" baseline="-25000" dirty="0" smtClean="0"/>
              <a:t>  </a:t>
            </a:r>
            <a:r>
              <a:rPr lang="en-US" sz="2000" dirty="0" smtClean="0"/>
              <a:t>- 4x</a:t>
            </a:r>
            <a:r>
              <a:rPr lang="en-US" sz="2000" baseline="-25000" dirty="0" smtClean="0"/>
              <a:t>k</a:t>
            </a:r>
            <a:r>
              <a:rPr lang="en-US" sz="2000" baseline="30000" dirty="0" smtClean="0"/>
              <a:t> </a:t>
            </a:r>
            <a:r>
              <a:rPr lang="en-US" sz="2000" dirty="0" smtClean="0"/>
              <a:t>– 2  -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-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 + 2y</a:t>
            </a:r>
            <a:r>
              <a:rPr lang="en-US" sz="2000" baseline="-25000" dirty="0" smtClean="0"/>
              <a:t>k</a:t>
            </a:r>
            <a:r>
              <a:rPr lang="en-US" sz="2000" baseline="30000" dirty="0" smtClean="0"/>
              <a:t>  </a:t>
            </a:r>
            <a:r>
              <a:rPr lang="en-US" sz="2000" dirty="0" smtClean="0"/>
              <a:t>- 1 </a:t>
            </a:r>
            <a:r>
              <a:rPr lang="en-US" sz="2000" baseline="30000" dirty="0" smtClean="0"/>
              <a:t> </a:t>
            </a:r>
            <a:r>
              <a:rPr lang="en-US" sz="2000" strike="sngStrike" dirty="0" smtClean="0"/>
              <a:t>+ 2r</a:t>
            </a:r>
            <a:r>
              <a:rPr lang="en-US" sz="2000" strike="sngStrike" baseline="30000" dirty="0" smtClean="0"/>
              <a:t>2</a:t>
            </a:r>
            <a:endParaRPr lang="en-US" sz="2000" b="1" i="1" strike="sngStrike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=  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+ 2(y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- 2y</a:t>
            </a:r>
            <a:r>
              <a:rPr lang="en-US" sz="2000" baseline="-25000" dirty="0" smtClean="0"/>
              <a:t>k+1  </a:t>
            </a:r>
            <a:r>
              <a:rPr lang="en-US" sz="2000" dirty="0" smtClean="0"/>
              <a:t>- 2(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 smtClean="0"/>
              <a:t>2y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 + 6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D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+ 2(y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- 2y</a:t>
            </a:r>
            <a:r>
              <a:rPr lang="en-US" sz="2000" baseline="-25000" dirty="0" smtClean="0"/>
              <a:t>k+1  </a:t>
            </a:r>
            <a:r>
              <a:rPr lang="en-US" sz="2000" dirty="0" smtClean="0"/>
              <a:t>- 2(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 smtClean="0"/>
              <a:t>2y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 + 6       ----- (iii)</a:t>
            </a:r>
          </a:p>
          <a:p>
            <a:r>
              <a:rPr lang="en-US" sz="2000" dirty="0" smtClean="0"/>
              <a:t> 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762000" y="11430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If 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&lt; 0) then we will choose N point as discussed.</a:t>
            </a:r>
          </a:p>
          <a:p>
            <a:r>
              <a:rPr lang="en-US" sz="2000" dirty="0" smtClean="0"/>
              <a:t>i.e. 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that means our next x coordinate is x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and next y coordinate is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i.e. 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, </a:t>
            </a:r>
            <a:r>
              <a:rPr lang="en-US" sz="2000" dirty="0" smtClean="0"/>
              <a:t>putting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in (iii) in replace of y</a:t>
            </a:r>
            <a:r>
              <a:rPr lang="en-US" sz="2000" baseline="-25000" dirty="0" smtClean="0"/>
              <a:t>k+1</a:t>
            </a:r>
            <a:endParaRPr lang="en-US" sz="2000" dirty="0" smtClean="0"/>
          </a:p>
          <a:p>
            <a:r>
              <a:rPr lang="en-US" sz="2000" dirty="0" smtClean="0"/>
              <a:t>now,</a:t>
            </a:r>
          </a:p>
          <a:p>
            <a:r>
              <a:rPr lang="en-US" sz="2000" dirty="0" smtClean="0"/>
              <a:t>       D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</a:t>
            </a:r>
            <a:r>
              <a:rPr lang="en-US" sz="2000" baseline="-25000" dirty="0" smtClean="0"/>
              <a:t>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strike="sngStrike" dirty="0" smtClean="0"/>
              <a:t>+ 2(</a:t>
            </a:r>
            <a:r>
              <a:rPr lang="en-US" sz="2000" strike="sngStrike" dirty="0" err="1" smtClean="0"/>
              <a:t>y</a:t>
            </a:r>
            <a:r>
              <a:rPr lang="en-US" sz="2000" strike="sngStrike" baseline="-25000" dirty="0" err="1" smtClean="0"/>
              <a:t>k</a:t>
            </a:r>
            <a:r>
              <a:rPr lang="en-US" sz="2000" strike="sngStrike" dirty="0" smtClean="0"/>
              <a:t>)</a:t>
            </a:r>
            <a:r>
              <a:rPr lang="en-US" sz="2000" strike="sngStrike" baseline="30000" dirty="0" smtClean="0"/>
              <a:t>2</a:t>
            </a:r>
            <a:r>
              <a:rPr lang="en-US" sz="2000" baseline="30000" dirty="0" smtClean="0"/>
              <a:t> </a:t>
            </a:r>
            <a:r>
              <a:rPr lang="en-US" sz="2000" strike="sngStrike" baseline="30000" dirty="0" smtClean="0"/>
              <a:t> </a:t>
            </a:r>
            <a:r>
              <a:rPr lang="en-US" sz="2000" strike="sngStrike" dirty="0" smtClean="0"/>
              <a:t>- 2y</a:t>
            </a:r>
            <a:r>
              <a:rPr lang="en-US" sz="2000" strike="sngStrike" baseline="-25000" dirty="0" smtClean="0"/>
              <a:t>k</a:t>
            </a:r>
            <a:r>
              <a:rPr lang="en-US" sz="2000" baseline="-25000" dirty="0" smtClean="0"/>
              <a:t>  </a:t>
            </a:r>
            <a:r>
              <a:rPr lang="en-US" sz="2000" strike="sngStrike" dirty="0" smtClean="0"/>
              <a:t>- 2(</a:t>
            </a:r>
            <a:r>
              <a:rPr lang="en-US" sz="2000" strike="sngStrike" dirty="0" err="1" smtClean="0"/>
              <a:t>y</a:t>
            </a:r>
            <a:r>
              <a:rPr lang="en-US" sz="2000" strike="sngStrike" baseline="-25000" dirty="0" err="1" smtClean="0"/>
              <a:t>k</a:t>
            </a:r>
            <a:r>
              <a:rPr lang="en-US" sz="2000" strike="sngStrike" dirty="0" smtClean="0"/>
              <a:t>)</a:t>
            </a:r>
            <a:r>
              <a:rPr lang="en-US" sz="2000" strike="sngStrike" baseline="30000" dirty="0" smtClean="0"/>
              <a:t>2 </a:t>
            </a:r>
            <a:r>
              <a:rPr lang="en-US" sz="2000" strike="sngStrike" baseline="-25000" dirty="0" smtClean="0"/>
              <a:t>+</a:t>
            </a:r>
            <a:r>
              <a:rPr lang="en-US" sz="2000" strike="sngStrike" dirty="0" smtClean="0"/>
              <a:t> </a:t>
            </a:r>
            <a:r>
              <a:rPr lang="en-US" sz="2000" strike="sngStrike" dirty="0" smtClean="0"/>
              <a:t>2y</a:t>
            </a:r>
            <a:r>
              <a:rPr lang="en-US" sz="2000" strike="sngStrike" baseline="-25000" dirty="0" smtClean="0"/>
              <a:t>k</a:t>
            </a:r>
            <a:r>
              <a:rPr lang="en-US" sz="2000" dirty="0" smtClean="0"/>
              <a:t> + 6     </a:t>
            </a:r>
          </a:p>
          <a:p>
            <a:r>
              <a:rPr lang="en-US" sz="2000" dirty="0" smtClean="0"/>
              <a:t>   </a:t>
            </a:r>
          </a:p>
          <a:p>
            <a:r>
              <a:rPr lang="en-US" sz="2000" dirty="0" smtClean="0"/>
              <a:t>= 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+ 6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If 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&gt; 0) then we will choose S point.</a:t>
            </a:r>
          </a:p>
          <a:p>
            <a:r>
              <a:rPr lang="en-US" sz="2000" dirty="0" smtClean="0"/>
              <a:t>i.e. 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that means our next x coordinate is x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and next y coordinate is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i.e. y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 y</a:t>
            </a:r>
            <a:r>
              <a:rPr lang="en-US" sz="2000" baseline="-25000" dirty="0" smtClean="0"/>
              <a:t>k-1 </a:t>
            </a:r>
            <a:r>
              <a:rPr lang="en-US" sz="2000" dirty="0" smtClean="0"/>
              <a:t>putting y</a:t>
            </a:r>
            <a:r>
              <a:rPr lang="en-US" sz="2000" baseline="-25000" dirty="0" smtClean="0"/>
              <a:t>k-1 </a:t>
            </a:r>
            <a:r>
              <a:rPr lang="en-US" sz="2000" dirty="0" smtClean="0"/>
              <a:t>in (iii) in replace of y</a:t>
            </a:r>
            <a:r>
              <a:rPr lang="en-US" sz="2000" baseline="-25000" dirty="0" smtClean="0"/>
              <a:t>k+1</a:t>
            </a:r>
            <a:endParaRPr lang="en-US" sz="2000" dirty="0" smtClean="0"/>
          </a:p>
          <a:p>
            <a:r>
              <a:rPr lang="en-US" sz="2000" dirty="0" smtClean="0"/>
              <a:t>now,</a:t>
            </a:r>
          </a:p>
          <a:p>
            <a:r>
              <a:rPr lang="en-US" sz="2000" dirty="0" smtClean="0"/>
              <a:t>          D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+ 2(y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- 2y</a:t>
            </a:r>
            <a:r>
              <a:rPr lang="en-US" sz="2000" baseline="-25000" dirty="0" smtClean="0"/>
              <a:t>k-1  </a:t>
            </a:r>
            <a:r>
              <a:rPr lang="en-US" sz="2000" dirty="0" smtClean="0"/>
              <a:t>- 2(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r>
              <a:rPr lang="en-US" sz="2000" baseline="-25000" dirty="0" smtClean="0"/>
              <a:t> 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 smtClean="0"/>
              <a:t>2y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 + </a:t>
            </a:r>
            <a:r>
              <a:rPr lang="en-US" sz="2000" dirty="0" smtClean="0"/>
              <a:t>6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Now </a:t>
            </a:r>
            <a:r>
              <a:rPr lang="en-US" sz="2000" dirty="0" smtClean="0"/>
              <a:t>we know</a:t>
            </a:r>
          </a:p>
          <a:p>
            <a:r>
              <a:rPr lang="en-US" sz="2000" dirty="0" smtClean="0"/>
              <a:t>y</a:t>
            </a:r>
            <a:r>
              <a:rPr lang="en-US" sz="2000" baseline="-25000" dirty="0" smtClean="0"/>
              <a:t>k-1 </a:t>
            </a:r>
            <a:r>
              <a:rPr lang="en-US" sz="2000" dirty="0" smtClean="0"/>
              <a:t>=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– 1</a:t>
            </a:r>
          </a:p>
          <a:p>
            <a:r>
              <a:rPr lang="en-US" sz="2000" dirty="0" smtClean="0"/>
              <a:t>therefore,</a:t>
            </a:r>
          </a:p>
          <a:p>
            <a:r>
              <a:rPr lang="en-US" sz="2000" dirty="0" smtClean="0"/>
              <a:t>D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=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+ 2(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- 2(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-25000" dirty="0" smtClean="0"/>
              <a:t>  </a:t>
            </a:r>
            <a:r>
              <a:rPr lang="en-US" sz="2000" dirty="0" smtClean="0"/>
              <a:t>- 2(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 </a:t>
            </a:r>
            <a:r>
              <a:rPr lang="en-US" sz="2000" dirty="0" smtClean="0"/>
              <a:t>+ </a:t>
            </a:r>
            <a:r>
              <a:rPr lang="en-US" sz="2000" dirty="0" smtClean="0"/>
              <a:t>2y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 + 6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  =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</a:t>
            </a:r>
            <a:r>
              <a:rPr lang="en-US" sz="2000" strike="sngStrike" dirty="0" smtClean="0"/>
              <a:t>2(</a:t>
            </a:r>
            <a:r>
              <a:rPr lang="en-US" sz="2000" strike="sngStrike" dirty="0" err="1" smtClean="0"/>
              <a:t>y</a:t>
            </a:r>
            <a:r>
              <a:rPr lang="en-US" sz="2000" strike="sngStrike" baseline="-25000" dirty="0" err="1" smtClean="0"/>
              <a:t>k</a:t>
            </a:r>
            <a:r>
              <a:rPr lang="en-US" sz="2000" strike="sngStrike" dirty="0" smtClean="0"/>
              <a:t>)</a:t>
            </a:r>
            <a:r>
              <a:rPr lang="en-US" sz="2000" strike="sngStrike" baseline="-25000" dirty="0" smtClean="0"/>
              <a:t> </a:t>
            </a:r>
            <a:r>
              <a:rPr lang="en-US" sz="2000" strike="sngStrike" baseline="30000" dirty="0" smtClean="0"/>
              <a:t>2</a:t>
            </a:r>
            <a:r>
              <a:rPr lang="en-US" sz="2000" baseline="30000" dirty="0" smtClean="0"/>
              <a:t> </a:t>
            </a:r>
            <a:r>
              <a:rPr lang="en-US" sz="2000" dirty="0" smtClean="0"/>
              <a:t>+ 2 - 4y</a:t>
            </a:r>
            <a:r>
              <a:rPr lang="en-US" sz="2000" baseline="-25000" dirty="0" smtClean="0"/>
              <a:t>k</a:t>
            </a:r>
            <a:r>
              <a:rPr lang="en-US" sz="2000" baseline="30000" dirty="0" smtClean="0"/>
              <a:t> </a:t>
            </a:r>
            <a:r>
              <a:rPr lang="en-US" sz="2000" strike="sngStrike" baseline="30000" dirty="0" smtClean="0"/>
              <a:t> </a:t>
            </a:r>
            <a:r>
              <a:rPr lang="en-US" sz="2000" strike="sngStrike" dirty="0" smtClean="0"/>
              <a:t>- 2y</a:t>
            </a:r>
            <a:r>
              <a:rPr lang="en-US" sz="2000" strike="sngStrike" baseline="-25000" dirty="0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+2</a:t>
            </a:r>
            <a:r>
              <a:rPr lang="en-US" sz="2000" baseline="-25000" dirty="0" smtClean="0"/>
              <a:t>  </a:t>
            </a:r>
            <a:r>
              <a:rPr lang="en-US" sz="2000" strike="sngStrike" dirty="0" smtClean="0"/>
              <a:t>- 2(</a:t>
            </a:r>
            <a:r>
              <a:rPr lang="en-US" sz="2000" strike="sngStrike" dirty="0" err="1" smtClean="0"/>
              <a:t>y</a:t>
            </a:r>
            <a:r>
              <a:rPr lang="en-US" sz="2000" strike="sngStrike" baseline="-25000" dirty="0" err="1" smtClean="0"/>
              <a:t>k</a:t>
            </a:r>
            <a:r>
              <a:rPr lang="en-US" sz="2000" strike="sngStrike" dirty="0" smtClean="0"/>
              <a:t>)</a:t>
            </a:r>
            <a:r>
              <a:rPr lang="en-US" sz="2000" strike="sngStrike" baseline="30000" dirty="0" smtClean="0"/>
              <a:t>2</a:t>
            </a:r>
            <a:r>
              <a:rPr lang="en-US" sz="2000" baseline="30000" dirty="0" smtClean="0"/>
              <a:t> </a:t>
            </a:r>
            <a:r>
              <a:rPr lang="en-US" sz="2000" dirty="0" smtClean="0"/>
              <a:t> </a:t>
            </a:r>
            <a:r>
              <a:rPr lang="en-US" sz="2000" strike="sngStrike" dirty="0" smtClean="0"/>
              <a:t>+ 2y</a:t>
            </a:r>
            <a:r>
              <a:rPr lang="en-US" sz="2000" strike="sngStrike" baseline="-25000" dirty="0" smtClean="0"/>
              <a:t>k </a:t>
            </a:r>
            <a:r>
              <a:rPr lang="en-US" sz="2000" dirty="0" smtClean="0"/>
              <a:t> + 6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=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+ 4x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- 4y</a:t>
            </a:r>
            <a:r>
              <a:rPr lang="en-US" sz="2000" baseline="-25000" dirty="0" smtClean="0"/>
              <a:t>k </a:t>
            </a:r>
            <a:r>
              <a:rPr lang="en-US" sz="2000" dirty="0" smtClean="0"/>
              <a:t>+ 10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baseline="-25000" dirty="0" smtClean="0"/>
              <a:t>        </a:t>
            </a:r>
            <a:r>
              <a:rPr lang="en-US" sz="2000" dirty="0" smtClean="0"/>
              <a:t>=</a:t>
            </a:r>
            <a:r>
              <a:rPr lang="en-US" sz="2000" baseline="-25000" dirty="0" smtClean="0"/>
              <a:t>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+ 4(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+ 10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Now to find initial decision parameter means starting point that is (0,r) ,value of y is r</a:t>
            </a:r>
          </a:p>
          <a:p>
            <a:r>
              <a:rPr lang="en-US" sz="2000" dirty="0" smtClean="0"/>
              <a:t>Putting (0,r) in (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 = 2(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 = 2(0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r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(r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baseline="30000" dirty="0" smtClean="0"/>
              <a:t> </a:t>
            </a:r>
            <a:r>
              <a:rPr lang="en-US" sz="2000" dirty="0" smtClean="0"/>
              <a:t>    = 2 </a:t>
            </a:r>
            <a:r>
              <a:rPr lang="en-US" sz="2000" strike="sngStrike" dirty="0" smtClean="0"/>
              <a:t>+ r</a:t>
            </a:r>
            <a:r>
              <a:rPr lang="en-US" sz="2000" strike="sngStrike" baseline="30000" dirty="0" smtClean="0"/>
              <a:t>2 </a:t>
            </a:r>
            <a:r>
              <a:rPr lang="en-US" sz="2000" strike="sngStrike" dirty="0" smtClean="0"/>
              <a:t>+r</a:t>
            </a:r>
            <a:r>
              <a:rPr lang="en-US" sz="2000" strike="sngStrike" baseline="30000" dirty="0" smtClean="0"/>
              <a:t>2</a:t>
            </a:r>
            <a:r>
              <a:rPr lang="en-US" sz="2000" dirty="0" smtClean="0"/>
              <a:t> + 1 – 2r </a:t>
            </a:r>
            <a:r>
              <a:rPr lang="en-US" sz="2000" strike="sngStrike" dirty="0" smtClean="0"/>
              <a:t>– 2r</a:t>
            </a:r>
            <a:r>
              <a:rPr lang="en-US" sz="2000" strike="sngStrike" baseline="30000" dirty="0" smtClean="0"/>
              <a:t>2</a:t>
            </a:r>
            <a:endParaRPr lang="en-US" sz="2000" strike="sngStrike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baseline="30000" dirty="0" smtClean="0"/>
              <a:t>       </a:t>
            </a:r>
            <a:r>
              <a:rPr lang="en-US" sz="2000" dirty="0" smtClean="0"/>
              <a:t>= 3-2r</a:t>
            </a:r>
          </a:p>
          <a:p>
            <a:r>
              <a:rPr lang="en-US" sz="2000" dirty="0" smtClean="0"/>
              <a:t> 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resenham's circle whole detail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6096000" cy="492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38200" y="1676400"/>
            <a:ext cx="64770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find pixels assuming that Centre is at Origin (0,0) then we will add the coordinates of centre to corresponding X and Y while drawing circle on screen.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Circle 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Xc,Yc,X,Y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  ……Octet-1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  ……Octet-2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 ……Octet-3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 …..Octet-4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……Octet-5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……Octet-6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  ……Octet-7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Plot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Y+Xc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 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X+Yc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        ……Octet-8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144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62000" y="990600"/>
            <a:ext cx="7696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Step 1: Get the Radius of Circle R</a:t>
            </a:r>
          </a:p>
          <a:p>
            <a:r>
              <a:rPr lang="en-US" sz="1600" dirty="0" smtClean="0"/>
              <a:t>             And Coordinates of centre of circle (</a:t>
            </a:r>
            <a:r>
              <a:rPr lang="en-US" sz="1600" dirty="0" err="1" smtClean="0"/>
              <a:t>Xc,Yc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smtClean="0"/>
              <a:t>Step 2: X and Y are going to be plotted points</a:t>
            </a:r>
          </a:p>
          <a:p>
            <a:r>
              <a:rPr lang="en-US" sz="1600" dirty="0" smtClean="0"/>
              <a:t>            Set X=0 and Y=R</a:t>
            </a:r>
          </a:p>
          <a:p>
            <a:r>
              <a:rPr lang="en-US" sz="1600" dirty="0" smtClean="0"/>
              <a:t> </a:t>
            </a:r>
            <a:r>
              <a:rPr lang="en-US" sz="1600" dirty="0" smtClean="0"/>
              <a:t>Step </a:t>
            </a:r>
            <a:r>
              <a:rPr lang="en-US" sz="1600" dirty="0" smtClean="0"/>
              <a:t>3: </a:t>
            </a:r>
            <a:r>
              <a:rPr lang="en-US" sz="1600" dirty="0" smtClean="0"/>
              <a:t>P</a:t>
            </a:r>
            <a:r>
              <a:rPr lang="en-US" sz="1600" dirty="0" smtClean="0"/>
              <a:t> = 3-2R              (Initial decision Parameter)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smtClean="0"/>
              <a:t>Step 4: Plot Circle (</a:t>
            </a:r>
            <a:r>
              <a:rPr lang="en-US" sz="1600" dirty="0" err="1" smtClean="0"/>
              <a:t>Xc,Yc,X,Y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 </a:t>
            </a:r>
            <a:r>
              <a:rPr lang="en-US" sz="1600" dirty="0" smtClean="0"/>
              <a:t>Step </a:t>
            </a:r>
            <a:r>
              <a:rPr lang="en-US" sz="1600" dirty="0" smtClean="0"/>
              <a:t>5: if </a:t>
            </a:r>
            <a:r>
              <a:rPr lang="en-US" sz="1600" dirty="0" smtClean="0"/>
              <a:t>P </a:t>
            </a:r>
            <a:r>
              <a:rPr lang="en-US" sz="1600" dirty="0" smtClean="0"/>
              <a:t>&lt; 0 Then</a:t>
            </a:r>
          </a:p>
          <a:p>
            <a:r>
              <a:rPr lang="en-US" sz="1600" dirty="0" smtClean="0"/>
              <a:t>                    </a:t>
            </a:r>
            <a:r>
              <a:rPr lang="en-US" sz="1600" dirty="0" smtClean="0"/>
              <a:t>P </a:t>
            </a:r>
            <a:r>
              <a:rPr lang="en-US" sz="1600" dirty="0" smtClean="0"/>
              <a:t>= </a:t>
            </a:r>
            <a:r>
              <a:rPr lang="en-US" sz="1600" dirty="0" smtClean="0"/>
              <a:t>P </a:t>
            </a:r>
            <a:r>
              <a:rPr lang="en-US" sz="1600" dirty="0" smtClean="0"/>
              <a:t>+ 4X + 6</a:t>
            </a:r>
          </a:p>
          <a:p>
            <a:r>
              <a:rPr lang="en-US" sz="1600" dirty="0" smtClean="0"/>
              <a:t>                    X=X+1</a:t>
            </a:r>
          </a:p>
          <a:p>
            <a:r>
              <a:rPr lang="en-US" sz="1600" dirty="0" smtClean="0"/>
              <a:t>                    Y=Y</a:t>
            </a:r>
          </a:p>
          <a:p>
            <a:r>
              <a:rPr lang="en-US" sz="1600" dirty="0" smtClean="0"/>
              <a:t>             Else</a:t>
            </a:r>
          </a:p>
          <a:p>
            <a:r>
              <a:rPr lang="en-US" sz="1600" dirty="0" smtClean="0"/>
              <a:t>                    </a:t>
            </a:r>
            <a:r>
              <a:rPr lang="en-US" sz="1600" dirty="0" smtClean="0"/>
              <a:t>P=P+4(X-Y</a:t>
            </a:r>
            <a:r>
              <a:rPr lang="en-US" sz="1600" dirty="0" smtClean="0"/>
              <a:t>)+10</a:t>
            </a:r>
          </a:p>
          <a:p>
            <a:r>
              <a:rPr lang="en-US" sz="1600" dirty="0" smtClean="0"/>
              <a:t>                    X=X+1</a:t>
            </a:r>
          </a:p>
          <a:p>
            <a:r>
              <a:rPr lang="en-US" sz="1600" dirty="0" smtClean="0"/>
              <a:t>                    Y=Y-1</a:t>
            </a:r>
          </a:p>
          <a:p>
            <a:r>
              <a:rPr lang="en-US" sz="1600" dirty="0" smtClean="0"/>
              <a:t> </a:t>
            </a:r>
            <a:r>
              <a:rPr lang="en-US" sz="1600" dirty="0" smtClean="0"/>
              <a:t>Step </a:t>
            </a:r>
            <a:r>
              <a:rPr lang="en-US" sz="1600" dirty="0" smtClean="0"/>
              <a:t>6: Check, if X=Y</a:t>
            </a:r>
          </a:p>
          <a:p>
            <a:r>
              <a:rPr lang="en-US" sz="1600" dirty="0" smtClean="0"/>
              <a:t>                          </a:t>
            </a:r>
            <a:r>
              <a:rPr lang="en-US" sz="1600" dirty="0" err="1" smtClean="0"/>
              <a:t>Goto</a:t>
            </a:r>
            <a:r>
              <a:rPr lang="en-US" sz="1600" dirty="0" smtClean="0"/>
              <a:t> Step 7</a:t>
            </a:r>
          </a:p>
          <a:p>
            <a:r>
              <a:rPr lang="en-US" sz="1600" dirty="0" smtClean="0"/>
              <a:t>                    Else</a:t>
            </a:r>
          </a:p>
          <a:p>
            <a:r>
              <a:rPr lang="en-US" sz="1600" dirty="0" smtClean="0"/>
              <a:t>                          </a:t>
            </a:r>
            <a:r>
              <a:rPr lang="en-US" sz="1600" dirty="0" err="1" smtClean="0"/>
              <a:t>Goto</a:t>
            </a:r>
            <a:r>
              <a:rPr lang="en-US" sz="1600" dirty="0" smtClean="0"/>
              <a:t> Step 4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smtClean="0"/>
              <a:t>Step 7: Stop/Exit</a:t>
            </a:r>
            <a:r>
              <a:rPr lang="en-US" sz="1600" dirty="0" smtClean="0"/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62000" y="990600"/>
            <a:ext cx="769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radius of a circle is 8, and center point coordinates are (0, 0). Apply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circle drawing algorithm to plot all points of the circle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Solution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1: The given stating points of the circle (x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1, 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 (0,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     Radius of the circle (r) = 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2: Now, we will assign the starting point (x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1, 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as follows-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    x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    y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r (radius) = 8   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3: Now, we will calculate the initial decision parameter (d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       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3 – 2 x 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 P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= 3 – 2 x 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= -13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4:  The value of initial parameter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 0. </a:t>
            </a: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So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case 1 is satisfied.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Thus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          x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k+1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baseline="-30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+ 1 = 0 + 1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y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k+1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30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       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k+1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baseline="-30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+ 4x</a:t>
            </a:r>
            <a:r>
              <a:rPr lang="en-US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k+1 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+ 6 = –13 + (4 x 1) + 6 = –3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5: The center coordinates are already (0, 0) so we will move to next step.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Step 6: Follow step 4 until we get x &gt;= y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838200"/>
            <a:ext cx="2971800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762000"/>
          <a:ext cx="5562600" cy="589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817"/>
                <a:gridCol w="1177383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(xk+1,yK+1)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P0=3-2r</a:t>
                      </a:r>
                    </a:p>
                    <a:p>
                      <a:r>
                        <a:rPr lang="en-US" sz="1400" dirty="0" smtClean="0"/>
                        <a:t>      =3-2*8</a:t>
                      </a:r>
                    </a:p>
                    <a:p>
                      <a:r>
                        <a:rPr lang="en-US" sz="1400" dirty="0" smtClean="0"/>
                        <a:t>      =3-16=-13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P0&lt;0 Yes</a:t>
                      </a:r>
                    </a:p>
                    <a:p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(xk+1,yk)</a:t>
                      </a:r>
                    </a:p>
                    <a:p>
                      <a:r>
                        <a:rPr lang="en-US" sz="1400" baseline="0" dirty="0" smtClean="0"/>
                        <a:t>P1=</a:t>
                      </a:r>
                      <a:r>
                        <a:rPr lang="en-US" sz="1400" baseline="0" dirty="0" smtClean="0"/>
                        <a:t>P0</a:t>
                      </a:r>
                      <a:r>
                        <a:rPr lang="en-US" sz="1400" dirty="0" smtClean="0"/>
                        <a:t>+ 4X + 6</a:t>
                      </a:r>
                    </a:p>
                    <a:p>
                      <a:r>
                        <a:rPr lang="en-US" sz="1400" dirty="0" smtClean="0"/>
                        <a:t>      = -13+4*1+6</a:t>
                      </a:r>
                    </a:p>
                    <a:p>
                      <a:r>
                        <a:rPr lang="en-US" sz="1400" dirty="0" smtClean="0"/>
                        <a:t>      =-3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(1,8 )  x&gt;=y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P1=-3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P1&lt;0  Yes</a:t>
                      </a:r>
                    </a:p>
                    <a:p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(xk+1,yk)</a:t>
                      </a:r>
                    </a:p>
                    <a:p>
                      <a:r>
                        <a:rPr lang="en-US" sz="1400" baseline="0" dirty="0" smtClean="0"/>
                        <a:t>P2=P1</a:t>
                      </a:r>
                      <a:r>
                        <a:rPr lang="en-US" sz="1400" dirty="0" smtClean="0"/>
                        <a:t>+ 4X + 6</a:t>
                      </a:r>
                    </a:p>
                    <a:p>
                      <a:r>
                        <a:rPr lang="en-US" sz="1400" dirty="0" smtClean="0"/>
                        <a:t>      = -3+4*2+6</a:t>
                      </a:r>
                    </a:p>
                    <a:p>
                      <a:r>
                        <a:rPr lang="en-US" sz="1400" dirty="0" smtClean="0"/>
                        <a:t>      =11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(2,8) </a:t>
                      </a:r>
                      <a:r>
                        <a:rPr lang="en-US" sz="1400" dirty="0" smtClean="0"/>
                        <a:t>x&gt;=y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P2=11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P2&lt;0   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(xk+1,yk-1)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 P3=p2+4(X-Y)+10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      =11+4(3-7)+10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      =5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(3,7) </a:t>
                      </a:r>
                      <a:r>
                        <a:rPr lang="en-US" sz="1400" dirty="0" smtClean="0"/>
                        <a:t>x&gt;=y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P3=5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P3&lt;0    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(xk+1,yk-1)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 P4=p3+4(X-Y)+10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      =5+4(4-6)+10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      =7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(4,6) </a:t>
                      </a:r>
                      <a:r>
                        <a:rPr lang="en-US" sz="1400" dirty="0" smtClean="0"/>
                        <a:t>x&gt;=y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P4=7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P4&lt;0  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(xk+1,yk-1)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(5,5)  x&gt;=y    yes stop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 key Features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91400" cy="3810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Utilizes 8-way symmetry of circle.</a:t>
            </a:r>
          </a:p>
          <a:p>
            <a:pPr algn="l"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Plots 1/8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 of circle from 90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45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l"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90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45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,x moves in positive direction and y moves in the negative direction.</a:t>
            </a:r>
          </a:p>
          <a:p>
            <a:pPr algn="l"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every iteration we have to choose between two points (xk+1,yk ) and (xk+1,Yk-1) where k is the previous iteration number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57324"/>
            <a:ext cx="70389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696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Given the centre point coordinates (10, 10) and radius as 10, generate all the points to form a circle.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24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of Bresenham’s circle drawing algorithm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 way symmetry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resenham's circle drawing algorithm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143000"/>
            <a:ext cx="510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1371600"/>
            <a:ext cx="2743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Radius = OA = r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Due to symmetrical property of Circle we don't need to calculate all the pixels of all the octets and quadrants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need to find the pixels of only one octet, rest we can conclude through this.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6095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 way symmetry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ymmetrical property of circl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752600"/>
            <a:ext cx="3812540" cy="376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143000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Lets take the Octet 2 which is in quadrant 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both x and y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initial pixel would be (0,y) coordinate</a:t>
            </a:r>
          </a:p>
          <a:p>
            <a:endParaRPr lang="en-US" dirty="0"/>
          </a:p>
        </p:txBody>
      </p:sp>
      <p:pic>
        <p:nvPicPr>
          <p:cNvPr id="7" name="Picture 6" descr="octent of circle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95600"/>
            <a:ext cx="3053080" cy="303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6019800"/>
            <a:ext cx="77724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point R both the value of both x and y coordinates would be same as R is at same distance of Both X and Y axis.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6400" y="1371600"/>
            <a:ext cx="1550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While(x&gt;=y)</a:t>
            </a:r>
          </a:p>
          <a:p>
            <a:r>
              <a:rPr lang="en-US" dirty="0" err="1" smtClean="0"/>
              <a:t>Putpixel</a:t>
            </a:r>
            <a:r>
              <a:rPr lang="en-US" dirty="0" smtClean="0"/>
              <a:t>(</a:t>
            </a:r>
            <a:r>
              <a:rPr lang="en-US" dirty="0" err="1" smtClean="0"/>
              <a:t>x,y,c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Putpixel</a:t>
            </a:r>
            <a:r>
              <a:rPr lang="en-US" dirty="0" smtClean="0"/>
              <a:t>(</a:t>
            </a:r>
            <a:r>
              <a:rPr lang="en-US" dirty="0" err="1" smtClean="0"/>
              <a:t>y,x,c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Putpixel</a:t>
            </a:r>
            <a:r>
              <a:rPr lang="en-US" dirty="0" smtClean="0"/>
              <a:t>(</a:t>
            </a:r>
            <a:r>
              <a:rPr lang="en-US" dirty="0" err="1" smtClean="0"/>
              <a:t>y,-x,c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Putpixel</a:t>
            </a:r>
            <a:r>
              <a:rPr lang="en-US" dirty="0" smtClean="0"/>
              <a:t>(</a:t>
            </a:r>
            <a:r>
              <a:rPr lang="en-US" dirty="0" err="1" smtClean="0"/>
              <a:t>x,-y,c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bresenham's circle drawing derivation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742" y="1371600"/>
            <a:ext cx="6152515" cy="504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2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shortest of d1 and d2 will help us Decide our next pixel.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note-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 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k+1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+1 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As  x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k+1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the next consecutive pixel of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30000" dirty="0" smtClean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similarly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            y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k-1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Equation of Circle with Radius 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(x– h)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+ (y – k)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= r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 coordinates of centre are at Origin i.e., (h=0, k=0)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    x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+ y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= r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(Pythagoras theorem)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Function of Circle Equation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F(C) = 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 + y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 - 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Function of Circle at N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            F(N) = 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r</a:t>
            </a:r>
            <a:r>
              <a:rPr lang="en-US" sz="2000" baseline="30000" dirty="0" smtClean="0"/>
              <a:t>2            </a:t>
            </a:r>
            <a:r>
              <a:rPr lang="en-US" sz="2000" dirty="0" smtClean="0"/>
              <a:t>(Positive)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Here the value of F(N) will be positive because N is out-side the circle</a:t>
            </a:r>
          </a:p>
          <a:p>
            <a:r>
              <a:rPr lang="en-US" sz="2000" dirty="0" smtClean="0"/>
              <a:t>that makes  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Greater than 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Function of Circle at S</a:t>
            </a:r>
          </a:p>
          <a:p>
            <a:r>
              <a:rPr lang="en-US" sz="2000" dirty="0" smtClean="0"/>
              <a:t>             F(S) = 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r</a:t>
            </a:r>
            <a:r>
              <a:rPr lang="en-US" sz="2000" baseline="30000" dirty="0" smtClean="0"/>
              <a:t>2          </a:t>
            </a:r>
            <a:r>
              <a:rPr lang="en-US" sz="2000" dirty="0" smtClean="0"/>
              <a:t>(Negative)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Here the value of F(S) will be Negative because S is  in-side the circle that makes 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Less than r</a:t>
            </a:r>
            <a:r>
              <a:rPr lang="en-US" sz="2000" baseline="30000" dirty="0" smtClean="0"/>
              <a:t>2</a:t>
            </a:r>
            <a:endParaRPr lang="en-US" sz="2000" b="1" i="1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Now we need a decision parameter which help us decide the next pixel</a:t>
            </a:r>
          </a:p>
          <a:p>
            <a:r>
              <a:rPr lang="en-US" sz="2000" dirty="0" smtClean="0"/>
              <a:t>      Say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r>
              <a:rPr lang="en-US" sz="2000" dirty="0" smtClean="0"/>
              <a:t>               And ,  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= F(N)+F(S)</a:t>
            </a:r>
          </a:p>
          <a:p>
            <a:r>
              <a:rPr lang="en-US" sz="2000" dirty="0" smtClean="0"/>
              <a:t>Here either we will get the positive or negative value of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So if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&lt; 0</a:t>
            </a:r>
          </a:p>
          <a:p>
            <a:r>
              <a:rPr lang="en-US" sz="2000" dirty="0" smtClean="0"/>
              <a:t>              that means the negative F(S) is bigger then the positive F(N), that implies Point N is closer to the circle than point S. So we will select pixel N as our next pixel.</a:t>
            </a:r>
          </a:p>
          <a:p>
            <a:r>
              <a:rPr lang="en-US" sz="20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Bresenham’s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circle drawing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800" y="1447800"/>
            <a:ext cx="7543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and if  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&gt; 0</a:t>
            </a:r>
          </a:p>
          <a:p>
            <a:r>
              <a:rPr lang="en-US" sz="2000" dirty="0" smtClean="0"/>
              <a:t>              that means positive F(N) is bigger and S is more closer as F(S) is  smaller. So we will Select S as our next pixel.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Now lets find 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r>
              <a:rPr lang="en-US" sz="2000" dirty="0" smtClean="0"/>
              <a:t>          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 </a:t>
            </a:r>
            <a:r>
              <a:rPr lang="en-US" sz="2000" dirty="0" smtClean="0"/>
              <a:t>=  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r</a:t>
            </a:r>
            <a:r>
              <a:rPr lang="en-US" sz="2000" baseline="30000" dirty="0" smtClean="0"/>
              <a:t>2   </a:t>
            </a:r>
            <a:r>
              <a:rPr lang="en-US" sz="2000" dirty="0" smtClean="0"/>
              <a:t>+  (x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(y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r</a:t>
            </a:r>
            <a:r>
              <a:rPr lang="en-US" sz="2000" baseline="30000" dirty="0" smtClean="0"/>
              <a:t>2</a:t>
            </a:r>
            <a:endParaRPr lang="en-US" sz="2000" b="1" i="1" dirty="0" smtClean="0"/>
          </a:p>
          <a:p>
            <a:r>
              <a:rPr lang="en-US" sz="2000" baseline="30000" dirty="0" smtClean="0"/>
              <a:t>                                                      </a:t>
            </a:r>
            <a:r>
              <a:rPr lang="en-US" sz="2000" dirty="0" smtClean="0"/>
              <a:t>(replacing</a:t>
            </a:r>
            <a:r>
              <a:rPr lang="en-US" sz="2000" baseline="30000" dirty="0" smtClean="0"/>
              <a:t> 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k+1 </a:t>
            </a:r>
            <a:r>
              <a:rPr lang="en-US" sz="2000" dirty="0" smtClean="0"/>
              <a:t>with 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 and y</a:t>
            </a:r>
            <a:r>
              <a:rPr lang="en-US" sz="2000" baseline="-25000" dirty="0" smtClean="0"/>
              <a:t>k-1 </a:t>
            </a:r>
            <a:r>
              <a:rPr lang="en-US" sz="2000" dirty="0" smtClean="0"/>
              <a:t>with 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        = 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r</a:t>
            </a:r>
            <a:r>
              <a:rPr lang="en-US" sz="2000" baseline="30000" dirty="0" smtClean="0"/>
              <a:t>2   </a:t>
            </a:r>
            <a:r>
              <a:rPr lang="en-US" sz="2000" dirty="0" smtClean="0"/>
              <a:t>+  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r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        = 2(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+ 1)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2  </a:t>
            </a:r>
            <a:r>
              <a:rPr lang="en-US" sz="2000" dirty="0" smtClean="0"/>
              <a:t>+ (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-1)</a:t>
            </a:r>
            <a:r>
              <a:rPr lang="en-US" sz="2000" baseline="30000" dirty="0" smtClean="0"/>
              <a:t>2 </a:t>
            </a:r>
            <a:r>
              <a:rPr lang="en-US" sz="2000" dirty="0" smtClean="0"/>
              <a:t>– 2r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            ----- (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534</Words>
  <Application>Microsoft Office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Circle drawing algorithm</vt:lpstr>
      <vt:lpstr>Bresenham’s circle drawing algorithm key Features</vt:lpstr>
      <vt:lpstr>8 way symmetry</vt:lpstr>
      <vt:lpstr>8 way symmetry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Derivation of Bresenham’s circle drawing algorithm</vt:lpstr>
      <vt:lpstr>Bresenham’s circle drawing algorithm</vt:lpstr>
      <vt:lpstr>Example of Bresenham’s circle drawing algorithm</vt:lpstr>
      <vt:lpstr>Example of Bresenham’s circle drawing algorithm</vt:lpstr>
      <vt:lpstr>Example of Bresenham’s circle drawing algorithm</vt:lpstr>
      <vt:lpstr>Example of Bresenham’s circle drawing algorithm</vt:lpstr>
      <vt:lpstr>Given the centre point coordinates (10, 10) and radius as 10, generate all the points to form a circle.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aju</dc:creator>
  <cp:lastModifiedBy>aju</cp:lastModifiedBy>
  <cp:revision>40</cp:revision>
  <dcterms:created xsi:type="dcterms:W3CDTF">2021-09-29T16:39:09Z</dcterms:created>
  <dcterms:modified xsi:type="dcterms:W3CDTF">2021-10-04T19:25:43Z</dcterms:modified>
</cp:coreProperties>
</file>