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64" r:id="rId42"/>
    <p:sldId id="26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E90A-EF62-441C-9E13-C9EC8A64B9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D54B-5E90-45A6-AB7E-82373A73C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E90A-EF62-441C-9E13-C9EC8A64B9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D54B-5E90-45A6-AB7E-82373A73C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E90A-EF62-441C-9E13-C9EC8A64B9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D54B-5E90-45A6-AB7E-82373A73C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E90A-EF62-441C-9E13-C9EC8A64B9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D54B-5E90-45A6-AB7E-82373A73C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E90A-EF62-441C-9E13-C9EC8A64B9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D54B-5E90-45A6-AB7E-82373A73C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E90A-EF62-441C-9E13-C9EC8A64B9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D54B-5E90-45A6-AB7E-82373A73C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E90A-EF62-441C-9E13-C9EC8A64B9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D54B-5E90-45A6-AB7E-82373A73C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E90A-EF62-441C-9E13-C9EC8A64B9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D54B-5E90-45A6-AB7E-82373A73C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E90A-EF62-441C-9E13-C9EC8A64B9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D54B-5E90-45A6-AB7E-82373A73C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E90A-EF62-441C-9E13-C9EC8A64B9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D54B-5E90-45A6-AB7E-82373A73C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E90A-EF62-441C-9E13-C9EC8A64B9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D54B-5E90-45A6-AB7E-82373A73C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3E90A-EF62-441C-9E13-C9EC8A64B9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FD54B-5E90-45A6-AB7E-82373A73CF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1"/>
            <a:ext cx="784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23938"/>
            <a:ext cx="8610600" cy="545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62074"/>
            <a:ext cx="8839199" cy="503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1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19213"/>
            <a:ext cx="807720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848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71574"/>
            <a:ext cx="81534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04913"/>
            <a:ext cx="8229600" cy="504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28738"/>
            <a:ext cx="7924800" cy="499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00188"/>
            <a:ext cx="8382000" cy="467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19224"/>
            <a:ext cx="800100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42974"/>
            <a:ext cx="7924799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23938"/>
            <a:ext cx="8153400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0638"/>
            <a:ext cx="8153400" cy="495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42988"/>
            <a:ext cx="8153399" cy="520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04900"/>
            <a:ext cx="8153399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90624"/>
            <a:ext cx="81534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5363"/>
            <a:ext cx="8000999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81124"/>
            <a:ext cx="80010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14413"/>
            <a:ext cx="8000999" cy="538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4438"/>
            <a:ext cx="8382000" cy="518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62050"/>
            <a:ext cx="84582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33488"/>
            <a:ext cx="8001000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00150"/>
            <a:ext cx="861060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00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90613"/>
            <a:ext cx="8001000" cy="515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19188"/>
            <a:ext cx="8763000" cy="535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47774"/>
            <a:ext cx="8534399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2000"/>
          </a:xfrm>
        </p:spPr>
        <p:txBody>
          <a:bodyPr/>
          <a:lstStyle/>
          <a:p>
            <a:r>
              <a:rPr lang="en-US" dirty="0" smtClean="0"/>
              <a:t>Windowing and clipping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126</Words>
  <Application>Microsoft Office PowerPoint</Application>
  <PresentationFormat>On-screen Show (4:3)</PresentationFormat>
  <Paragraphs>42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  <vt:lpstr>Windowing and clipping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Windowing and clipping</dc:title>
  <dc:creator>Administrator</dc:creator>
  <cp:lastModifiedBy>Administrator</cp:lastModifiedBy>
  <cp:revision>5</cp:revision>
  <dcterms:created xsi:type="dcterms:W3CDTF">2022-01-21T05:22:25Z</dcterms:created>
  <dcterms:modified xsi:type="dcterms:W3CDTF">2022-01-21T05:52:52Z</dcterms:modified>
</cp:coreProperties>
</file>