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E100-55D6-493F-9B33-CCC4E6949CA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56FC-6E06-4F0D-ACAE-A2F1B8F2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E100-55D6-493F-9B33-CCC4E6949CA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56FC-6E06-4F0D-ACAE-A2F1B8F2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E100-55D6-493F-9B33-CCC4E6949CA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56FC-6E06-4F0D-ACAE-A2F1B8F2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E100-55D6-493F-9B33-CCC4E6949CA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56FC-6E06-4F0D-ACAE-A2F1B8F2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E100-55D6-493F-9B33-CCC4E6949CA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56FC-6E06-4F0D-ACAE-A2F1B8F2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E100-55D6-493F-9B33-CCC4E6949CA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56FC-6E06-4F0D-ACAE-A2F1B8F2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E100-55D6-493F-9B33-CCC4E6949CA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56FC-6E06-4F0D-ACAE-A2F1B8F2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E100-55D6-493F-9B33-CCC4E6949CA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56FC-6E06-4F0D-ACAE-A2F1B8F2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E100-55D6-493F-9B33-CCC4E6949CA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56FC-6E06-4F0D-ACAE-A2F1B8F2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E100-55D6-493F-9B33-CCC4E6949CA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56FC-6E06-4F0D-ACAE-A2F1B8F2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E100-55D6-493F-9B33-CCC4E6949CA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56FC-6E06-4F0D-ACAE-A2F1B8F2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E100-55D6-493F-9B33-CCC4E6949CA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156FC-6E06-4F0D-ACAE-A2F1B8F23C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3481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Computer Graphics and Gaming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565911"/>
            <a:ext cx="8618220" cy="3854291"/>
          </a:xfrm>
        </p:spPr>
        <p:txBody>
          <a:bodyPr>
            <a:normAutofit fontScale="25000" lnSpcReduction="20000"/>
          </a:bodyPr>
          <a:lstStyle/>
          <a:p>
            <a:endParaRPr lang="en-US" sz="2700" b="1" dirty="0">
              <a:solidFill>
                <a:srgbClr val="C00000"/>
              </a:solidFill>
            </a:endParaRPr>
          </a:p>
          <a:p>
            <a:r>
              <a:rPr lang="en-US" sz="6400" b="1" dirty="0">
                <a:solidFill>
                  <a:srgbClr val="C00000"/>
                </a:solidFill>
              </a:rPr>
              <a:t>Theory</a:t>
            </a:r>
            <a:r>
              <a:rPr lang="en-US" sz="6400" dirty="0"/>
              <a:t>  :   36 hours</a:t>
            </a:r>
          </a:p>
          <a:p>
            <a:pPr marL="0" indent="0">
              <a:buNone/>
            </a:pPr>
            <a:r>
              <a:rPr lang="en-US" sz="6400" dirty="0"/>
              <a:t>    3   hours    per   week    [ Monday, Wednesday, Friday]</a:t>
            </a:r>
          </a:p>
          <a:p>
            <a:pPr marL="0" indent="0">
              <a:buNone/>
            </a:pPr>
            <a:endParaRPr lang="en-US" sz="6400" dirty="0"/>
          </a:p>
          <a:p>
            <a:r>
              <a:rPr lang="en-US" sz="6400" b="1" dirty="0">
                <a:solidFill>
                  <a:srgbClr val="C00000"/>
                </a:solidFill>
              </a:rPr>
              <a:t>Practical </a:t>
            </a:r>
            <a:r>
              <a:rPr lang="en-US" sz="6400" dirty="0"/>
              <a:t>: 24 hours</a:t>
            </a:r>
          </a:p>
          <a:p>
            <a:pPr marL="0" indent="0">
              <a:buNone/>
            </a:pPr>
            <a:endParaRPr lang="en-US" sz="6400" dirty="0"/>
          </a:p>
          <a:p>
            <a:r>
              <a:rPr lang="en-US" sz="6400" b="1" dirty="0">
                <a:solidFill>
                  <a:srgbClr val="C00000"/>
                </a:solidFill>
              </a:rPr>
              <a:t>Evaluation scheme</a:t>
            </a:r>
          </a:p>
          <a:p>
            <a:pPr marL="0" indent="0">
              <a:buNone/>
            </a:pPr>
            <a:endParaRPr lang="en-US" sz="6400" b="1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dirty="0"/>
              <a:t>   MSE  --  35 Marks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dirty="0"/>
              <a:t>   ESE   --    35 Marks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dirty="0"/>
              <a:t>   IA     --    30 Marks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dirty="0"/>
              <a:t>  Practical  - - 50 Marks  =&gt; 150 marks</a:t>
            </a:r>
          </a:p>
          <a:p>
            <a:r>
              <a:rPr lang="en-US" sz="6400" dirty="0"/>
              <a:t>[  each  assignment   10M  [  6*10 =60 scale  down to 10]]</a:t>
            </a:r>
          </a:p>
          <a:p>
            <a:r>
              <a:rPr lang="en-US" sz="6400" dirty="0"/>
              <a:t> Platform   for conduction   of practical :    </a:t>
            </a:r>
            <a:r>
              <a:rPr lang="en-US" sz="6400" dirty="0" err="1"/>
              <a:t>Dev</a:t>
            </a:r>
            <a:r>
              <a:rPr lang="en-US" sz="6400" dirty="0"/>
              <a:t> C++/ Turbo C++</a:t>
            </a:r>
          </a:p>
          <a:p>
            <a:endParaRPr lang="en-US" sz="6400" dirty="0"/>
          </a:p>
          <a:p>
            <a:r>
              <a:rPr lang="en-US" sz="6400" dirty="0"/>
              <a:t>Course Instructors:</a:t>
            </a:r>
          </a:p>
          <a:p>
            <a:r>
              <a:rPr lang="en-US" sz="6400" dirty="0"/>
              <a:t>Mrs. </a:t>
            </a:r>
            <a:r>
              <a:rPr lang="en-US" sz="6400" dirty="0" err="1"/>
              <a:t>Mayura</a:t>
            </a:r>
            <a:r>
              <a:rPr lang="en-US" sz="6400" dirty="0"/>
              <a:t> Kulkarni</a:t>
            </a:r>
          </a:p>
          <a:p>
            <a:r>
              <a:rPr lang="en-US" sz="6400" dirty="0"/>
              <a:t>Mrs. </a:t>
            </a:r>
            <a:r>
              <a:rPr lang="en-US" sz="6400" dirty="0" err="1"/>
              <a:t>Bhagyshree</a:t>
            </a:r>
            <a:r>
              <a:rPr lang="en-US" sz="6400" dirty="0"/>
              <a:t> </a:t>
            </a:r>
            <a:r>
              <a:rPr lang="en-US" sz="6400" dirty="0" err="1"/>
              <a:t>Alhat</a:t>
            </a:r>
            <a:endParaRPr lang="en-US" sz="6400" dirty="0"/>
          </a:p>
          <a:p>
            <a:r>
              <a:rPr lang="en-US" sz="6400" dirty="0"/>
              <a:t>Mrs. </a:t>
            </a:r>
            <a:r>
              <a:rPr lang="en-US" sz="6400" dirty="0" err="1"/>
              <a:t>Chetana</a:t>
            </a:r>
            <a:r>
              <a:rPr lang="en-US" sz="6400" dirty="0"/>
              <a:t> </a:t>
            </a:r>
            <a:r>
              <a:rPr lang="en-US" sz="6400" dirty="0" err="1"/>
              <a:t>Nemade</a:t>
            </a:r>
            <a:endParaRPr lang="en-US" sz="6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348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994411"/>
            <a:ext cx="8835390" cy="4644152"/>
          </a:xfrm>
        </p:spPr>
        <p:txBody>
          <a:bodyPr>
            <a:normAutofit fontScale="92500" lnSpcReduction="10000"/>
          </a:bodyPr>
          <a:lstStyle/>
          <a:p>
            <a:r>
              <a:rPr lang="en-US" sz="2700" b="1" dirty="0">
                <a:solidFill>
                  <a:srgbClr val="C00000"/>
                </a:solidFill>
              </a:rPr>
              <a:t>Theory</a:t>
            </a:r>
            <a:r>
              <a:rPr lang="en-US" dirty="0"/>
              <a:t> :  After every 15 days    theory assignment  or activity</a:t>
            </a:r>
          </a:p>
          <a:p>
            <a:pPr lvl="0"/>
            <a:r>
              <a:rPr lang="en-US" b="1" dirty="0"/>
              <a:t>Activities  -</a:t>
            </a:r>
            <a:r>
              <a:rPr lang="en-US" dirty="0"/>
              <a:t>   </a:t>
            </a:r>
          </a:p>
          <a:p>
            <a:pPr lvl="0"/>
            <a:r>
              <a:rPr lang="en-US" dirty="0"/>
              <a:t>      Quiz</a:t>
            </a:r>
          </a:p>
          <a:p>
            <a:pPr lvl="0"/>
            <a:r>
              <a:rPr lang="en-US" dirty="0"/>
              <a:t>      Flipped classroom</a:t>
            </a:r>
          </a:p>
          <a:p>
            <a:pPr lvl="0"/>
            <a:r>
              <a:rPr lang="en-US" dirty="0"/>
              <a:t>      STAD(Student Team Achievement Division)  Group   activity   [ 4  students-  poster presentation  on different  problems, </a:t>
            </a:r>
            <a:r>
              <a:rPr lang="en-US" dirty="0" err="1"/>
              <a:t>ppt</a:t>
            </a:r>
            <a:r>
              <a:rPr lang="en-US" dirty="0"/>
              <a:t>]</a:t>
            </a:r>
          </a:p>
          <a:p>
            <a:r>
              <a:rPr lang="en-US" dirty="0"/>
              <a:t>Rubrics :    theory  assignment   and   activity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839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403509"/>
            <a:ext cx="7886700" cy="4494371"/>
          </a:xfrm>
        </p:spPr>
        <p:txBody>
          <a:bodyPr>
            <a:noAutofit/>
          </a:bodyPr>
          <a:lstStyle/>
          <a:p>
            <a:r>
              <a:rPr lang="en-US" sz="3300" b="1" dirty="0">
                <a:solidFill>
                  <a:srgbClr val="C00000"/>
                </a:solidFill>
              </a:rPr>
              <a:t>Resources to be shared: </a:t>
            </a:r>
            <a:endParaRPr lang="en-US" sz="2700" b="1" dirty="0">
              <a:solidFill>
                <a:srgbClr val="C00000"/>
              </a:solidFill>
            </a:endParaRPr>
          </a:p>
          <a:p>
            <a:r>
              <a:rPr lang="en-US" sz="2700" dirty="0"/>
              <a:t>Moodle</a:t>
            </a:r>
          </a:p>
          <a:p>
            <a:r>
              <a:rPr lang="en-US" sz="2700" dirty="0"/>
              <a:t>Syllabus</a:t>
            </a:r>
          </a:p>
          <a:p>
            <a:r>
              <a:rPr lang="en-US" sz="2700" dirty="0" err="1"/>
              <a:t>ebooks</a:t>
            </a:r>
            <a:endParaRPr lang="en-US" sz="2700" dirty="0"/>
          </a:p>
          <a:p>
            <a:r>
              <a:rPr lang="en-US" sz="2700" dirty="0"/>
              <a:t>Unit wise study material [ </a:t>
            </a:r>
            <a:r>
              <a:rPr lang="en-US" sz="2700" dirty="0" err="1"/>
              <a:t>ppt</a:t>
            </a:r>
            <a:r>
              <a:rPr lang="en-US" sz="2700" dirty="0"/>
              <a:t>, video, self recorded video[</a:t>
            </a:r>
            <a:r>
              <a:rPr lang="en-US" sz="2700" dirty="0" err="1"/>
              <a:t>screenomatic</a:t>
            </a:r>
            <a:r>
              <a:rPr lang="en-US" sz="2700" dirty="0"/>
              <a:t>]  </a:t>
            </a:r>
          </a:p>
          <a:p>
            <a:r>
              <a:rPr lang="en-US" sz="2700" dirty="0"/>
              <a:t>Practice problem statements for each unit</a:t>
            </a:r>
          </a:p>
        </p:txBody>
      </p:sp>
    </p:spTree>
    <p:extLst>
      <p:ext uri="{BB962C8B-B14F-4D97-AF65-F5344CB8AC3E}">
        <p14:creationId xmlns="" xmlns:p14="http://schemas.microsoft.com/office/powerpoint/2010/main" val="60530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Computer Graphics and Gaming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aju</dc:creator>
  <cp:lastModifiedBy>aju</cp:lastModifiedBy>
  <cp:revision>1</cp:revision>
  <dcterms:created xsi:type="dcterms:W3CDTF">2021-09-22T19:54:13Z</dcterms:created>
  <dcterms:modified xsi:type="dcterms:W3CDTF">2021-09-22T19:54:49Z</dcterms:modified>
</cp:coreProperties>
</file>