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4274" y="461594"/>
            <a:ext cx="42354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285189"/>
            <a:ext cx="7906918" cy="179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488441"/>
            <a:ext cx="6911975" cy="1232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2895">
              <a:lnSpc>
                <a:spcPts val="5230"/>
              </a:lnSpc>
              <a:spcBef>
                <a:spcPts val="105"/>
              </a:spcBef>
            </a:pPr>
            <a:r>
              <a:rPr spc="-5" dirty="0"/>
              <a:t>Thick</a:t>
            </a:r>
            <a:r>
              <a:rPr spc="-40" dirty="0"/>
              <a:t> </a:t>
            </a:r>
            <a:r>
              <a:rPr dirty="0"/>
              <a:t>lines</a:t>
            </a:r>
          </a:p>
          <a:p>
            <a:pPr marL="12700" marR="5080">
              <a:lnSpc>
                <a:spcPts val="2160"/>
              </a:lnSpc>
              <a:spcBef>
                <a:spcPts val="20"/>
              </a:spcBef>
            </a:pPr>
            <a:r>
              <a:rPr sz="1800" dirty="0"/>
              <a:t>A</a:t>
            </a:r>
            <a:r>
              <a:rPr sz="1800" spc="-5" dirty="0"/>
              <a:t> line</a:t>
            </a:r>
            <a:r>
              <a:rPr sz="1800" spc="15" dirty="0"/>
              <a:t> </a:t>
            </a:r>
            <a:r>
              <a:rPr sz="1800" spc="-5" dirty="0"/>
              <a:t>with</a:t>
            </a:r>
            <a:r>
              <a:rPr sz="1800" spc="10" dirty="0"/>
              <a:t> </a:t>
            </a:r>
            <a:r>
              <a:rPr sz="1800" spc="-15" dirty="0"/>
              <a:t>any</a:t>
            </a:r>
            <a:r>
              <a:rPr sz="1800" spc="5" dirty="0"/>
              <a:t> </a:t>
            </a:r>
            <a:r>
              <a:rPr sz="1800" spc="-5" dirty="0"/>
              <a:t>width</a:t>
            </a:r>
            <a:r>
              <a:rPr sz="1800" spc="10" dirty="0"/>
              <a:t> </a:t>
            </a:r>
            <a:r>
              <a:rPr sz="1800" spc="-80" dirty="0"/>
              <a:t>w,</a:t>
            </a:r>
            <a:r>
              <a:rPr sz="1800" spc="5" dirty="0"/>
              <a:t> </a:t>
            </a:r>
            <a:r>
              <a:rPr sz="1800" spc="-10" dirty="0"/>
              <a:t>can</a:t>
            </a:r>
            <a:r>
              <a:rPr sz="1800" spc="15" dirty="0"/>
              <a:t> </a:t>
            </a:r>
            <a:r>
              <a:rPr sz="1800" spc="-5" dirty="0"/>
              <a:t>be</a:t>
            </a:r>
            <a:r>
              <a:rPr sz="1800" spc="10" dirty="0"/>
              <a:t> </a:t>
            </a:r>
            <a:r>
              <a:rPr sz="1800" spc="-10" dirty="0"/>
              <a:t>generated</a:t>
            </a:r>
            <a:r>
              <a:rPr sz="1800" spc="5" dirty="0"/>
              <a:t> </a:t>
            </a:r>
            <a:r>
              <a:rPr sz="1800" spc="-10" dirty="0"/>
              <a:t>just</a:t>
            </a:r>
            <a:r>
              <a:rPr sz="1800" spc="-15" dirty="0"/>
              <a:t> </a:t>
            </a:r>
            <a:r>
              <a:rPr sz="1800" spc="-5" dirty="0"/>
              <a:t>by</a:t>
            </a:r>
            <a:r>
              <a:rPr sz="1800" spc="10" dirty="0"/>
              <a:t> </a:t>
            </a:r>
            <a:r>
              <a:rPr sz="1800" spc="-10" dirty="0"/>
              <a:t>putting</a:t>
            </a:r>
            <a:r>
              <a:rPr sz="1800" spc="10" dirty="0"/>
              <a:t> </a:t>
            </a:r>
            <a:r>
              <a:rPr sz="1800" dirty="0"/>
              <a:t>a</a:t>
            </a:r>
            <a:r>
              <a:rPr sz="1800" spc="-5" dirty="0"/>
              <a:t> vertical</a:t>
            </a:r>
            <a:r>
              <a:rPr sz="1800" spc="5" dirty="0"/>
              <a:t> </a:t>
            </a:r>
            <a:r>
              <a:rPr sz="1800" dirty="0"/>
              <a:t>span </a:t>
            </a:r>
            <a:r>
              <a:rPr sz="1800" spc="-5" dirty="0"/>
              <a:t>of </a:t>
            </a:r>
            <a:r>
              <a:rPr sz="1800" spc="-395" dirty="0"/>
              <a:t> </a:t>
            </a:r>
            <a:r>
              <a:rPr sz="1800" dirty="0"/>
              <a:t>w/2 </a:t>
            </a:r>
            <a:r>
              <a:rPr sz="1800" spc="-15" dirty="0"/>
              <a:t>pixel</a:t>
            </a:r>
            <a:r>
              <a:rPr sz="1800" spc="10" dirty="0"/>
              <a:t> </a:t>
            </a:r>
            <a:r>
              <a:rPr sz="1800" spc="-5" dirty="0"/>
              <a:t>on</a:t>
            </a:r>
            <a:r>
              <a:rPr sz="1800" spc="10" dirty="0"/>
              <a:t> </a:t>
            </a:r>
            <a:r>
              <a:rPr sz="1800" spc="-5" dirty="0"/>
              <a:t>both</a:t>
            </a:r>
            <a:r>
              <a:rPr sz="1800" spc="10" dirty="0"/>
              <a:t> </a:t>
            </a:r>
            <a:r>
              <a:rPr sz="1800" spc="-5" dirty="0"/>
              <a:t>sides of</a:t>
            </a:r>
            <a:r>
              <a:rPr sz="1800" spc="10" dirty="0"/>
              <a:t> </a:t>
            </a:r>
            <a:r>
              <a:rPr sz="1800" dirty="0"/>
              <a:t>the </a:t>
            </a:r>
            <a:r>
              <a:rPr sz="1800" spc="-10" dirty="0"/>
              <a:t>central</a:t>
            </a:r>
            <a:r>
              <a:rPr sz="1800" spc="5" dirty="0"/>
              <a:t> </a:t>
            </a:r>
            <a:r>
              <a:rPr sz="1800" spc="-5" dirty="0"/>
              <a:t>lines</a:t>
            </a:r>
            <a:r>
              <a:rPr sz="1800" spc="15" dirty="0"/>
              <a:t> </a:t>
            </a:r>
            <a:r>
              <a:rPr sz="1800" dirty="0"/>
              <a:t>as</a:t>
            </a:r>
            <a:r>
              <a:rPr sz="1800" spc="-15" dirty="0"/>
              <a:t> </a:t>
            </a:r>
            <a:r>
              <a:rPr sz="1800" spc="-5" dirty="0"/>
              <a:t>shown</a:t>
            </a:r>
            <a:r>
              <a:rPr sz="1800" spc="10" dirty="0"/>
              <a:t> </a:t>
            </a:r>
            <a:r>
              <a:rPr sz="1800" spc="-5" dirty="0"/>
              <a:t>in</a:t>
            </a:r>
            <a:r>
              <a:rPr sz="1800" spc="10" dirty="0"/>
              <a:t> </a:t>
            </a:r>
            <a:r>
              <a:rPr sz="1800" dirty="0"/>
              <a:t>the</a:t>
            </a:r>
            <a:r>
              <a:rPr sz="1800" spc="10" dirty="0"/>
              <a:t> </a:t>
            </a:r>
            <a:r>
              <a:rPr sz="1800" spc="-10" dirty="0"/>
              <a:t>figure</a:t>
            </a:r>
            <a:r>
              <a:rPr sz="1800" dirty="0"/>
              <a:t> 1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748533" y="4815967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FIGURE</a:t>
            </a:r>
            <a:r>
              <a:rPr sz="1800" b="1" spc="3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0662" y="4815967"/>
            <a:ext cx="273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STRUCTURE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THICK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551" y="2152971"/>
            <a:ext cx="4953000" cy="22428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721" y="278384"/>
            <a:ext cx="2164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Thick</a:t>
            </a:r>
            <a:r>
              <a:rPr sz="4000" spc="-70" dirty="0"/>
              <a:t> </a:t>
            </a:r>
            <a:r>
              <a:rPr sz="4000" spc="-5" dirty="0"/>
              <a:t>lines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864" y="2088218"/>
            <a:ext cx="5304128" cy="39833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5085" y="6112255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FIGURE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THICK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2" y="908685"/>
            <a:ext cx="732701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594"/>
            <a:ext cx="216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Thick</a:t>
            </a:r>
            <a:r>
              <a:rPr spc="-70" dirty="0"/>
              <a:t> </a:t>
            </a:r>
            <a:r>
              <a:rPr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876" y="1358900"/>
            <a:ext cx="7029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coordinates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upper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boundries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(x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,y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+w</a:t>
            </a:r>
            <a:r>
              <a:rPr sz="1800" spc="-7" baseline="-20833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)(x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,y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+w</a:t>
            </a:r>
            <a:r>
              <a:rPr sz="1800" spc="-7" baseline="-20833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(x</a:t>
            </a:r>
            <a:r>
              <a:rPr sz="1800" spc="-15" baseline="-20833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,y</a:t>
            </a:r>
            <a:r>
              <a:rPr sz="1800" spc="-15" baseline="-20833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-w</a:t>
            </a:r>
            <a:r>
              <a:rPr sz="1800" spc="-15" baseline="-20833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)(x</a:t>
            </a:r>
            <a:r>
              <a:rPr sz="1800" spc="-15" baseline="-20833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,y</a:t>
            </a:r>
            <a:r>
              <a:rPr sz="1800" spc="-15" baseline="-20833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-w</a:t>
            </a:r>
            <a:r>
              <a:rPr sz="1800" spc="-15" baseline="-20833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)respectively.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w</a:t>
            </a:r>
            <a:r>
              <a:rPr sz="1800" baseline="-20833" dirty="0">
                <a:latin typeface="Calibri"/>
                <a:cs typeface="Calibri"/>
              </a:rPr>
              <a:t>y</a:t>
            </a:r>
            <a:r>
              <a:rPr sz="1800" spc="179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117" y="2551557"/>
            <a:ext cx="2809875" cy="619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5042" y="3262629"/>
            <a:ext cx="311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x</a:t>
            </a:r>
            <a:r>
              <a:rPr sz="1800" spc="217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 below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8404" y="3867530"/>
            <a:ext cx="3206626" cy="5810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6571" y="5102478"/>
            <a:ext cx="6456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Q2</a:t>
            </a:r>
            <a:r>
              <a:rPr sz="2000" b="1" spc="-15" dirty="0">
                <a:latin typeface="Calibri"/>
                <a:cs typeface="Calibri"/>
              </a:rPr>
              <a:t> why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w-1</a:t>
            </a:r>
            <a:r>
              <a:rPr sz="2000" b="1" dirty="0">
                <a:latin typeface="Calibri"/>
                <a:cs typeface="Calibri"/>
              </a:rPr>
              <a:t> 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taken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instead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above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two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equation?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Thick</a:t>
            </a:r>
            <a:r>
              <a:rPr spc="-40" dirty="0"/>
              <a:t> </a:t>
            </a:r>
            <a:r>
              <a:rPr dirty="0"/>
              <a:t>line</a:t>
            </a:r>
            <a:r>
              <a:rPr spc="-25" dirty="0"/>
              <a:t> </a:t>
            </a:r>
            <a:r>
              <a:rPr spc="-2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256221"/>
            <a:ext cx="289052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273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#include&lt;iostream.h&gt;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#include&lt;conio.h&gt;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#include&lt;graphics.h&gt;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#include&lt;math.h&gt;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gd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DETECT,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float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wy,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wx,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x1,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y1,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x2,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y2;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thickness;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200" spc="-5" dirty="0">
                <a:latin typeface="Calibri"/>
                <a:cs typeface="Calibri"/>
              </a:rPr>
              <a:t>initgraph(&amp;gd, &amp;gm, "C:\\Turboc3\\BGI");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cout&lt;&lt;"Enter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co-ordinates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line:\n";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cout&lt;&lt;"X1: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2700" marR="2047239">
              <a:lnSpc>
                <a:spcPct val="120000"/>
              </a:lnSpc>
            </a:pPr>
            <a:r>
              <a:rPr sz="1200" spc="-5" dirty="0">
                <a:latin typeface="Calibri"/>
                <a:cs typeface="Calibri"/>
              </a:rPr>
              <a:t>cin&gt;&gt;x1;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cout&lt;&lt;"Y1: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";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cin&gt;&gt;y1;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&lt;</a:t>
            </a:r>
            <a:r>
              <a:rPr sz="1200" dirty="0">
                <a:latin typeface="Calibri"/>
                <a:cs typeface="Calibri"/>
              </a:rPr>
              <a:t>&lt;"X2: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";  </a:t>
            </a:r>
            <a:r>
              <a:rPr sz="1200" spc="-5" dirty="0">
                <a:latin typeface="Calibri"/>
                <a:cs typeface="Calibri"/>
              </a:rPr>
              <a:t>cin&gt;&gt;x2;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cout&lt;&lt;"Y2: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";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cin&gt;&gt;y2;</a:t>
            </a:r>
            <a:endParaRPr sz="1200">
              <a:latin typeface="Calibri"/>
              <a:cs typeface="Calibri"/>
            </a:endParaRPr>
          </a:p>
          <a:p>
            <a:pPr marL="12700" marR="461009">
              <a:lnSpc>
                <a:spcPct val="120000"/>
              </a:lnSpc>
            </a:pPr>
            <a:r>
              <a:rPr sz="1200" spc="-5" dirty="0">
                <a:latin typeface="Calibri"/>
                <a:cs typeface="Calibri"/>
              </a:rPr>
              <a:t>cout&lt;&lt;"Enter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required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thickness: </a:t>
            </a:r>
            <a:r>
              <a:rPr sz="1200" dirty="0">
                <a:latin typeface="Calibri"/>
                <a:cs typeface="Calibri"/>
              </a:rPr>
              <a:t>";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cin&gt;&gt;thickness;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cleardevice();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Thick</a:t>
            </a:r>
            <a:r>
              <a:rPr spc="-40" dirty="0"/>
              <a:t> </a:t>
            </a:r>
            <a:r>
              <a:rPr dirty="0"/>
              <a:t>line</a:t>
            </a:r>
            <a:r>
              <a:rPr spc="-25" dirty="0"/>
              <a:t> </a:t>
            </a:r>
            <a:r>
              <a:rPr spc="-2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256221"/>
            <a:ext cx="4509770" cy="50742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latin typeface="Calibri"/>
                <a:cs typeface="Calibri"/>
              </a:rPr>
              <a:t>line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(x1,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y1,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x2,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y2);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((y2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y1)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5" dirty="0">
                <a:latin typeface="Calibri"/>
                <a:cs typeface="Calibri"/>
              </a:rPr>
              <a:t> (x2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x1)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 1)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7625" marR="7620">
              <a:lnSpc>
                <a:spcPct val="120000"/>
              </a:lnSpc>
            </a:pPr>
            <a:r>
              <a:rPr sz="1200" dirty="0">
                <a:latin typeface="Calibri"/>
                <a:cs typeface="Calibri"/>
              </a:rPr>
              <a:t>wy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(thickness-1)*sqrt(pow((x2-x1),2)+pow((y2-y1),2))/(2*fabs(x2-x1));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for(i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wy;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line(x1,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y1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x2,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y2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i);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line(x1,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5" dirty="0">
                <a:latin typeface="Calibri"/>
                <a:cs typeface="Calibri"/>
              </a:rPr>
              <a:t> x2,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y2</a:t>
            </a:r>
            <a:r>
              <a:rPr sz="1200" dirty="0">
                <a:latin typeface="Calibri"/>
                <a:cs typeface="Calibri"/>
              </a:rPr>
              <a:t> + </a:t>
            </a:r>
            <a:r>
              <a:rPr sz="1200" spc="-5" dirty="0">
                <a:latin typeface="Calibri"/>
                <a:cs typeface="Calibri"/>
              </a:rPr>
              <a:t>i);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7625" marR="5080">
              <a:lnSpc>
                <a:spcPct val="120000"/>
              </a:lnSpc>
            </a:pPr>
            <a:r>
              <a:rPr sz="1200" spc="-5" dirty="0">
                <a:latin typeface="Calibri"/>
                <a:cs typeface="Calibri"/>
              </a:rPr>
              <a:t>wx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(thickness-1)*sqrt(pow((x2-x1),2)+pow((y2-y1),2))/(2*fabs(y2-y1));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for(i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wx;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7625" marR="2933065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line(x1 - i, y1, </a:t>
            </a:r>
            <a:r>
              <a:rPr sz="1200" spc="-5" dirty="0">
                <a:latin typeface="Calibri"/>
                <a:cs typeface="Calibri"/>
              </a:rPr>
              <a:t>x2 </a:t>
            </a:r>
            <a:r>
              <a:rPr sz="1200" dirty="0">
                <a:latin typeface="Calibri"/>
                <a:cs typeface="Calibri"/>
              </a:rPr>
              <a:t>- i, </a:t>
            </a:r>
            <a:r>
              <a:rPr sz="1200" spc="-5" dirty="0">
                <a:latin typeface="Calibri"/>
                <a:cs typeface="Calibri"/>
              </a:rPr>
              <a:t>y2); </a:t>
            </a:r>
            <a:r>
              <a:rPr sz="1200" dirty="0">
                <a:latin typeface="Calibri"/>
                <a:cs typeface="Calibri"/>
              </a:rPr>
              <a:t> line(x1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y1,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x2</a:t>
            </a:r>
            <a:r>
              <a:rPr sz="1200" dirty="0">
                <a:latin typeface="Calibri"/>
                <a:cs typeface="Calibri"/>
              </a:rPr>
              <a:t> 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y2);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 marR="549275">
              <a:lnSpc>
                <a:spcPct val="120000"/>
              </a:lnSpc>
            </a:pPr>
            <a:r>
              <a:rPr sz="1200" spc="-5" dirty="0">
                <a:latin typeface="Calibri"/>
                <a:cs typeface="Calibri"/>
              </a:rPr>
              <a:t>cout&lt;&lt;"This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line of </a:t>
            </a:r>
            <a:r>
              <a:rPr sz="1200" spc="-5" dirty="0">
                <a:latin typeface="Calibri"/>
                <a:cs typeface="Calibri"/>
              </a:rPr>
              <a:t>thickness"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&lt;&lt;thickness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&lt;&lt;"units.\n";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getch();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alibri"/>
                <a:cs typeface="Calibri"/>
              </a:rPr>
              <a:t>closegraph()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Thick</a:t>
            </a:r>
            <a:r>
              <a:rPr spc="-40" dirty="0"/>
              <a:t> </a:t>
            </a:r>
            <a:r>
              <a:rPr dirty="0"/>
              <a:t>line</a:t>
            </a:r>
            <a:r>
              <a:rPr spc="-25" dirty="0"/>
              <a:t> </a:t>
            </a:r>
            <a:r>
              <a:rPr spc="-2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285189"/>
            <a:ext cx="481076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Q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display</a:t>
            </a:r>
            <a:r>
              <a:rPr sz="2000" dirty="0">
                <a:latin typeface="Calibri"/>
                <a:cs typeface="Calibri"/>
              </a:rPr>
              <a:t> 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 line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line (x1,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y1,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x2,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y2);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answer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question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Thick lines A line with any width w, can be generated just by putting a vertical span of  w/2 pixel on both sides of the central lines as shown in the figure 1</vt:lpstr>
      <vt:lpstr>Thick lines</vt:lpstr>
      <vt:lpstr>Thick line</vt:lpstr>
      <vt:lpstr>Thick line program</vt:lpstr>
      <vt:lpstr>Thick line program</vt:lpstr>
      <vt:lpstr>Thick line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Thick lines</dc:title>
  <dc:creator>Admin</dc:creator>
  <cp:lastModifiedBy>aju</cp:lastModifiedBy>
  <cp:revision>2</cp:revision>
  <dcterms:created xsi:type="dcterms:W3CDTF">2021-09-29T05:14:06Z</dcterms:created>
  <dcterms:modified xsi:type="dcterms:W3CDTF">2022-01-03T08:24:27Z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2021-09-29T00:00:00Z</vt:filetime>
  </property>
</Properties>
</file>