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72" r:id="rId5"/>
    <p:sldId id="257" r:id="rId6"/>
    <p:sldId id="261" r:id="rId7"/>
    <p:sldId id="260" r:id="rId8"/>
    <p:sldId id="258" r:id="rId9"/>
    <p:sldId id="274" r:id="rId10"/>
    <p:sldId id="269" r:id="rId11"/>
    <p:sldId id="275" r:id="rId12"/>
    <p:sldId id="262" r:id="rId13"/>
    <p:sldId id="263" r:id="rId14"/>
    <p:sldId id="264" r:id="rId15"/>
    <p:sldId id="266" r:id="rId16"/>
    <p:sldId id="288" r:id="rId17"/>
    <p:sldId id="270" r:id="rId18"/>
    <p:sldId id="273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9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8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6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65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5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2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7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C8D5-E001-48AD-930F-45DE5DFB272B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2F63-EB9A-4DF4-8B13-C6E8C7BDDC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6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64" y="1556792"/>
            <a:ext cx="7366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8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55381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Gouraud Shading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This was invented as an improvement to allow for more smooth tansitions of the 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      Color on round objects.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It is the form of interpolation shading.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Intensity levels are calculated at each vertex and interpolated across the surface.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This intensity interpolation scheme renders the polygon surface by linerally 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      interpolating intensity values across the surface. Intensity values for each polygon are 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      matched with the values of adjacent polygons along the common edges.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Thus it eliminates the intensity discontinuities that occurs in flat shading.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This technique uses the concept of intensity interpolation, hence it is also known</a:t>
            </a:r>
          </a:p>
          <a:p>
            <a:pPr algn="just">
              <a:lnSpc>
                <a:spcPct val="200000"/>
              </a:lnSpc>
            </a:pPr>
            <a:r>
              <a:rPr lang="en-IN" dirty="0" smtClean="0"/>
              <a:t>      as intensity interpolation or color interpolation shading.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1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0138"/>
            <a:ext cx="8568952" cy="53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60648"/>
            <a:ext cx="748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Steps for </a:t>
            </a:r>
            <a:r>
              <a:rPr lang="en-IN" sz="3600" b="1" dirty="0" err="1" smtClean="0"/>
              <a:t>Gouraud</a:t>
            </a:r>
            <a:r>
              <a:rPr lang="en-IN" sz="3600" b="1" dirty="0" smtClean="0"/>
              <a:t> Shading Algorithms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712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424936" cy="556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04863"/>
            <a:ext cx="73628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2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749300"/>
            <a:ext cx="69850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32656"/>
            <a:ext cx="831532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19088"/>
            <a:ext cx="795337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7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14344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Advantages of </a:t>
            </a:r>
            <a:r>
              <a:rPr lang="en-IN" sz="3600" b="1" dirty="0" err="1" smtClean="0"/>
              <a:t>Gouraud</a:t>
            </a:r>
            <a:r>
              <a:rPr lang="en-IN" sz="3600" b="1" dirty="0" smtClean="0"/>
              <a:t> Shading Model:</a:t>
            </a:r>
          </a:p>
          <a:p>
            <a:endParaRPr lang="en-IN" sz="32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discontinuity in intensities in a constant intensity shading model are removed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To fill in the visible </a:t>
            </a:r>
            <a:r>
              <a:rPr lang="en-IN" dirty="0" err="1" smtClean="0"/>
              <a:t>ploygons</a:t>
            </a:r>
            <a:r>
              <a:rPr lang="en-IN" dirty="0" smtClean="0"/>
              <a:t> along each scan line this model can be combined </a:t>
            </a:r>
          </a:p>
          <a:p>
            <a:pPr>
              <a:lnSpc>
                <a:spcPct val="200000"/>
              </a:lnSpc>
            </a:pPr>
            <a:r>
              <a:rPr lang="en-IN" dirty="0"/>
              <a:t> </a:t>
            </a:r>
            <a:r>
              <a:rPr lang="en-IN" dirty="0" smtClean="0"/>
              <a:t>     with a hidden surface algorithm.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3600" b="1" dirty="0" smtClean="0"/>
              <a:t>Disadvantage </a:t>
            </a:r>
            <a:r>
              <a:rPr lang="en-IN" sz="3600" b="1" dirty="0"/>
              <a:t>of </a:t>
            </a:r>
            <a:r>
              <a:rPr lang="en-IN" sz="3600" b="1" dirty="0" err="1"/>
              <a:t>Gouraud</a:t>
            </a:r>
            <a:r>
              <a:rPr lang="en-IN" sz="3600" b="1" dirty="0"/>
              <a:t> Shading Model</a:t>
            </a:r>
            <a:r>
              <a:rPr lang="en-IN" sz="3600" b="1" dirty="0" smtClean="0"/>
              <a:t>:</a:t>
            </a:r>
          </a:p>
          <a:p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Sharp drop of intensity values on the polygon surface can not be displayed.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Highlights on the surface are sometimes displayed with anomalous shape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Bright and dark streaks appearing on the surface known as </a:t>
            </a:r>
            <a:r>
              <a:rPr lang="en-IN" dirty="0" err="1" smtClean="0"/>
              <a:t>mach</a:t>
            </a:r>
            <a:r>
              <a:rPr lang="en-IN" dirty="0" smtClean="0"/>
              <a:t> bands.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6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88641"/>
            <a:ext cx="7591425" cy="590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6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9694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70485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1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908720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Phong</a:t>
            </a:r>
            <a:r>
              <a:rPr lang="en-US" sz="3200" b="1" dirty="0"/>
              <a:t> Shading:</a:t>
            </a:r>
            <a:endParaRPr lang="en-US" sz="32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 more accurate interpolation based approach for rendering a polygon was developed by </a:t>
            </a:r>
            <a:r>
              <a:rPr lang="en-US" dirty="0" err="1"/>
              <a:t>Phong</a:t>
            </a:r>
            <a:r>
              <a:rPr lang="en-US" dirty="0"/>
              <a:t> Bui </a:t>
            </a:r>
            <a:r>
              <a:rPr lang="en-US" dirty="0" err="1"/>
              <a:t>Tuong</a:t>
            </a:r>
            <a:r>
              <a:rPr lang="en-US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Basically the </a:t>
            </a:r>
            <a:r>
              <a:rPr lang="en-US" dirty="0" err="1"/>
              <a:t>Phong</a:t>
            </a:r>
            <a:r>
              <a:rPr lang="en-US" dirty="0"/>
              <a:t> surface rendering model is also called as normal-vector interpolation rendering.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It interpolates normal vectors instead of intensity values.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To render a polygon, </a:t>
            </a:r>
            <a:r>
              <a:rPr lang="en-US" dirty="0" err="1"/>
              <a:t>Phong</a:t>
            </a:r>
            <a:r>
              <a:rPr lang="en-US" dirty="0"/>
              <a:t> surface rendering proceeds as follows: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Determine the average unit normal vector at each vertex of the polygon.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Linearly interpolate the vertex normal over the projected area of the polygon.</a:t>
            </a:r>
          </a:p>
        </p:txBody>
      </p:sp>
    </p:spTree>
    <p:extLst>
      <p:ext uri="{BB962C8B-B14F-4D97-AF65-F5344CB8AC3E}">
        <p14:creationId xmlns:p14="http://schemas.microsoft.com/office/powerpoint/2010/main" val="34797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548680"/>
            <a:ext cx="6972300" cy="4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1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 smtClean="0"/>
              <a:t>Phong</a:t>
            </a:r>
            <a:r>
              <a:rPr lang="en-US" b="1" dirty="0" smtClean="0"/>
              <a:t> Shading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Advantages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i</a:t>
            </a:r>
            <a:r>
              <a:rPr lang="en-US" dirty="0"/>
              <a:t>. It displays more realistic highlights on a surface.</a:t>
            </a:r>
          </a:p>
          <a:p>
            <a:pPr>
              <a:lnSpc>
                <a:spcPct val="200000"/>
              </a:lnSpc>
            </a:pPr>
            <a:r>
              <a:rPr lang="en-US" dirty="0"/>
              <a:t>ii. It greatly reduces the Mach band effect.</a:t>
            </a:r>
          </a:p>
          <a:p>
            <a:pPr>
              <a:lnSpc>
                <a:spcPct val="200000"/>
              </a:lnSpc>
            </a:pPr>
            <a:r>
              <a:rPr lang="en-US" dirty="0"/>
              <a:t>iii. It gives more accurate results.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  <a:p>
            <a:pPr>
              <a:lnSpc>
                <a:spcPct val="200000"/>
              </a:lnSpc>
            </a:pP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 smtClean="0"/>
              <a:t>Disadvantages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It requires more calculations and greatly increases the cost of shading steeply.</a:t>
            </a:r>
          </a:p>
        </p:txBody>
      </p:sp>
    </p:spTree>
    <p:extLst>
      <p:ext uri="{BB962C8B-B14F-4D97-AF65-F5344CB8AC3E}">
        <p14:creationId xmlns:p14="http://schemas.microsoft.com/office/powerpoint/2010/main" val="3140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00050"/>
            <a:ext cx="84867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85750"/>
            <a:ext cx="833437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3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95250"/>
            <a:ext cx="8029575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95708"/>
            <a:ext cx="7877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052736"/>
            <a:ext cx="775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00808"/>
            <a:ext cx="78009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0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0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1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6469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88832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476375"/>
            <a:ext cx="70294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IN" dirty="0" smtClean="0"/>
              <a:t>Shading Model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74800"/>
            <a:ext cx="68961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8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352928" cy="570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9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48883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80920" cy="374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7167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Flat Shading/Constant Intensity Shading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This is the most simple and very fast method to specify color for an object.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Flat shading of a polygon assumes that each polygon is strictly planar and all the points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 </a:t>
            </a:r>
            <a:r>
              <a:rPr lang="en-IN" dirty="0" smtClean="0"/>
              <a:t>      on the polygon have exactly the same kind of lighting treatment.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-IN" dirty="0" smtClean="0"/>
              <a:t>This shading technique thus displays all the points in a polygon with a single color.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3"/>
            </a:pPr>
            <a:r>
              <a:rPr lang="en-IN" dirty="0" smtClean="0"/>
              <a:t>It defines a single color for a face implementation of it may vary but the main idea is 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 </a:t>
            </a:r>
            <a:r>
              <a:rPr lang="en-IN" dirty="0" smtClean="0"/>
              <a:t>      that we use only one surface normal per polygon.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-IN" dirty="0" smtClean="0"/>
              <a:t>Disadvantages: Discontinuity of colors can be observed in different faces of the polygon.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-IN" dirty="0" smtClean="0"/>
              <a:t>Advantages:</a:t>
            </a:r>
            <a:r>
              <a:rPr lang="en-US" dirty="0"/>
              <a:t>Fast - one shading value computation per polygon 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7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463</Words>
  <Application>Microsoft Office PowerPoint</Application>
  <PresentationFormat>On-screen Show (4:3)</PresentationFormat>
  <Paragraphs>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Shading Model</vt:lpstr>
      <vt:lpstr>Shading Model</vt:lpstr>
      <vt:lpstr>Shading Model</vt:lpstr>
      <vt:lpstr>Shading Model</vt:lpstr>
      <vt:lpstr>Shading Model</vt:lpstr>
      <vt:lpstr>Shading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Shading Model</dc:title>
  <dc:creator>Admin</dc:creator>
  <cp:lastModifiedBy>aju</cp:lastModifiedBy>
  <cp:revision>24</cp:revision>
  <dcterms:created xsi:type="dcterms:W3CDTF">2020-10-12T12:47:55Z</dcterms:created>
  <dcterms:modified xsi:type="dcterms:W3CDTF">2023-01-10T04:16:08Z</dcterms:modified>
</cp:coreProperties>
</file>