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70" r:id="rId9"/>
    <p:sldId id="259" r:id="rId10"/>
    <p:sldId id="268" r:id="rId11"/>
    <p:sldId id="271" r:id="rId12"/>
    <p:sldId id="266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D761-D75D-4E60-B78F-4252CDEE1E7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B400-382A-48E9-9E63-89EC3154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60400"/>
            <a:ext cx="76073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727075"/>
            <a:ext cx="711835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1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720725"/>
            <a:ext cx="75692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0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746125"/>
            <a:ext cx="730250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2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48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23" y="2132856"/>
            <a:ext cx="70294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1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52475"/>
            <a:ext cx="75438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1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334955"/>
            <a:ext cx="86091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</a:rPr>
              <a:t>Q 1 What is the illumination Model ?</a:t>
            </a:r>
          </a:p>
          <a:p>
            <a:r>
              <a:rPr lang="en-IN" sz="4400" dirty="0" smtClean="0">
                <a:solidFill>
                  <a:srgbClr val="C00000"/>
                </a:solidFill>
              </a:rPr>
              <a:t>Q2 What is rendering method?      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0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679450"/>
            <a:ext cx="789305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4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742950"/>
            <a:ext cx="76073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97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76672"/>
            <a:ext cx="7353300" cy="54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8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825500"/>
            <a:ext cx="742315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20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758825"/>
            <a:ext cx="7594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0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aju</cp:lastModifiedBy>
  <cp:revision>8</cp:revision>
  <dcterms:created xsi:type="dcterms:W3CDTF">2020-10-14T04:20:49Z</dcterms:created>
  <dcterms:modified xsi:type="dcterms:W3CDTF">2023-01-10T04:15:46Z</dcterms:modified>
</cp:coreProperties>
</file>