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2-06T04:27:38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12254 1596 1235,'0'2'3,"0"-2"23,0 0 8,-16 3 29,16-3 34,0 0 16,0 0 30,0 2-4,0-2-12,0 2-21,0-2-25,0 0-17,0 1-13,0-1-6,0 0 0,0 0 6,0 0 1,0 0 10,0 0 7,0 0 11,-8 0 8,8 0 3,0 0 4,0 0-2,0 0-1,-4 0-7,4 0-14,-3 0-17,3 0-12,-2 0-13,-2 0 0,2 0-2,-2-18-2,0 18 3,0 0-3,1-19-2,-1 19-5,2-17-11,-1 8-6,1-1-3,2-2-3,0 0 5,0-1-1,0 1-7,0 0 6,24-2-9,-24 2 2,25 0 4,-25 2-3,28 0 9,-11 1-9,1 1 4,1 1-1,3 1-3,-2 0 10,4 1-2,-2 0 0,4 1 0,-4 1 0,3 1-3,-2-1 1,-1 1 0,2 0 0,-3 1 4,0 1-2,-2 0-2,0 0 4,1 0-7,-5 0 5,-3 0-2,1 0-17,-4 0-6,-2 0-14,-3 0-18,-1 0-12,-1 0-16,-2 0-28,0 0-20,0 0-24,0 0-29,0 0-41,0 0-58,0 13-66,0-13-19,0 0 5,0 0 28,0 14 47,-20-14 78</inkml:trace>
  <inkml:trace contextRef="#ctx0" brushRef="#br0" timeOffset="752.3335">12018 1805 663,'0'0'27,"0"0"22,0 0 7,0-16 13,0 16-11,0 0 1,0 0 17,0-12 13,0 12 1,16-5-2,-16 5-14,0-8-15,0 7-15,0-2-4,13 0 1,-13 0-6,0 0 16,7-2-8,-7 4 4,4-3 4,1 0-4,0 1 4,-1 0-1,-1-2 7,1 1-2,1-1 13,-1 2-2,0-2 0,0 1 0,-1-1-6,2 0 1,-1 1-8,-3 1-5,2-1-17,-1-1-9,1 2-5,1-2-6,-2 0 1,4 0-6,-2 0-2,-1 1 2,0 1 0,0 0 7,1 1-1,-1 0 7,-1-1 1,-1 2 3,2 0 4,-1 1-4,-2-1 5,0-1-1,0 2 4,3 0 4,-3 0 0,0 0-3,0-1-2,0 1-9,0 0-9,0 0-2,0 0-9,0 0-7,0 0-1,0 0-5,0 0-1,0 0 6,0 0 3,0 0 2,0 0 4,0 23 5,0-23 9,0 17 8,0-6 7,0 4 0,0 0-1,0 6 4,0 1-5,0 1 7,0 2-1,0 0-4,0 2-3,0 0-6,0-3-3,0 1-1,0 1 4,0-2-6,0 0 4,0 0-2,0-2-7,0 0 4,0-1-8,0 1-7,0-2 6,0 0-4,0-2-1,0 0 9,0-2-5,0-2 1,0-3 1,0 0-11,0-1-7,9-4-12,-9 2-8,0-5-15,0 3-16,0-2-15,0 1-29,4-2-26,-4 3-26,0-2-33,0 0-20,0 1-24,3-3-34,-2 0-41,0-2-40,-1 0-35,4 0-6,-4 0 101</inkml:trace>
  <inkml:trace contextRef="#ctx0" brushRef="#br0" timeOffset="1409.1041">12052 2094 1012,'-8'-5'0,"3"-4"30,-2 4 23,4-2 29,1 2 31,0 2 1,2-2 6,0 3-14,0 0-28,0 2-31,0-2-22,0 2-18,0-1-4,0-1 4,0 2 0,21 0 7,-21 0 0,22-1 0,-7 0-8,-2-1 1,8 2 5,-2-2-11,2 0 2,0 0-14,3 1-16,0-2-11,0 2-18,-2-2-19,1 0-21,-1 0-7,3 0 3,-5 1 14,1-1 23,-1 3 24,-1-2 13,-3 0 11,-2 1 19,0-1-4,-7 0 19,1 2 31,-4 0 16,-2 0 31,-2 0 18,0 0 1,0 0-5,0 0-7,0 0-16,0 0-17,0 0-19,0 0-18,0 0-15,0 0-14,0 0-6,0 0-6,-15 0 4,15 12 10,0-12 7,0 0 9,0 15 0,-18-15-5,18 19 1,-9-7-7,9 2-3,-10-2 2,7 3-6,-2 1 7,0-1 1,4 2-6,-2 0 0,3 0 0,0-2-3,0 1 0,0-3 2,0-1-2,0-2 1,0 0 3,0-2-8,0-2 1,0 0 2,23-3 0,-23 0 6,0 1-2,0 1 10,22-5 1,-22 0 4,14 0 6,-14 0 1,23 0-5,-9 0-8,0-23 3,4 23 5,-2-20 21,-1 20 11,-1-27 3,-3 12-11,-2-3-16,-1-2-2,-6 1-9,-2-1 4,0 3-3,0-3-4,0-1 2,0 7-6,-34-4 4,34 2-4,-23 1-5,23 1 1,-27 1-5,27 2-4,-25 1 1,13 0-5,12 5-3,-19 0 2,11 1-3,1 3 0,-3-1 0,3 2-5,-1 0-4,2 0-8,-2 0-14,1 0-14,-1 0-16,3 0-21,-1 0-23,-2 22-16,4-22-25,0 0-31,1 19-47,3-19-33,-2 17-18,2-17-2,0 17 30,0-4-3,0-3 43,25-1 63</inkml:trace>
  <inkml:trace contextRef="#ctx0" brushRef="#br0" timeOffset="1893.3858">12751 2080 1193,'4'-7'-11,"-2"2"8,0 0 7,-1 0 20,3-2 43,3 4 20,-2-1 22,-1 1-5,0 0-19,3 1-16,-2 0-21,0 0-9,1 1-3,1 1-3,-1-2-9,-2 2 2,4 0-5,-4 0 0,3 0-1,-1 0-2,2 0-2,-1 22 1,-1-22 13,0 17 10,-1-17 3,-1 28 2,-4-10-10,3 3-8,-3-3-5,0 3-7,0-1 2,0 0-6,0-4 0,0 0-5,0-1-2,0-3 4,0-2-7,-18-3 8,18 0 1,0-2 8,0 0 15,0-3 11,0-2 22,0 0 18,0 0 7,0 0-2,0 0-21,0 0-25,0-21-21,0 21-16,0-17-2,0 17-5,0-29 3,0 11 2,18 0-5,-18-2-1,0 0-4,0-1 0,13 2 1,-13 2 2,9 2 4,-9 1-1,8 2-2,-8 1 1,10 0-3,-3 2-11,2 0-10,0-2-19,2 3-24,-2 1-26,3 0-34,-1 0-44,1 2-40,-2-1-44,1 2-32,3 4-23,-3-2 8,-2 2 23,1 0 21,2 0 55,-1 0 56</inkml:trace>
  <inkml:trace contextRef="#ctx0" brushRef="#br0" timeOffset="2588.2743">13230 2075 676,'0'2'3,"0"-2"4,0 3 9,0 0 5,0-3 10,0 2 0,-12-2 13,12 4 7,0-1 0,0 1 17,-5 1-15,5 1 7,0 0-6,0 1 2,0-1 5,0-2-7,0 1 16,0-2-5,0-3 8,0 2 9,0-1-7,17-1 0,-17 0-1,0 0-8,0 0-21,17 0-1,-17 0-23,16 0-13,-5-23 5,1 23-15,-1-19 2,0 19 4,0-22-1,-2 22-4,-4-24 10,1 12-12,-1 2-3,-4-2 10,3 3-1,-4 1 11,0 1 7,0 2-3,0 0-4,0 3-7,0 1-4,0-1-9,0 2-3,-21 0 3,21 0-7,0 0 11,-23 0-2,23 0 4,-27 27 6,14-27-5,-5 24 4,5-24 1,2 27 11,-3-27-10,5 27 7,3-12-2,-2-3-10,4 2 12,2-5-4,0 6-5,2-4 3,0 0-3,0 1 0,0 0 4,0-1-3,0-1-3,20 1 7,-20-2 1,0 0-1,29-3 3,-29-2-15,28-1-6,-11 2-1,-1-3-16,4-1-10,-2-1-8,5 0-21,-1 0 0,0 0-10,-1 0-9,4 0 13,-3-28 1,2 28 5,-3-22 16,0 22 3,-2-24 4,-1 10 20,-2 2 9,-2 0 11,-1 0 16,-2 0 8,-4 1 14,0 0 8,-1 1 9,-2 0 16,-3 1 2,2-1 1,-3 0-2,0 1-2,0 0-3,0-1 1,0 3-1,0-1-8,0 1 3,0 2-1,0 2-9,0 0-1,0 1-20,0 2-13,0-1-12,-17 1-13,17 0 2,0 0 7,0 0 13,0 0 13,0 18 10,-8-18 10,8 18 1,-5-18-5,5 23-2,-5-23-15,5 25 0,-4-10-9,4-1-12,-2-2 2,2 2-5,0 1 3,0-2 2,0 2-2,0 0-5,0-1-12,0-1-9,0-1-24,0-2-27,0 2-36,0-2-39,0-1-41,0 0-53,0-4-49,16-1-25,-16 0-1,0-2 7,0 0-7,11-2 75</inkml:trace>
  <inkml:trace contextRef="#ctx0" brushRef="#br0" timeOffset="2756.3615">13795 1676 1180,'0'-8'21,"0"-1"18,0 6 20,0-4 21,0 4 3,-24-2-8,24 1-19,0 1-21,0 2-42,0 0-38,0-1-49,0 2-65,0 0-49,0 0-30,0 0-12,0 0-1,0 0 67</inkml:trace>
  <inkml:trace contextRef="#ctx0" brushRef="#br0" timeOffset="3768.2758">13956 2082 808,'10'0'18,"-5"0"34,5 0 37,-4 0 48,3 0 24,-3 0 8,2-19 8,-2 19-8,-4 0-10,3 0-18,-3 0-18,0-9-20,-2 9-17,0 0-8,0 0-12,0-5-9,0 5-12,0-3-7,0 3-10,0 0-11,0-1-5,0 1-10,-20 0-7,20 0 0,0 0-2,0 0-4,-22 0 6,10 0 3,-3 0-1,-2 19 5,-2-19-5,-1 21 1,1-21-1,-1 24 5,4-24-2,3 24-4,1-14 0,3 2-4,3-3 1,2-1-1,0 4 0,3-7 0,-2 4-8,3 0-4,0-3 2,0 1-2,0-1 9,0-2 6,0 1 0,25 2 3,-25-7 3,0 4 5,23-4-2,-23 0-2,23 0 1,-23 0-3,29 0 3,-16 0 6,7 0-7,-4-21 1,0 21 0,1-19-2,0 19-1,-4-27-3,1 27 4,-4-26 7,-3 13 11,5 13 10,-6-20 0,-3 20 3,-1-15 0,-2 15 9,0-9 1,2 9 0,-2-2-1,0 2-17,0 0-9,0 0-14,0 0-10,0 0-2,0 0-5,0 0 4,0 0 1,0 0 7,0 0 9,0 22-5,0-22 4,-22 27 1,22-9 1,0 2 13,-20 2 8,20 2-3,-16 3-4,16 1-1,-14 0-4,14 5 6,-9 0 0,2 0-2,3 6-1,0-1-7,-1 1-1,1 0-4,-1-2-8,0-1 6,1 2 0,2-2 1,-1-1 4,1-2-5,-2-2-2,1-2-2,-1 2 2,0-4 1,2-2-7,-3-2-3,2-5-9,-1 0-6,2-4 3,0-3 2,0-3 4,-1-1 7,1-3 5,0-3 4,-2-1-5,-2 0-7,2 0-7,-7 0-12,2 0 8,-5 0 2,-1-22 4,-1 22 5,1 0-3,-2-23-2,0 23 0,3-18-1,3 18-1,-3-17 8,3 17 1,2-18 5,-2 7 3,4-1-9,3-3 7,-1 2-4,1-5-4,4 1 6,0-3-6,0 0 0,0-5 2,0-2-3,24 2 4,-24-4 0,25 0-8,-25-1-2,31 2-14,-12-3-9,0 5 3,2-1-7,1 3-17,-4 2-15,4 0-29,-1 3-36,0 2-29,0 0-34,0 2-31,-1-1-34,-2-1-15,5 2-4,-5 1-20,2-1 80,0 0 73</inkml:trace>
  <inkml:trace contextRef="#ctx0" brushRef="#br0" timeOffset="4216.6076">14251 2045 936,'0'-8'22,"3"2"28,-2 2 28,0-1 34,0 0-6,-1 2-21,0 3-31,0-2-34,0 2-17,2 0-6,-2 0 18,0 0 8,0 0 8,0 22 15,0-22-4,0 23 8,0-23-7,22 32-4,-22-15-2,0 3-15,0-1 12,0 2-4,0-1 0,0 0 2,0-4-11,0 1 2,-20 0-15,20-3-4,0-2-2,0-2-6,0-2 7,0-1-1,0 0 8,0-1-1,0-4 4,0 1 1,0-3-3,0 0 4,0 0-6,0 0 0,0 0-8,0-23-17,0 23-5,0-25-10,0 25 6,0-35 4,0 13 12,0 0 1,0 0-11,0-2 9,0 2-9,0 1 13,0 3 6,23 2-5,-23 1 5,20 3-1,-20 1-4,25 3 4,-15 1 4,4 2 9,-3 0 0,-1 2 8,0-1-4,-3 4-9,0 0 12,5 0-4,-6 0 25,2 0 13,-3 0 7,4 30 6,-4-30-16,2 23 0,-3-23-13,1 29-2,-2-15-7,-2 1-17,2-1-1,-1-1-4,0 0-3,1 0-10,-3-1-27,0 1-37,0 0-60,0-3-56,0 3-77,0-4-77,0-1-47,-24 1-27,24-4 104</inkml:trace>
  <inkml:trace contextRef="#ctx0" brushRef="#br0" timeOffset="5020.3313">15749 1903 652,'-3'-18'9,"2"18"21,-1 0 27,-2-11 37,2 11 35,2-13 9,-3 4-2,3 2-3,-4-3-19,4 1 0,-1-2-10,0 0-6,-2-1-17,2 0 3,-1-1 0,-1 1-4,2-1 18,-2 2-2,2-1 12,0 2-14,-1 1-5,1 0-15,-1 3-8,1 2 7,1-1-10,-2 2 6,1 0-11,0 1-8,0 0-10,1 2-15,0-2-17,0 2-10,0 0-7,-3 0-9,3 0 5,0 0 1,0 0 2,0 0 6,0 0 6,0 21 4,-3-21 1,0 20-1,-1-20 3,0 31-2,-3-12 1,3 3 5,-1 0-4,0 0 2,0 2-2,1 1-4,-1-1 2,0 1-1,1-2 4,0 3-2,1-4-2,-1 2 2,3-3-4,0 1-2,-1-2 3,2-1-2,-2-2 0,1 0 0,-1-4-7,2 1-15,-2-4-11,0 1-21,0-3-26,1-1-22,0-2-11,-1 0-4,0-2 2,2-1-6,-3 0-30,2-2-61,-1 0-69,0 0-64,1 0-35,1-34 14,-1 34 25,1-33 105</inkml:trace>
  <inkml:trace contextRef="#ctx0" brushRef="#br0" timeOffset="5448.327">15908 1789 1309,'0'-2'29,"2"0"36,-2-1 34,0 1 37,0 2 1,0-3-13,0 3-20,0 0-38,0 0-31,0 0-27,0 0-22,0 0 5,0 0 1,0 0 15,-22 22 13,22-22 2,-16 19 7,16-19-13,-28 25-5,11-10-5,-1-1-8,-1-1 6,4 0-2,-2-1-3,2-3 3,1-1 5,1-2-3,2 0 9,4-3-7,0 1-3,2-3 4,0 1-5,4 0 10,-1-2 0,2 0 5,0 0 3,0 0-1,0 0 5,0 0-9,0 0-4,0 0-4,0 0-14,0 0 6,0 0-3,18 0-6,-18 0 0,0 0-7,0 0 3,0 0 8,0 0 4,0 0 20,0 0 1,0 0 3,0 19 8,0-19-2,0 18 2,0-18-2,0 19-4,0-19-14,0 18-1,0-8 3,19-1-4,-19-2-2,0 2-4,14-2-5,-14 3-7,12-2-10,-12 1-21,10-2-31,-10 1-41,12-1-38,-7-2-43,2 2-51,-1-2-30,1-3-27,0 3-14,5-4-2,-1-1 77</inkml:trace>
  <inkml:trace contextRef="#ctx0" brushRef="#br0" timeOffset="6480.251">15974 2046 1155,'0'-1'26,"0"0"31,0 1 17,0-2 21,0 1-7,0 0-15,0-1-4,0 0-30,0 1-8,20-2-17,-20 2-4,15-2 6,-15-1-9,20-1 2,-7 3-2,-2-1-4,-1 1 3,1-1 1,0-1-5,-2 1 5,-1-3 10,1 1-11,-3-1-7,-1-1 6,0 0-6,-3 0 19,1-1 6,-2 1-4,-1 0-2,0 4-2,0 0 2,0 0-3,0 2-13,0 1-8,0 0-1,0 0 4,-21 0 12,21 0 8,-20 0 10,20 27 7,-29-27-3,15 23-6,-3-23-2,3 28-3,-1-11-3,3-2 10,2 1-2,2-1-7,3 1 9,1-1-8,0-1-9,3 1 10,1-2-14,0 2 1,0-4 3,0 1-11,0-2 7,20 0-7,-20 0 7,0-3 0,25-1-2,-25-1 5,25-2-6,-7 1 0,1-4-12,6 0-6,0 0-2,3 0-10,1-22 7,0 22 6,-2-19-4,-2 19 16,-2-27-6,-3 13-5,0 0 3,-6-3 2,-1 0 0,-1 2 2,-3-2 2,-2 3 1,-1 2 7,-2 1 8,-1 2-1,-2 0-4,-1 4 0,0 2-10,0 1-7,0 0-9,0 2 2,0 0 5,0 0 7,0 0 16,0 0-3,0 26 4,0-26-5,-20 21-4,20-21-1,0 23-3,0-9 7,0-2 1,0 0 3,0 0 4,0-2-4,0 0-4,0-1 1,0-1-1,0 1 1,0-1 2,0-4 2,25 2 1,-25-2 3,20-1 1,-20-1-2,25-2 1,-10 0-1,0 0-4,2 0-1,1 0-1,-3 0 6,4-28 2,-5 28 6,1-20 2,-3 20-5,-1-25-1,-1 11 0,-1 1-1,-1 1 5,-1-2 6,-3 7 4,0 0 6,-2 7-12,-2-12-5,0 12-8,0-3-14,0 3-3,0 0-6,0 0-3,0 0 9,0 0 11,0 0 18,0 24 6,0-24 6,-26 23 1,26-7-3,-19 3-1,19 1 7,-21 2 10,21 0 1,-20 0 3,20 4-9,-19 2-11,10 1-3,9 1-5,-12 1-2,7 1-1,0 4-4,1-1-1,1 1 3,1-1-6,-1 0 3,1-3-4,1 2-6,1-1 6,-3 0-12,2-1 5,0-1-3,-2-1-3,2 1 5,0-2-5,-4-1 1,1-1 1,-1-1-5,-1-1 1,1-3 4,-4 1-2,0-3 3,0-2 2,1-3-6,-4-2 3,3-3 3,-2 2 0,-1-7 2,0-1-1,-3-4-8,1 0-6,-3 0-4,0 0-8,-1-33-3,-1 33-7,1-38-6,3 13-13,0-4-6,5-2-5,1-1 10,6-4 0,3-3-1,0 2 9,0-3-5,0-1 4,42 0 3,-42 1-2,45-2 1,-18 3 7,5-1 3,3-2-9,1 5 3,5-2 6,-1 5 4,-1 5 11,1 3 8,-1 2-9,-3 5 4,-1 2 5,-1 7-6,-4 0 11,-4 2 2,-1 0 1,-2 4 5,-4-1-4,2 2-2,-5 0 2,-3 0-1,-3 1 4,1 2 3,-4-2 0,-1 2 1,-3 0-6,-1 0-2,-1 0-7,0 0-8,-1 0-18,0 0-34,0 0-61,0 0-83,0 0-130,0 0-106,0 0-85,0 0 90</inkml:trace>
  <inkml:trace contextRef="#ctx0" brushRef="#br0" timeOffset="9195.2765">12866 2909 238,'-1'1'2,"1"3"10,0-4 12,0 3 7,0 0 15,0-1 0,0 0-2,25 1-4,-25-1-13,0 0-1,0-1 1,0 2 4,16-1 10,-16 1 1,0-2 4,14 1 2,-14 1-6,13-3-1,-5 0-9,2 2 3,-1-1 4,2-1-8,-2 1 1,0-1-3,-2 0 0,5 1 8,0-1 4,-1 2 0,1-2 4,-1 0-11,5 0-7,-1 0 0,2 0-11,0 0 8,4 0 7,1 0-8,4 0 0,0 0 0,3 0-4,0-18-4,4 18 3,-1 0-6,5 0-1,1 0 0,-3-10-1,1 10 8,4 0-4,-1 0 1,-1 0 2,0-5-10,-2 5 1,1 0 5,0 0-9,-3-3 7,0 3-1,0 0 0,-3 0-3,0 0 0,1 0 3,-1-3-10,0 3 14,-1 0-1,1 0-4,1 0 5,-1 0-7,1-2 6,-2 0-2,-2 2 2,6-1-1,-2-1-5,1 0-4,-3 2 0,4-3-2,1 1-1,3 2 5,0 0 1,-3 0-2,3 0-7,0 0 4,1 0-7,0 0 9,0 0 3,-1 0-4,-1 0-3,2 0-2,-2 0 4,-2 0-2,3 0 7,-1 0-7,0 0 1,-1 0-2,1 0 0,3 0 2,-1 0-3,1 0 3,-1 0-1,2 0 1,-2 0 0,-1 0 5,-2 0-3,0 0-5,0 0 3,-4-13-6,-3 13 9,-1 0 3,2 0-4,-3 0 2,1 0-11,-1-8 7,0 8-2,5 0-5,-2-5 6,2 4-5,-1-1 9,2 1 4,-2-2-6,3 2 5,-2-1-6,-3 0 0,1-1 1,0 0 3,-2-1-4,1 3 0,-2-3 0,-2-1-6,3 2-1,0 1 10,-1-1-3,0-1 0,0 2 0,0-1-3,2 2 0,-5-3-1,3 1 3,2 1-12,0 0 21,-1 1-14,3-2 5,0 2 7,0 0-24,0 1 18,2 0 0,0 0-6,-2 0 5,-1 0 1,0 0-6,-1 0 5,-3 0-2,0 0 9,-3 0-3,-6 0-2,2 0 2,-2 0-3,-3 0 0,-1 0 3,2 0-4,-1 0-1,1 0 8,1 0-3,1 0 4,0 0-1,-1 0 0,0 0-3,-1 0 7,3 0 4,-5 0-5,2 0 7,0 0-4,0 0-2,-2 0 1,2 0-1,-1 0 1,-2 0 1,1 0 1,-4 0 3,-1 0 4,1 0-4,-4 0 6,1 0 1,-3 0 3,-1 0 5,0 0 3,-2 0 4,0 0-2,0 0 7,0 0-5,0 0-1,0 0-3,0 0-8,0 0-9,0 0-5,0 0-16,0 0-18,0 0-36,-17 0-73,17 0-103,-18 0-156,4 0-124,-10 0 33,-2 0 112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2-06T04:28:56.5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6073 4275 688,'0'0'-2,"0"0"12,0 0 10,0 0 20,0 0 33,0-17 23,0 17 23,0 0 0,0 0-12,0 0-33,0-9-20,0 9 1,0 0-8,0-7 23,0 7 12,0 0-7,0-3 8,0 2-10,0-1-4,0 2 2,0-1-4,0 1-1,0-2-4,0 1-3,0-2-4,0 0-6,0 1-3,0-1 1,0 0 3,0-1-1,0 3-3,0-3-5,0 0-1,0 0 1,0 0 4,0 2-2,0-2-4,0 0-8,0-1-7,0 3-2,0-1 0,0-1 6,0 1 4,0 1 0,0 0-1,0-1-6,0 0-2,0 1-5,0 0-3,0 2 0,0-2-5,0 2-1,0 0-2,0 0-11,0 0-1,0 0-3,0 0-5,0 0 5,0 0-1,0 0 4,0 0 4,0 20 5,0-20-4,0 21 3,0-5-1,0 4 3,0 2 3,0 2 2,0 2 5,0 1 3,0 3-3,0 1-2,0-2 0,0 4-1,0 0 8,0-1-9,0 3 8,0-2-8,22 1 1,-22 0 0,0 0-6,0 2 3,17-2-4,-17 0 0,13 0-2,-13-1-1,10 0 5,-10-2 1,13-2 0,-7-3-2,-2-1-1,1-3-3,-1-1 2,0-3-2,-3-1 0,2-2 0,-2-2 0,-1 1 0,2-4-2,-2-1 3,0-1-20,0-1-16,0-1-27,0-2-27,0-1-30,0-1-31,0 0-33,0-2-52,0 1-62,0-1-104,0 0-105,0 0-38,0 0 108</inkml:trace>
  <inkml:trace contextRef="#ctx0" brushRef="#br0" timeOffset="1547.9846">6057 4206 696,'0'0'26,"0"0"24,0 0 21,0 0 34,0 0 11,0 0 2,0 0 9,0 0-18,0 0-18,0 0-17,0 0-16,0 0-15,0 0-10,0 0-4,0 0-10,0 0 0,0 0-9,0 0 0,0 0-6,0 0 2,0 0 0,0 0 0,0 0 3,0 0-2,0 0 5,0 0-1,0 0 5,0 0-1,0 0-2,0 0 2,0 0-5,0 0 0,0 0 0,0 0 6,0 0-1,0 0 0,0 0 7,0 15-4,0-15 0,21 0 0,-21 10-6,21-10-3,-21 0 1,27 8-3,-14-8-1,2 3 0,1-3-6,4 0 3,1 0 4,1 0-10,1 0 7,4 0-4,2 0-8,4 0 7,2 0 0,0 0 5,2-21 3,-3 21-5,4 0 0,-3 0-2,-1-12 2,-3 12-2,-1 0 2,-4 0-1,-1-9-1,0 9 5,-5-5-5,4 5-2,-3-3 0,0 2-1,-2-1 6,1 0 3,-3 1-2,1-1-2,0 1-4,-3 0-2,1 0 3,-2 0 1,2-1-3,0 2 2,-1-3-1,1 1 0,3-1 2,-2 1-3,3 0 3,-2-1 2,0 0 0,3 3 0,-3-2-3,2 2-3,0-2 0,-1 2 3,1 0 2,1 0-1,-2-2 4,1 2-4,2-1-2,-1 1 3,0 0-5,-1 0 4,0-2 3,-2 2-2,3 0-2,-1 0 0,-2 0 4,0-1-4,1 1 6,2 0-6,1 0-6,1 0 8,-1 0-3,1 0 5,1 0 3,4 0-6,-4 0 5,0 0-8,1 0-2,-1 0 7,-3 0-4,2 0-1,0 0 3,0 0-6,-2 0 6,2 0 6,-1 0-5,1 0 4,3 0-6,-3 0-4,4 0 7,-1 0-1,1 0-3,1 0 6,1 0 1,-3 0-5,2 0 2,-4 0-2,1 0-5,-1 0-1,0 0 7,-3 0-3,2 0-1,0 0 3,-1 0-2,0 0-4,1 0 2,-1 0 5,0 0-1,-2 0 2,0 0 0,-2 0 0,-1 0-8,-1 0 3,-2 0 5,2 0-7,-3 0 5,0 0-1,0 0-6,-1 0 4,-1 0 4,-2 0 1,-2 0 5,1 0-2,-2 0-5,-4 0 4,1 0-6,-2 0 7,0 0-3,1 0-6,-2 0 4,0 0-2,0 0 11,1 0-4,-1 0-1,0 0-2,0 0-3,0 0 10,0 0 9,0 0 8,0 0 5,0 0 5,0 0-2,0 0 9,0 0-4,0 0-3,0 0 3,0 0-7,0 0-1,0 0-4,0 0-3,0 0-3,0 0-2,0 0 1,0 0-3,0 0-1,0 0-1,0 0-2,0 0-3,0 0-2,0 0 4,0 0-5,0 0-2,0 0 5,0 0-11,0 0 4,0 0-4,0 0-8,0 0 6,0 0-1,0 0 3,0 0 3,-13 0 2,13 20 1,0-20 0,0 16 5,0-16-4,-11 23 1,11-11 2,-6 2-1,6 1 2,-5 2 3,4-2 2,-1 3-7,-1 0 4,1 2-5,-1 1 1,1 0 5,1 2-3,0 0 0,-3 1 0,2-1-4,0 1 2,-2 0 3,3 0-4,0 2 5,-4-5-4,4 3-1,1-5 8,0 3 0,0 0 3,0-1 1,0 3-9,0-2 0,0 3-3,0 0 6,0 3 5,0-3-4,0 0 7,0 0-4,0-3 2,0 2 1,0-4-5,0-1-1,0 0-2,0-2-1,0 0 0,0 0 1,0-1 2,0 0 1,0-2 1,0 0-3,0 1-4,0-2 0,0-1-1,0-1-4,0-2-1,0-1-3,0-1-2,0-1 0,0-2 3,0-1-9,0-1-20,0-1-32,0 1-44,0-1-51,0 0-64,0 0-67,0-1-123,0 0-123,0 0-57,0 0 102</inkml:trace>
  <inkml:trace contextRef="#ctx0" brushRef="#br0" timeOffset="3003.7954">6122 5249 495,'-1'0'6,"-2"0"9,1 0 11,2 0 13,-1 0 13,-1 0 17,2 0 19,0 0 18,-1 0 4,0 0-16,1 0-12,0 0-21,-1 0-6,1 0-1,0 0 1,0 0-1,0 0-6,0 0 0,0 0-8,0 0-4,0 0-4,0 0-1,0 0 0,0 0 5,0 0-2,0 0 8,0 0 4,0 0-3,17 0 8,-17 0-3,0 0 7,0 0-1,15 0-8,-15 0-6,14 0-6,-8 0-4,2 16 1,2-16-2,2 0-11,1 0 1,2 0 0,4 0-9,1 0 3,6 0-8,0 0 2,3 0 0,-1 0-2,3 0-2,1 0-3,-1 0-2,1 0 0,-1 0 6,0 0-5,0 0 3,0 0-1,-1 0-1,0 0 5,-2 0-3,2 0 1,2 0-3,-2 0-2,0 0 1,4 0 1,-2 0 1,1 0-1,1 0 1,-2 0-3,3 0 2,-3 0-1,1 0 3,-1 0 1,-4 0-3,1 0 0,-4 0 1,-1 0-1,-3 0 0,-2 0 0,-4 0-4,2 0 2,-3 0 5,3 11 2,-3-11-3,1 0 1,1 0-4,2 0-1,-1 0 6,1 0-4,-3 0-2,4 0 5,-4 0-8,0 0 4,-1 0 5,-1 0-4,1 0 2,0 0-6,2 0-1,-1 0 1,3 0 4,1 0 3,1 0 0,1-14-4,2 14 1,0 0 3,1 0-3,-1 0 4,1 0-4,0-8-1,0 8 3,0 0-4,-2-5 2,2 5-3,1-4 3,-1 1-2,3 1-1,-2-2 3,2 1-2,0 0 2,-2 1 5,2-1-5,-5 1 1,-1 2 1,-2-2-2,1 1 0,-4-1-3,2 1 3,-4 0-4,2-1 6,0 1-1,0 1-3,0-4 3,1 3-1,-2-2 4,3 1-5,0 1 2,-4-2-2,3 0 1,-4 2 6,-1 0-7,0-2 9,-1 1-4,-2 0-8,1 0 9,-1 1-9,-2-1 2,6 2 3,-3-3-1,-1 1 0,2 0-2,0-1 2,-2 3 0,-1-2-4,-1-1 4,-2 3 0,0-2 0,0 2 6,-3 0-2,2 0-1,-2-2-6,1 2 1,1 0-1,0 0-1,1 0 6,0 0-1,0-1-1,2 1 1,-1 0-1,-2 0-8,1 0 7,-1 0 1,0 0-1,1 0 8,-3 0-13,2 0 1,-3 0 6,2 0-3,-1 0 9,1 0-3,-2 0-4,0 0 2,3 0 2,-4 0-3,0 0 2,1 0-5,-1 0 0,0 0 4,0 0-5,1 0 10,-1 0-5,0 0-2,0 0 4,0 0-18,0 0-15,0 0-24,0 0-37,0 0-36,0 0-68,0 0-83,0 0-88,-22 0-78,22 0 42,0 0 109</inkml:trace>
  <inkml:trace contextRef="#ctx0" brushRef="#br0" timeOffset="4467.6323">6662 4541 886,'-6'-5'22,"6"3"19,0 0 32,0 1 39,0-2 15,0-1 7,0 1-2,0 0-19,0 2-19,0-2-14,0 1-13,0-1-7,0 3-10,0-2-6,0-1-10,0 0 2,0 2 3,0 0 6,-16-1 5,16 2-10,0-1-7,0 1-21,-15 0-9,15 0-7,-10 0-3,10 0 8,-14 0-4,6 0 6,-4 0-3,1 0 5,0 20 7,-3-20-4,-2 0-3,1 23-3,0-23 0,1 18-1,0-18 8,3 20-6,-3-7-1,7-1 5,-2 2-5,2 0 4,0-3-6,1 1 2,2 0 4,-1-2-1,3 1 2,0 1-1,1-2-2,1 2-4,0 2 0,0 1 4,0 0-4,0 2 7,0-1 0,23 3-7,-23-2 4,0-3-6,21 2 2,-21 0 0,17-3 0,-17 0 0,18 0 2,-6-1 2,0-1 3,-1-2-2,1 0-3,0-2-2,1-2-4,-1-1 4,0-1 0,1-2-2,-2 0 1,-1-1-1,0 0-2,-1 0 4,3 0 1,-3 0-1,-1 0 2,1 0-6,0-20 6,-1 20-5,-2 0 0,1-22 3,0 22-5,-2-20 7,0 20 0,1-22 0,-2 12 2,0-2-5,2 0 1,-4 0-4,1 1-1,1-1 2,-3 2 4,0 2-2,0 0 6,-1 3-4,2-2-3,-2 2 9,0 2-7,0 0 3,0 0 3,0 1 0,0-2 0,0 3 6,0-1-5,0 2-5,0 0-4,0 0-2,0 0-5,0 0 2,0 0 1,0 0-3,0 0 3,0 0 1,0 0 9,0 22-3,0-22 5,0 19 0,0-19-4,0 22-1,0-10-4,0 2 0,0-2-4,0 0 11,0-1-1,0-2-6,0 1 8,22-2-9,-22 0 4,0 0 2,15-1-6,-15-2 1,13-1 2,-13 0-3,12-2 4,-7 0-3,1 1 1,1-3 2,-2 1-1,1-1 9,0 0-7,2 0 1,-2 0-8,2 0-5,-2-20 5,0 20-5,2 0 3,-2-25 2,1 25-4,-2-22 7,-1 22 1,1-23-3,-2 10 1,-1 1 0,1 0 3,-1-1 1,-1 1 0,2 3-4,-2 0 3,2-2 9,-2 5 3,-1 0 9,0-1 2,0 4-8,1 1 6,-1-1-5,0 1-1,0 2 8,0 0-6,0-1-5,0 1-4,0 0-4,0 0-4,0 0-1,0 0 0,0 0-4,0 0-1,0 0 8,0 0-2,0 18-3,0-18 9,0 16-2,0-16-2,0 23 2,0-23-2,0 24-2,0-13 3,0 2 4,0-5-4,0 3 2,18-1 0,-18-2-6,0 0-7,11 1-11,-11-2-16,0 2-12,11-2-12,-11-1-15,0 1-6,6 0-19,-6-2-17,5 3-14,-3-2-31,-1-1-29,1 0-22,1 2-17,-1-2 0,1-2 13,0 0-21,1-3 57</inkml:trace>
  <inkml:trace contextRef="#ctx0" brushRef="#br0" timeOffset="5064.715">7162 4686 669,'1'-2'12,"-1"1"16,0-2 19,0-1 32,0 3 24,0 0 22,0-2 16,0 0-2,0 2-20,0 1-31,0 0-30,0 0-31,0 0-18,0 0-9,0 0 1,0 0-1,-20 0 13,20 0-1,0 0-3,-14 0 4,14 0-13,-15 17-1,15-17 0,-15 0-8,8 16 11,-1-16 4,3 13 0,0-13 0,1 19-7,1-8-4,-1 0 1,3-1 6,1 0-3,0-1 4,0 0-3,0 1-4,0-1 7,0-1-4,0-1 4,0-1-3,0-2-4,22 2-4,-22-1 4,0-2 7,0 2-2,19-3 6,-19 1-4,0 0-6,17-1 2,-17 0 1,11 2-4,-11-3 7,10 4-3,-5 0 3,0-3 3,1 1-9,-3 1 6,1 1 0,-1-1-3,-1 0 6,1 1-3,-2-1-3,-1-1 11,1 2-4,-1-1 11,0 1 2,0 0 3,0 1 10,0-2-6,0 3-1,0-2 4,0-1-6,0 1 3,-21 0-6,21-1-11,0 0 0,-19 0-7,19-1 0,-14-1-4,14 1 3,-17-1-9,10-2-12,0 0-17,0 0-30,0 0-36,2 0-61,1 0-56,0 0-48,-1-20-22,4 20 0,1 0 45,0-25 74</inkml:trace>
  <inkml:trace contextRef="#ctx0" brushRef="#br0" timeOffset="5760.7733">7282 4587 672,'-2'-1'15,"-1"-1"21,0 0 38,1-1 28,1-1 20,-2 1 15,2 2 0,1-3-1,0 0-6,0 0-14,0 0-19,-1 2-9,0-1-10,-1 0-4,1 1 2,1-1-2,0 2 1,0 1-7,0-2-14,0 2-11,0 0-20,0 0-14,0 0-5,0 0-3,0 0-4,0 0 0,0 0-3,0 0 0,0 0 1,0 0 7,0 20 8,0-20-1,0 16 0,0-16 6,0 23 0,0-11 6,0 1 4,0 2-5,0-3-10,0-1-2,0 2 2,0-1-7,0 0 10,0 1-1,0 0 2,0 2 12,0 2-1,0 1-2,18-1-5,-18 1-6,0-3-8,12 2 2,-12-3-4,11 2-4,-11-3 6,10-1-5,-6 0 3,1 0 2,-1-2-1,0 2-1,2-1-1,-3-2 2,0 0 3,-1 0-1,0-1-3,-1-3-1,2 2-3,-1-1 2,-2-2 0,1-1-1,-1 0-4,2-2 0,-1 2 4,0-2-1,-1-1 1,0 2 3,0-2 2,0 1-1,0-1 0,0 0-9,0 0 1,0 0 2,0 0-7,0 0 3,0 0-6,0 0-5,0 0 4,0 0-6,21 0-7,-21 0 1,0 0-16,19 0-8,-19 0-15,13 0-10,-13 0-14,17-21-22,-9 21-17,-1 0-24,0-17-55,1 17-46,-1-16-37,0 6-24,-2-1 14,-1-1 60,2-2 75</inkml:trace>
  <inkml:trace contextRef="#ctx0" brushRef="#br0" timeOffset="6101.1062">7267 4662 612,'-2'9'8,"-1"-9"11,2 0 11,1 0 12,0 0 0,0 0 4,0 0 13,0 0 7,0 0 8,0 0-11,0 0-22,0 0-12,0 0-8,21 0-12,-21 0 3,0 0-7,20 0-14,-20 0-32,14 0-50,-14 0-61,18 0-73,-8 0-25,2 0 47</inkml:trace>
  <inkml:trace contextRef="#ctx0" brushRef="#br0" timeOffset="6920.0444">7532 4763 862,'0'0'4,"0"-12"9,0 12 22,0 0 21,0 0 32,0 0 22,0-5-1,0 5-4,0 0-29,0 0-25,0 0-23,0 0-12,0 0 0,0 0 8,0 0 14,0 0 12,0 0 2,-22 0-1,22 24-12,0-24-5,0 19-7,-20-19-3,20 20 2,0-20-4,-14 23 4,14-11 1,0-1-5,-9-1-6,9-1-7,0 2-3,0-1-1,0-2 1,0 2 4,0-2-8,0-1 3,0 0 3,0 0-6,21-1 6,-21 0-3,0 0-2,16-1 1,-16-2-7,0 2-5,16-3 11,-16-1 0,0 1-2,0-1 10,8-1-7,-8 0-3,4 0 8,0 0 1,0 0-9,3 0 5,-2 0-1,3-18-7,-2 18 0,-1 0-2,2-21 0,-1 21 1,-1-20 5,-2 7 3,4 0-3,-4-1-5,1 1 3,-2 1-7,1-2 6,-3 2 4,0 2-2,0 0 1,0 1-3,0 1 2,0 3 4,0-1 7,0 0-1,-26 2-1,26-1-11,0 3-2,-20-1 6,20 0-6,-14-1 6,14 1-3,-11 2-9,11 0 6,-8-2 0,8 0-8,-5 3-9,5-1-31,-4 1-27,3 0-37,-1 0-40,0 0-34,0 0-31,0 0-10,0 0 4,1 0 9,1 0 2,0 19 25,0-19 48</inkml:trace>
  <inkml:trace contextRef="#ctx0" brushRef="#br0" timeOffset="7635.5552">7730 4761 1300,'0'0'13,"0"0"13,0 0 17,0-8 25,0 8-2,0 0-13,0 0-9,0 0-29,0 0-15,0 0 3,0 0-11,0 0 12,0 0 6,0 0 1,0 25 17,0-25 0,0 24 4,17-24 9,-17 32-17,0-16 2,0 1-7,0 1-7,0-1 4,0-2-7,0 1-1,0-2-3,0-1-3,0 0 0,0-2 1,0-2 0,0 1 0,0-3-3,0-2 5,0 0-8,0-2 12,0-1-5,0-2 0,0 1 2,0-1-4,0 0 1,0 0-6,0 0-6,0 0-18,0-20-5,0 20-8,0-23 11,19 23 9,-19-30 1,0 12 6,14 3 1,-14-2 3,11 3 10,-11 0-3,10 4 2,-10 0 1,7 1-4,-4 2 11,0 1-5,3 0 1,-2 0 7,1 4-11,-3-3 5,3 2-9,0 1-2,0 0 6,2-1-3,-4 3 9,5-2-2,-4 2-1,2-1-3,0 1 3,0 0 4,-1 0-7,2 0 6,-1 0-6,2 25 2,-1-25 1,-1 16-4,0-16 7,0 18-4,-2-18 8,-1 19 2,-1-19-7,1 17 1,-2-8-6,-1-1 0,3-1 0,-3-2 3,0 0 1,0 0-7,0-2 3,0-1-7,0 0 3,0-1-1,0 1-12,0-2 3,0 0 0,0 0-7,0 0 3,0 0-22,0 0-3,0 0-9,0-25 4,0 25 18,0-20 3,0 20 16,0-23 7,0 23 1,0-22-9,18 22 16,-18-21-4,0 13 4,0 8 13,13-10-9,-13 10 12,0-5 4,0 5-1,0 0 8,6 0 0,-6 0 13,0 0 8,6 0-6,-4 25-7,1-25-14,1 0-2,-1 24-6,-1-24-5,2 17-2,-2-17-8,0 17 0,-1-17-2,2 15 2,-2-15-2,0 16-8,0-8-17,-1 0-25,2-1-33,-1 0-39,-1 1-35,2-1-36,-2-2-36,0 1-17,0-1-18,0 0 34,0-3 71</inkml:trace>
  <inkml:trace contextRef="#ctx0" brushRef="#br0" timeOffset="8016.0235">8094 4846 496,'0'-1'4,"0"1"3,0-1-3,0-2 9,0 1-4,0-1 3,0 0 7,28-2 0,-28-2 4,0 3 4,25-2 5,-25 2 12,0 1 12,17-2-1,-17 1 1,0-2-8,0 3-1,0-1-1,0 0-2,0-1-4,0 1 0,0 1 1,0 0 5,0 1-4,0 2-16,0 0 0,0 0-17,0 0-1,0 0 23,-17 0 2,17 0 9,-10 0 4,10 19-19,-14-19-11,14 0 3,-13 25-4,7-25 0,2 21 7,0-21 3,2 21-6,1-10 3,-1-2 2,2 3-10,0-2 7,0-3-8,0 2-10,0 2 3,0-6-2,0 4-2,0-4-5,0 2-15,21-1-12,-21-1-21,0 1-36,18-3-38,-18 1-34,15-2-22,-3 1-10,-4-3-14,4 0-23,0 0 20,-1 0 53</inkml:trace>
  <inkml:trace contextRef="#ctx0" brushRef="#br0" timeOffset="8382.9785">8297 4708 857,'0'-3'38,"0"1"26,0 2 25,0 0 26,0 0-12,0 0-17,0 0-20,0 0-31,0 0-14,0 0-1,0 0 9,0 0 23,0 0-5,0 26-1,0-26-6,0 21-8,24-21 2,-24 23 4,0-12 0,16 1-4,-16 1-6,0-2-9,10-2 0,-10 1-4,7-2-6,-7 0 0,0-1 1,4-2 4,-3-1 2,1-3 5,-1 2 6,-1-1-3,0-2 14,0 0 2,0 0 3,0 0 6,0 0-3,0 0 8,0 0-11,0 0-4,0 0-11,0 0-12,0 0-3,0-22-5,0 22 3,0-17-11,0 17 0,0-24-3,0 10-5,0-2 6,0 2-10,0-2-3,0 1-24,0 2-16,25 2-20,-25 1-28,0 1-31,21 1-39,-21 3-51,14 0-54,-14 2-43,16-1-32,-7 1 32,-9-2 91</inkml:trace>
  <inkml:trace contextRef="#ctx0" brushRef="#br0" timeOffset="10611.9557">14353 4056 847,'0'-2'10,"0"0"18,0-1 27,0 1 41,0 0 32,0-4 8,0 4 1,0-3-14,0 3-28,0-3-6,0 0-9,0 1-12,0 0 3,0 0-6,0 1 2,0 2 4,0-1 3,0 0 1,0 1-8,0 0-10,0 1-7,0-2-3,0 2-5,0-1 2,0 1-3,0 0-3,0 0-2,0 0-8,0 0-11,0 0-4,0 0-8,0 0-3,0 0-5,0 0 0,0 0-4,0 0-2,0 0 8,0 0 1,0 0 12,0 22 6,0-22 0,0 18 0,0-4-4,0 0-1,0 4 10,0 1 3,0 1-1,0 2-1,0 2-2,0 2-5,0 0-4,17 2 1,-17 1-5,0 0 4,13 0-1,-13 0 4,0 2-7,8-1 1,-8-2-2,7 2-3,-5-2 0,3 1 0,0 0 0,-1-1 6,0-5-4,2 1-3,-1 0 1,4 1-3,-4-1 2,2-1 1,-3 0-2,2 0-2,0 2 2,-2 0-1,-1-2-1,1-3 3,-4 2 1,2-5-5,0-3 2,-2 1-5,0-5-2,0-2-9,0 0-19,0-3-23,0-1-36,0-1-25,0-2-33,0-1-34,0 2-51,0-2-92,0 0-103,0 0-82,0 0 43,-29 0 130</inkml:trace>
  <inkml:trace contextRef="#ctx0" brushRef="#br0" timeOffset="12248.0267">14308 3987 722,'0'0'22,"-2"0"27,2 0 23,0 0 40,-1 0 4,1 0-7,-1 0-1,1 0-32,0 0-12,0 0-9,0 0-15,0 0 2,0 0 0,0 0 3,0 0 2,0 0 1,0 0 2,0 0-5,0 0 6,0 0 1,0 0-4,0 0-4,25 0-10,-25 0-8,20 0-8,-20 0-7,25 0-4,-10 0-3,1 0-4,0 0 3,4 0 2,2 0-1,-2 0 0,3 0-2,0 0-3,3 0 5,3 0-1,1 0 4,1-20-2,3 20 2,0 0-2,-1 0-5,1-10 4,0 10-6,-1 0 4,-3 0 1,-1-7-3,2 7 1,-3 0-6,-2 0 2,0 0 0,-1 0 1,-6 0 2,5 0 0,-5 0 2,-2 0 0,-2 0 3,-4 0-5,0 0 2,-2 0-5,-1 0 1,-1 0 4,0 0-6,1 0 2,0 0 1,2 0-3,0 0 6,1 0 1,2 0-3,0 0-3,1 0 4,2 0-1,0 0-3,3 0 6,1 0-9,-1 0 0,2 0 9,2 0-6,0 0 4,-2 0-1,2 0-4,1 0 5,-2 0-5,-1 0 8,4 0-3,-4 0-4,0 0 0,2 0-7,2 0 1,-6 0 6,5 0 2,-1 0-3,1 0 1,0 0-1,-4 0-5,2 0 2,1 0-3,-3 0-7,2 0 2,1 0 2,-1 0-2,-1 0 11,4 0 1,-2 0-2,0 0-5,-1 0-2,0 0 1,0 0 5,-2 0 9,3 0-5,-5 0 7,0 0-7,2 0-1,-1 0 2,1 0 1,-1 0 0,0 0-5,-2 0 6,2-12-11,-1 12 5,1 0 6,1 0-1,-4 0-7,2 0 17,2 0-8,-1 0-6,-1 0 12,1 0-12,2 0-4,-1 0 8,3 0-1,0 0-4,0 0 7,0 0-6,1 0 1,0 0-1,2 0 4,-1 0-9,0 0 1,-1 0 1,-3 0 1,0 0 8,0 0 3,-6 15-2,3-15 2,-3 0-5,1 0 3,-1 0-3,-2 7 8,-2-7-2,1 0-12,2 0 6,-2 7-10,0-7 7,-1 0 5,2 0 1,-1 0-3,2 0 1,0 0 5,-3 0-6,-1 0 3,0 0 6,-1 0-2,-3 0 10,3 0-4,-3 0-3,0 0-4,0 0-7,1 0 0,2 0 4,-4 0-6,1 0 2,2 0-1,-1 0-4,2 0 6,-1 0 1,0 0 1,2 0-2,-2 0-1,0-14-2,1 14 4,-2 0-1,0 0 3,-1 0 3,0 0-4,4 0 1,-5 0-4,0 0-2,-2 0 6,-1 0 7,1 0 0,-2 0 14,0 0-5,-1 0 3,0 0 5,0 0-7,0 0 3,0 0-5,0 0 0,0 0-3,0 0-3,0 0-2,0 0-6,0 0-4,0 0-3,0 0-7,0 0 5,0 0-1,0 0 6,0 0 5,0 0 0,0 0 3,0 17 1,0-17-2,0 0 5,0 20 9,0-20 2,0 19 7,0-8-3,0 1-7,0 1 1,0 1 4,0 1-6,0-1 3,0 1-2,0 2-6,0-3 0,0 3 0,-16 0-1,16-1 2,0 1-5,0-1 2,0 2-6,0-3-5,-14 2 5,14-2-3,0 2 6,0 0-2,-3-1 6,3 1-6,0-1 2,-3 0-4,3 1-3,0-1 8,-1 0-8,1 0 6,0 1-6,0-2-7,0-1 8,0 1-4,0-1 7,0 1-1,0-1 2,0 0 1,0-1-4,0 0 0,0-3 1,0 1-2,0-1-2,0-1-1,0-2-1,16-2-2,-16 0 8,0-2 1,0 1-4,0-1 0,0-1-3,0 0-1,0-1 2,0 2 0,0-3-7,0 2-16,0-2-28,0 0-34,0 0-40,0 0-45,0 0-63,0 0-78,0 0-62,0 0-57,0 0 26,0 0 112</inkml:trace>
  <inkml:trace contextRef="#ctx0" brushRef="#br0" timeOffset="14361.0716">14661 4991 402,'0'-5'16,"0"5"11,0 0 11,0 0 15,0 0 5,0 0 14,0 0 16,0 0 20,0 0 18,0 0 5,0 0 0,0 0 2,0 0-14,0 0-16,0 0 2,0 0-11,0 0-13,0 0 10,0 0-14,0 0-16,0 0 5,0 0-17,0 0-3,0 0-5,0 0-17,0 0 0,0 0-5,0 0-2,0 0 3,0 0-12,0 0-7,0 0 0,0 0-7,0 0 8,0 0-4,0 0-3,0 0 0,0 0 0,0 0 6,0 0-1,0 0 0,0 0-1,18 0 1,-18 0 2,25 0-1,-6 0 2,2 0-3,1 0 3,3 0-2,2 0 1,4 0-5,-1 0-2,3 0 3,1 0-4,3 0 8,0 0 0,0 0-4,3 0 7,1 0-1,-1 17-5,-1-17 0,0 0-5,-2 0 3,-4 13-1,1-13 4,-5 0 4,-2 0-7,-2 8 6,-1-8-3,-1 0 1,-1 0 1,-3 0 1,-4 0 1,3 0-7,-4 0 3,1 0-2,-1 0 3,2 0-1,-3 0 0,4 0-1,1 0 0,2 0 4,1 0-5,0 0 1,2 0 0,-1 0 1,1 0 1,-2 0 2,1 0 0,0 0-6,-3 0-2,3 0 1,0 0 3,-3-13 2,2 13 0,-1 0 2,0 0-6,1 0-2,0 0 4,-2 0-2,1 0 4,0 0 6,-1 0-6,1 0 0,0 0-3,-1 0-2,1 0 2,1 0 4,-1 0-2,1 0 2,-1 0 1,0 0-3,2 0 4,0 0-7,0 0 2,0 0-4,0 0-1,2 0 2,-2 0 2,2 0 4,-1 0 2,-1 0-4,-3 0-2,1 0 4,-2 0-4,-4 0 6,1 0-2,-3 0-3,0 0 0,1 0 1,-4 0 2,2 0-1,0 0-2,0 0 2,1-20 1,-1 20-4,-1 0 4,2 0 3,-3 0-7,2-12 5,0 12 0,-4 0-3,3 0 6,-2-8 0,2 8-1,-3 0 1,1-4 5,2 2-5,-4 0 0,3 1 3,-3 0-11,3 0 6,-3 0-3,2-1-4,-2 2 7,-1-2-6,4 1 0,-2 0 4,0 1-7,-1-1 8,2-1-3,0 2-3,1 0 7,0 0-4,-1 0 2,0 0-2,2 0 1,1 0-2,-1 0-2,1 0 4,0 0-5,0 0 4,-1 0 4,0 0-7,-2 0 5,1 0 1,1 0-4,-1 0 9,1 0-9,0 0 0,-1 0-1,1 0-5,1 0 7,0 0-2,-3 0 1,2 0 3,-3 0-1,1 0 1,-1 0-2,0 0 2,-1 13-5,-1-13 2,-1 0 4,1 0-7,-2 0 3,2 0 2,0 0-2,1 0 1,1 0 2,-2 0-5,2 8 7,2-8-2,-1 4-2,2-4 5,-1 3-7,-1-1 0,0-1 5,-1 1-8,2 1 6,-3-3 0,-1 2-3,-2-2 4,-1 0-2,-1 0 3,1 0 1,-2 0 1,0 0-3,0 0 1,0 0 0,0 0 0,0 0 1,0 0 1,0 0 10,0 0 2,0 0 3,0 0 3,0 0-7,0 0-1,0 0 4,0 0-2,0 0 0,0 0 3,0 0-6,0 0 3,0 0 1,0 0 4,0 0 6,0 0 5,0 0-2,0 0 6,0 0 0,0 0-3,0 0 2,0 0-6,0 0-7,0 0-1,0 0-2,0 0-4,0 0 9,0-17-8,0 17-3,0 0-1,0 0-10,0-14 1,0 14 9,-18 0-2,18-12 6,0 12-3,0-10-7,0 3 4,0 1-3,0 0 0,0-1 1,0 1-6,0-1-1,0-2 2,0 2 1,0-1-1,-12 1 3,12-3-2,0 2-3,-5 0 0,2 0-4,1-2-2,0 3 4,0 0-3,1-4-1,-2 6 1,3-4-3,-1 0 2,-1-1 3,2 1 1,-1-2 3,-1 4 0,2-3-2,-1 1-2,-1 2-4,1 0 2,0 2-2,-2 0 7,2 0 1,0 1-2,-1 1 3,-1 0-2,3 0 0,-1-1-4,1-2-1,0 1-1,0 0-1,0 0 5,-2 0-1,2 2 1,-1 1 4,1-3-4,-1 5 3,0-2-2,1-1-3,0 3 6,-2 0-1,2-5-5,-1 3 2,1 1 0,-1-1 0,1-1 4,-1 2 0,-1-2-1,1 1 7,-1 0-2,0 2 4,1-2-5,1 0-7,-1 1 4,0 1-9,-1-1 4,1 1-1,0 0-2,1-1-5,-1 1-19,-1 0-27,0 0-43,0 0-49,1 0-54,-3 0-62,-2 0-99,-4 0-131,-1 0-104,-4 0 87,-4 0 139</inkml:trace>
  <inkml:trace contextRef="#ctx0" brushRef="#br0" timeOffset="15999.3808">15047 4388 1009,'1'0'14,"-1"0"15,0-21 22,2 21 43,-2 0 22,0 0 18,0 0 14,0-18-23,0 18-17,0 0-27,0-12-26,0 12-9,0 0-14,0-7 1,0 7 5,0 0 0,0 0 1,0 0 4,0 0-1,0 0-4,0 0 2,0 0-4,0 0-13,0 0 3,0 0 2,0 0-1,0 0 6,0 0-12,0 0-5,0 0-11,0 0-6,0 0 1,0 0-4,0 0 5,-19 0 1,19 0 1,0 0 2,-17 0 0,17 24 3,-14-24 0,6 16-5,-1-16 5,1 18-2,1-8-2,-1-1 1,4 2-2,-4 0-2,2-1 0,1 4 7,-1-1-9,-1 1 6,1-2-1,3 1-5,0-1 5,-1 3-6,4-5 0,-2 1 5,2 0 3,0 0 2,0-1-3,0 1-5,0-2-4,0-1-3,0 2 10,0-1-1,0-1 2,22-1 2,-22 0-6,0-1 5,20 0-4,-20-1 1,18-1 0,-18-1-5,19 0 5,-10 0-6,0-1 3,0-2 4,2 0 2,-1 0 3,0 0 1,-1 0-10,0 0-5,5 0 4,-3 0-4,0 0 8,5 0-2,-4 0-4,1 0 2,0 0 0,2 0-2,-4 0 8,1 0-5,1 0 5,-5-21 0,0 21-3,1 0 7,-4 0-10,-1-16 5,0 16 0,-1 0-3,-1-14 7,-2 14-3,2-12 0,-2 6-3,0-1 2,0 0-2,0-1-4,0-1 2,0-2-1,0 1-1,0 0 4,0 0 0,0-1 0,-25 1-2,25 0 0,0-2 3,0 2 4,-17-1 7,17 1 3,-14-2-3,14 3-1,-11-3-11,11 3 1,-13 0-1,6 0-1,-1 1 4,3 0 0,-2 1-3,3-1 3,-2 2-1,2 0-2,-1 0 0,1 1-1,0 0 1,-1-2-2,1 1 3,1 2-2,-1-1 5,-1 3 2,3-1-1,-1-1-1,-1 1-2,0 2 2,0 0-8,0-2 6,1 1-4,0 0 3,-1 1 0,0 0 1,2-1 1,-1 1-8,-1-1 6,2 2-6,-4-2 1,2 1 1,-1 1-2,1-1 3,-1-1 1,-1 2-1,-1-1-1,3 1 1,-1 0-2,-1-2 0,1 2 5,1 0-6,-1-1-1,0 1-10,1 0-24,1 0-23,0 0-35,0 0-38,-1 0-41,2 0-79,-1 0-96,2 0-80,0 19-58,1-19 106</inkml:trace>
  <inkml:trace contextRef="#ctx0" brushRef="#br0" timeOffset="18166.979">15306 4500 492,'0'0'22,"0"0"19,0-11 20,0 11 22,0 0 11,0 0 21,0 0 15,0 0 6,0 0-5,0 0-25,0-6-3,0 6-11,0-2-8,0-1 7,0 3-19,0-1 2,0 1-1,0-2-12,0 1-7,0 0-12,0 1-13,0-2-6,0 2 3,0-1-7,0 1 1,0-1-9,0 1-4,0 0-5,0 0-7,0 0 9,0 0-7,0 0 1,0 0 4,0 0-5,0 0-4,0 0 4,0 0-1,0 0-5,0 0 8,0 0-1,0 0 5,0 22 2,0-22-2,18 0 0,-18 18-4,0-18 7,13 19 0,-13-9-5,11 1 4,-11-2-9,11 4 0,-6-2 8,-1 0-6,-1 0 9,2 1-4,0-3-1,-2 1-5,-1 0-1,1-3 4,-3-2-8,2 1 9,-1 1 2,-1-3-4,0 0 5,0-2 0,0 1-1,0-2-3,0 1 0,0-2 1,0 0-5,0 0 7,0 0-2,0 0 4,0 0-2,0 0 3,0 0 0,0 0-5,0 0 4,0 0-1,0 0 0,0 0-1,0 0 3,0 0-7,0 0 1,0 0 2,0 0-1,0 0-2,0-20-1,0 20-5,0-17-2,0 17 6,0-24 0,22 24 2,-22-25-1,0 14 3,25-3-2,-25 2-2,19-1 2,-7 4-2,-12-3 3,16 1-1,-7 2 3,0-1-4,-1 2 1,0-1-1,2 2-1,-5 1 3,3 0-7,-5 4 4,4-1 0,-5 1-4,4 0 3,-5 1-13,1-1-19,-2 2-22,0 0-23,0 0-17,0 0-40,0 0-35,0 0-39,0 0-44,0 0-18,0 0-13,0 0 15,0 0 73</inkml:trace>
  <inkml:trace contextRef="#ctx0" brushRef="#br0" timeOffset="18967.9568">15783 4502 838,'0'0'11,"0"0"21,0 0 30,0-6 27,-21 6 24,21 0 4,0 0-15,0-5-8,-16 5-32,16 0-25,-11 0-18,11 0-11,-12 0 7,12 0 7,-13 0 11,6 0 1,-2 18-1,0-18-6,-3 19-7,0-19 4,4 22-7,-4-22-4,2 22 0,2-9-8,2 0 0,-1-3 0,3 2-2,1-2 0,0 2-4,2-2 8,1-1-1,0-2-1,0 0-6,0-3-3,0 0 8,0-1-15,0-3 16,29 0-4,-29 0-1,0 0 9,28 0-10,-28 0 3,22 0-4,-22 0 0,24 0 6,-12 0-3,-1 0 3,1-20 0,-1 20-8,-2-21-9,-2 21-5,3-32-4,-4 15 5,1-2 5,-2-1-12,0-3 3,1 1 3,-2-1 9,1 2 6,-3-1 7,3 2-5,-4 0 0,1 2 16,-1 4-2,1 1 6,-2 2 23,0 0 1,0 4 15,0 0-1,0 0-14,0 2 2,0-1-5,0 2 11,0 0 0,0 1 1,0-1-3,0 2-11,0 1-1,0-1-7,0 2-2,0 0-2,0 0-5,0 0-5,0 0-8,0 0-4,0 0-7,0 0-3,0 0 9,0 0 3,0 20 12,0-20 7,0 16 10,0-16 0,0 22 1,0-7-3,0-1-8,-22 0 7,22 3-8,0-2 1,0 1 0,0-1-9,0 4 1,0-1 5,0 1-11,0-2 7,0 3-6,0-2-6,0 2 1,0-2-3,0-1-2,0 1 2,0-5-1,0-1-4,0-2 6,20-1 0,-20-2-3,0 0-3,0-2 5,14-3-7,-14 3 2,0-2 6,6 1-10,-6-1-16,0-2-5,0-1-16,0 0-20,0 0 1,0 0-19,4 0-11,-4 0-16,1 0-22,-1 0-37,1 0-83,-1 0-80,1 0-81,2 0-45,1 0 95,3-25 121</inkml:trace>
  <inkml:trace contextRef="#ctx0" brushRef="#br0" timeOffset="19444.7903">15927 4567 747,'0'0'0,"-13"15"3,13-15 1,0 0 11,0 0 21,0 0 11,0 0 8,0 0-4,0 0-20,24 0-4,-24 0-7,0 0-4,25 0 8,-25 0 8,16 0 17,-16 0 16,18 0 0,-18 0-4,12 0-16,-12-15-16,10 15-1,-6 0-20,1-12 0,0 12 3,0-13-8,1 13-3,-2-14 3,1 7-7,-1-3-4,-2 0 8,1 1 7,-3-1 7,1 3 8,-1 0 7,0 0-7,0 2 0,0 2-1,0 1 8,0 1 3,0 0-4,0 1-3,0 0-14,0 0-2,-16 0-5,16 0 0,0 0 6,0 0 8,-13 0 10,13 0 3,-10 22-2,10-22-7,-13 16-3,6-16-6,2 18 7,-2-18-7,2 22 10,1-13 5,0 2-2,3-1 3,1 3-9,0-3 1,0 0-1,0 0 1,0 0-5,0 1 4,0-2-9,22 1-2,-22-5-1,0 3-5,0-2-2,19 0 4,-19-1-7,0-1 2,14-2 1,-14 1-7,14-1-19,-8 0-22,2 1-31,-2-3-43,4 0-34,0 0-61,-1 0-43,3 0-36,-3 0-28,2 0 32,2 0 77</inkml:trace>
  <inkml:trace contextRef="#ctx0" brushRef="#br0" timeOffset="19927.7759">16241 4443 936,'0'-1'25,"0"-2"40,0 2 43,0-1 45,0 0 19,0 2-8,0-2-27,0 2-25,0 0-52,0 0-33,0 0-16,0 0-19,0 0 23,0 0 4,0 0 9,0 0 11,0 19-16,0-19 1,21 0-5,-21 26-3,0-26 9,0 23-1,18-9-4,-18-1-2,0 1-1,0 0-4,11 1 3,-11-1-4,0 0-4,0 1-2,0-3-7,0 3 2,0-3 2,0-2 0,0-1 4,0-4-6,0 0-3,0-2 2,0-1 0,0-2 4,0 0-2,0 0 2,0 0 1,0 0-5,0 0 0,0 0 3,0 0 1,0 0 2,0 0-2,0 0-1,0 0-1,0 0-2,0 0 0,0 0-4,0 0 2,0 0-4,0-21 5,0 21 1,0-18-9,0 18 6,0-22-1,0 22 3,0-22 4,0 22 2,0-21-3,0 11-4,0 1 1,16-1-2,-16 1 8,0 1-6,16-1 3,-16 0-6,14 2-6,-3-2 2,-3 3-8,2-1-12,-1 0-16,-1 2-19,2-1-23,-3 3-26,-1 1-26,1-1-30,-2 1-22,2 2-19,-2 0-22,2 0-6,1 0-8,0 0 17,0 0 64</inkml:trace>
  <inkml:trace contextRef="#ctx0" brushRef="#br0" timeOffset="20358.9521">16685 4434 806,'0'0'14,"0"-2"25,0 0 22,0 1 29,0-2 12,0 3-8,0-1-6,0 0-26,0 0-15,-19 1-20,19 0-11,0 0-1,0 0-12,-12 0 12,12 0 4,0 0 4,-13 0 3,13 0 3,-6 0-4,2 23 4,0-23 4,2 0 0,-2 20 2,0-20-7,3 12-2,1-12-8,-1 14 1,1-6-1,0-8 1,0 14-1,0-7-2,0 3-3,0 0 3,24-1 0,-24 3-2,0-2-4,22 3 7,-22 0 1,0-2 6,17 0 6,-17-1-6,0 1 14,13-3-1,-13 0 8,0 0 9,0-3-13,7 0 1,-7-1 0,0-2-8,0 0 0,0-1-2,0 1-6,0-2-8,0 0-3,0 0-6,0 0-10,-24 0-22,24 0-42,0 0-49,-23 0-82,23 0-155,-19 0-166,9 0-5,-2 0 87</inkml:trace>
  <inkml:trace contextRef="#ctx0" brushRef="#br0" timeOffset="22168.4774">11671 3880 873,'0'-3'14,"0"0"15,0 2 22,0-2 41,0 1 26,-19 0 19,19-1 11,0 0-21,0 2-22,0-2-18,0 2-21,0-1-17,0-1-5,0 3-5,0 0-3,0 0 4,0 0-5,0 0-1,0 0 1,0 0-6,0 0-5,0 0-4,0 0-6,0 0 2,0 0-2,0 0-9,0 0 10,0 0 1,0 0 17,0 18 7,-27-18-1,27 13 7,-21-13-4,21 19 0,-20-6-4,6-2 4,4 3-4,-4-2-3,3 5-1,-5-4-11,2 2-6,-2 0 2,-1 0-1,-1 2-4,1 1 2,0-2 2,2 1-3,-3 2 4,3 1-2,-1-2-1,0 3 2,-2 0-4,0 0 2,2-1-2,-2 2-2,0 0 7,-1 0-3,-2-3-7,4 2 1,-3-1-1,2-1 1,-1-1 5,0-2-5,3 0-5,1-2-2,2 0 3,-1-2 3,4 0 0,-1-3 1,1 1-7,1 0 0,1-2 3,1-1-3,-4 2 4,4-1 4,0-2-5,-2 2 0,1 0-5,0 0-2,-2-2 2,1 1-2,0-1 5,-1 0-6,-2-2 1,3 3 0,0-4 4,0 3 0,1-4 0,-1 2 0,3-1-11,-1 0-7,5-1-15,-3 0-13,2-1-16,0 1-19,1-2-31,1 0-38,0 2-36,-1-2-52,2 0-64,0 0-84,0 0-76,0 0-13,0 0 108</inkml:trace>
  <inkml:trace contextRef="#ctx0" brushRef="#br0" timeOffset="23594.9464">11692 3918 430,'0'0'21,"0"0"24,0 0 31,0 0 25,0 0 7,0 0-1,0 0 4,0 0-1,0 0 0,0 0 0,0 0-14,0 0 9,0 0-15,0 0-9,0 0-9,0 0-22,0 0 8,0-18 2,0 18-1,0 0 6,0 0-7,0 0-1,0 0-2,0-9-1,0 9-1,0 0-3,0 0 2,0 0-6,0 0-1,0 0 3,0 0-4,0 0 7,0 0-1,0 0-2,0 0 2,0 0-10,0 0-3,0 0-7,0 0-6,0 0 1,0 0-5,0 0-2,0 0-3,0 0-7,0 0-4,0 0-2,0 0 2,0 0-2,0 0-2,0 0-1,0 0 1,0 0-2,0 0 1,0 0 2,0 0 3,0 0-3,0 0 1,0 0-2,0 0-4,0 0 8,0 18 7,0-18 0,0 12 6,0-12-2,0 17 3,0-6-5,0-1 2,0 2-3,21 1-2,-21 1 6,12-2-4,-12 3 1,17-1-5,-6 1 1,0 1-4,0-2-2,-1 0 6,5 2-8,-2-1 3,2-1 3,0 1-6,1-2 2,-1 0 0,2 0-4,2 1 2,-1-1-2,3-1 1,-3 1 4,4-3-3,-2 2 1,0-1-2,0 2-4,1-3 8,-4 2-2,0-1 1,-2-1 1,-1 0-7,-1-1 5,-2 1-5,-1-2 5,-1 2-1,-1-2-1,2 2 3,-2-2-1,-1 1 2,3-1 1,-2-2-2,1 2-4,0 0 1,-1-2-3,2 1-1,-1 0 5,-1 1 1,0-3-1,1 0 3,-3-1-6,-1 1 2,2-1 0,-2 0 2,1 0 1,-1-1-1,-1-1-2,3 1-2,-6-2 4,5 2-1,-2-3 2,-1 3 2,-1-3-9,2 2 3,0-1-1,-2 0 6,3-1 6,-4 1-3,1-1-1,-2 0-5,0 0-1,0 0 3,0 0 2,0 0 7,0 0 11,0 0 4,0 0 6,0 0 2,0 0 1,0 0-2,0 0-2,0 0-5,0 0-12,0 0-9,0 0-8,0 0 0,-18 0-2,18 0-1,0 0 3,0 0-4,0 0 5,-9 0-1,9 0 2,-16 17-2,7-17-5,-2 13 7,-3-13-1,-2 18 5,0-5-1,1-1-8,-3 2 6,1 0-3,2-2 9,-3 3 0,1-1-7,-2 3 8,0 2-7,-2 2 2,-1 2 5,1 0-9,-1 3 2,-1 2 1,1 1-1,3 3-1,-3-3 3,0 5-2,0-3-2,2 2 5,-3 0-1,2-1-1,-1 1-1,0-2 5,1-1-4,1-2 1,1-1 4,2-3-7,4-3 4,-3 0-2,5-4-1,2-2 1,-2-2-4,6-3 6,-3 0-2,3-2-3,1-2 3,3-3-2,-1 1 1,-1-3 2,3-1 2,0 1-6,0-1 1,0 0 0,0 0-6,0 0-20,0 0-19,0 0-25,0 0-29,0 0-28,0 0-41,0 0-43,0 0-46,0-20-49,0 20-99,0-15-96,0 15-59,0-28 97</inkml:trace>
  <inkml:trace contextRef="#ctx0" brushRef="#br0" timeOffset="24655.9451">10876 4654 525,'0'-14'9,"0"14"8,0 0 19,0 0 14,0 0 16,0 0 5,-18 0-2,18 0 0,0 0-22,0 0 16,0 0-7,0 0 5,0 0 14,0 0-10,0-8 8,0 8-8,0 0 3,0 0-10,0 0-11,0 0-11,0 0-17,0 0-3,0 0 15,14 0 19,-14 0 11,0 0 15,9 0-1,-9 25-5,12-25 11,-4 0-6,1 19-7,3-19 0,-1 19-11,3-19 5,1 18-8,1-8-7,-3 1-11,3 4-14,-3-3-4,-1 2 1,2-1 4,-4 1-2,2 0 1,-4 1-8,1-2-8,0 1-2,-2 0-2,0 1-1,1 0-2,-2-1 5,3 2-1,-2 0 2,1-1 0,0 0-5,1 0-2,-1-2 6,1 1 1,1-3 6,-2 2-4,1-3-10,1 2 4,0-3-4,-1 0 3,-1 0 6,1 2-3,-1-3-1,1 1 3,-3 1-1,1-3-2,0 2 1,0-1-3,1 2 4,0 0 0,0 0-1,1 0 5,1-1-4,-1 0-1,1 1 1,-2-1 1,1 0-1,0-2 4,-1 2-1,1-3-4,-1 1-1,-2-2-8,2 1 5,0 1-1,0 0 4,1 0 5,-2-2-3,1 1 2,-2 1-6,2-2 3,-2 1-2,1 0-1,-1-1 3,-2-1-2,1 1 3,0 1-2,0-2-1,1 1 3,-2-2-1,2 1 0,-1-2-1,1 1-3,-1 1-1,-1 0 4,-1-2-2,2 2-2,-3-3 0,1 3-2,-2-1 5,2 1 5,-1-1-2,3-1-4,1 1-1,-1 0-2,2-1 3,-1 0 7,-1 0-1,4 0 0,2-1 1,-5-1-8,1 1 2,-1-1-4,2 2 2,-2-2 4,1 0-1,-4 0 5,0 0-2,3 1-1,-4-1 3,0 0 1,-2 0 0,2 0 4,-2 0-5,1 0 3,-1 0-5,0 0 4,0 0-1,0 0-3,0 0 2,0 0-13,0 0-17,0 0-26,0 0-36,0 0-39,0 0-40,-24 0-51,24 0-88,0 0-121,-24-19-101,24 19 37,-22-17 122</inkml:trace>
  <inkml:trace contextRef="#ctx0" brushRef="#br0" timeOffset="25568.2208">11246 4603 649,'0'0'18,"0"0"18,0 0 26,0 0 31,0 0 11,0 0 14,0 0 17,0 0 6,0 0-3,0 0-10,0 0-22,0 0-10,0 0-6,0 0 3,0 0 6,0-16 2,0 16-6,0 0-6,0-8-17,0 8-8,0 0-6,0-7-10,0 7 2,0-2-9,0-1 5,0 3 0,0 0-2,0 0-1,0 0-12,0 0-10,0 0-11,0 0-11,0 0-5,0 0-1,0 0-2,0 0 1,0 0 5,0 0 0,0 0 1,0 0 1,0 0 1,0 24 7,0-24-2,0 18 4,0-18 0,0 23-5,0-10 5,19-1-2,-19-3-2,0 4 3,13-1-1,-13 2 0,0-2 0,13 2-6,-13 1-2,8 0 0,-3 2 5,-3-4 0,4 1-6,-2 0 3,0-4-3,-2 0 1,2 0 6,-2-2-3,0 0-4,0-1 1,-2-2-1,0 0-3,0-2-11,0 1-20,2-2-16,-2-1-22,0-1-9,0 2-13,0-2-13,0 1 1,0-1-15,0 0-15,0 0-56,0 0-77,0 0-67,0 0-39,0 0 1,0-21 79,0 21 104</inkml:trace>
  <inkml:trace contextRef="#ctx0" brushRef="#br0" timeOffset="26027.121">11253 4505 829,'0'-1'18,"0"-1"11,0 1 20,0 0 22,0 1 1,0 0 13,0-1-15,0-1-27,0 1-22,0 1-17,0 0-4,0 0 8,0-1 12,0 1 5,0-3 0,23 3 3,-23 0-3,0 0-9,19 0 11,-19 0-4,0 0-7,18 0-4,-18 0-8,8 0 9,-8 0 13,7 20 9,-7-20-1,4 0-4,-1 22-3,-2-22 0,3 16 0,-4-16-3,0 22-6,2-12-5,-2 1 4,0 0-5,0 1 4,0-3-3,0 1 3,0-3 3,0 3-1,0-5 2,0 3-8,-25-2 1,25-2-4,0 0-8,0-2 5,-22 1-12,22-1-10,-12-2-26,12 2-34,-15-2-40,15 3-51,-12-1-31,7-2-45,-1 3-27,2-1-9,0-2 31,-1 0 73</inkml:trace>
  <inkml:trace contextRef="#ctx0" brushRef="#br0" timeOffset="26539.3751">11445 4429 858,'0'-4'35,"0"2"35,0-1 45,0-1 44,0 0 1,0 0 4,0 1-21,0 1-15,0-1-21,0 1-20,0-1-9,0 1-12,0 2 0,0 0-8,0-1-3,0 0 2,0 1-7,0-3 1,0 3-14,0 0-20,0 0-10,0 0-9,0 0-1,0 0 1,0 0 0,0 0 10,0 0 12,0 22 9,0-22 7,0 19 2,0-19-12,-22 25 6,22-25 1,0 27-8,0-12 3,0 1-10,0 0-6,0 0 3,0 0-1,0 1 0,0 1-1,0-2-5,0 1-4,0-3 0,0-2 0,0-1-1,0-1 0,0 1-1,0-1-4,0-1 9,0-1-3,0-1-3,0 2 1,0-1-8,0-2-2,0 1-13,0-4-16,0 0-14,0 0-15,0-1-8,0 1-8,0-1-20,0-2-14,0 2-14,0-2-18,0 0-13,0 0-34,0 1-43,0-1-40,0 0-34,0 0-6,0 0 43,0 0 81</inkml:trace>
  <inkml:trace contextRef="#ctx0" brushRef="#br0" timeOffset="27115.5166">11565 4555 708,'0'-5'15,"0"1"21,0-1 23,0 2 19,0-1 11,0 2-5,0 1-10,0-1-12,0 1-30,0 1-16,0 0-16,0 0-8,0 0 4,0 0 4,0 0 4,0 0 4,0 0 0,0 21-4,0-21 8,-21 0 4,21 23 1,0-23 4,-20 21-8,20-10-13,0 1 4,-16-3-4,16 1 9,0 0-5,0-1 1,0-1 0,-8-2-5,8 1 9,0-3-9,0 0 9,0-3-9,0 1-9,0-2 9,0 2-4,0-2-1,24 3 9,-24-3 1,0 0-5,15 0 4,-15 0 1,0 0-1,13 0-4,-13 0 5,0 0-1,8 0-8,-8 0 8,4 0 4,-2 0-8,0 0 13,0-20 4,-1 20-5,3 0 18,-3-16-10,1 16 16,-1-13 7,-1 13-1,0-7 4,0 7-16,0-10-4,0 7-8,0 1 4,0-1 10,0 3-10,0-1 10,0-2-3,0 3-13,0 0 4,0 0-10,0 0-3,0 0-4,0 0-6,0 0-3,0 0 4,0 0 0,0 0 7,0 0 15,0 20-2,0-20 2,0 16-5,0-16-7,0 16 0,0-16 2,0 13-4,0-13 1,0 13-2,0-13-5,0 9 6,0-3-10,0 0 5,0 2-2,0-4-10,0 2-16,0 0-30,0-1-26,0 0-43,0-1-18,0-3-26,0 2-34,0 1-1,12-1-25,-12-3-10,9 0 16,-2 0 53</inkml:trace>
  <inkml:trace contextRef="#ctx0" brushRef="#br0" timeOffset="27544.1623">11780 4529 593,'0'-2'18,"0"-1"15,16 0 22,-16 0 22,0 2 16,0-2 15,0 1 11,0-1 2,0 3-10,0-2-15,0 0-2,0 1-4,0-2-10,0 3 3,0 0-17,0 0-17,0 0-10,0 0-12,0 0-13,0 0 7,0 0 7,0 0 5,-23 20 4,23-20 2,-15 20-11,15-20 5,-22 26-6,11-13-2,3 2 9,-3-2-8,6 0 3,-1 1-7,3-1 0,-1-4-5,1 1 1,2-2-9,1 3-5,0-4-6,0 0 3,0 1 5,0 0-9,0-1 1,0 0-2,0-1 0,0-1 3,22-3-8,-22 4-18,0-4-19,0 0-24,18 1-20,-18-3-27,0 2-38,20-2-52,-20 0-57,13 0-34,-3 0-20,-2 0-6,1-24 85,3 24 77</inkml:trace>
  <inkml:trace contextRef="#ctx0" brushRef="#br0" timeOffset="27999.9478">11908 4593 605,'-11'0'11,"11"0"8,0 0 20,0 0 11,0 0 1,0 0 3,0 0-7,0 0 3,0 0-14,0 0-5,0 0 4,0 0-7,0 0 20,17 0 8,-17 0-11,0 0 9,0 0-16,16 0-8,-16 0-4,0 0-18,9 0 5,-9 0-13,8 0 0,-8 0 4,6-16-4,-4 16 4,2 0-4,-1-12 0,-3 12 0,0-10 8,2 10 13,-2-6 14,0 6 4,0-7-3,0 6-5,0 1-19,0 0 4,0 0-1,-21 0 0,21 0 4,0 0 0,0 0 3,-19 0 0,19 0 1,-16 0 3,7 17-10,0-17 4,-2 0 3,2 22-9,1-22 9,-1 20-1,1-9-1,0 1 0,5 0-3,-3 1-2,3-4-2,0 0 0,1 0-3,2-1-7,-2 0 1,2-3-3,0 2-1,0-3 7,0 0-12,0 2 4,0-3-5,0 0-16,0-1-13,0 1-23,22-2-27,-22 1-23,0-1-29,16-1-30,-16 0-33,16 0-27,-5 0-14,0 0-16,0 0 46,2-21 64</inkml:trace>
  <inkml:trace contextRef="#ctx0" brushRef="#br0" timeOffset="28383.2175">12135 4468 909,'0'-2'10,"0"2"23,0-3 12,0 3 18,0 0 13,-16 0-10,16 0 9,0 0-24,0 0-26,0 0-13,0 0-16,0 0 4,0 0 12,0 0 20,0 0-1,0 0 9,0 19 2,0-19-11,0 0 11,-23 22 4,23-22-5,0 17-4,0-17-3,-13 15-5,13-15-3,0 14-2,0-6-5,0-1 1,0 0 2,0 0-1,0-1 5,0 2-2,0 1 6,0-2 4,0 1-4,0 0 1,0 2-7,19-3 11,-19 3 3,0-5 7,0 3 2,0-3-7,0 0-13,0-2-9,0-1-10,0-1-7,0 1 4,0-1-4,0-1-6,0 0-13,0 0-19,0 0-43,0 0-56,0 0-110,0 0-118,-19 0-90,19 0 3,-18 0 121</inkml:trace>
  <inkml:trace contextRef="#ctx0" brushRef="#br0" timeOffset="34308.9249">12425 4542 368,'0'0'1,"0"0"10,0 0 4,0 0 6,0 0 13,0 0-1,0 0 10,0 0 2,0 0-1,0 0-2,0 0-2,0 0-2,0 0-1,0 0 10,0 0 5,0 0 8,0 0 2,0 0 1,0 0 0,0 0 10,0 0-4,0 0 1,0 0 1,0 0 1,0 0 12,0 0 3,0 0 2,0 0-9,0 0 0,0 0-16,0 0 4,0 0 1,0 0-8,0 0-2,0 0-12,0 0-10,0 0-2,0 0 4,0 0-6,-24 0 0,24 0-4,0 0-9,0 0 2,0 0-6,0 0-4,0 0 0,0 0-4,0 0 0,0 0-2,0 0-3,0 0 5,0 0-3,0 0 2,0 0 3,0 0-6,0 0-4,0 0 4,0 0-2,0 0-3,0 0 13,0 0-6,0 0 4,0 0 1,0 0-8,0 0 2,0 0 5,0 0 1,17 0 16,-17 0-1,16 0-7,-7 0-3,0 0-10,5 0 0,1 0-4,-1 0-2,3 0-2,-3 0 3,0 0-2,4 0 5,-1 0-4,-1 0-2,0 0 6,2 0-4,2 0 2,-2 0 1,1-15-4,0 15 2,1 0 4,1 0-3,-2 0 1,0 0-1,1 0-4,0 0 1,-1-9-2,-1 9-1,-3 0 3,1-4 1,0 2 1,0 1-3,-1-1 1,1 0 0,-1 0-2,4 1 4,0-1 0,0 1-2,-1 0 2,0 0 5,2-1-7,-5 1 0,1 1 5,-2 0-8,2-1 8,-1-2-2,-1 3-7,-1-1 7,3 1-2,-3-2 1,1 1 0,-1 0-3,1 1-1,2 0-1,-5 0 4,5 0-2,-3 0 2,1-1 1,-3 1-1,5 0 4,-3 0-5,1 0-2,1 0 3,1 0 0,-1 0 5,0 0-2,0 0-2,3 0 0,-3 0-6,2 0 9,-4 0-4,5 0 1,-5 0 0,-1 0-3,1 0 2,-2 0 1,-1 0-1,0 0 2,1 0 0,1 0-5,-1 0 9,1 0-6,-1 0 2,2 0 1,-2 0-2,2 0 3,-1-12-1,-3 12-1,4 0-1,-1 0 1,-1 0 0,3-6 0,-3 6-5,2 0 1,-3 0-2,2 0 5,-1 0 0,1 0-1,-3-5 3,0 5-7,2 0 7,0 0-6,0 0 2,-1 0 1,1 0-1,1-2 6,-1 2-5,2 0 2,-1 0-4,0 0-1,1-2 3,-3 2 0,5 0 0,-5-1-1,3 1 3,-1-2-6,1 0 7,-2 1-3,1 1-1,-3-2 2,1 2-1,0 0 1,-5 0 1,1 0 0,-1 0-2,-1 0 2,3-1-1,0 1-6,-1-1 1,-2 1 2,1-3 2,0 3 2,0 0 2,-1 0-1,-2 0-6,2 0 1,-1 0 1,3-3-1,-3 3 3,2 0 0,-1 0-2,2 0 0,-1 0 2,2-1-1,-3 1 1,1-1 0,2 1-5,-3 0 1,1-2 1,-1 2 4,-2 0-4,-2 0 7,4 0-9,-2-1 0,-2 1 5,4 0-6,-3 0 12,2 0-6,1 0 0,-4 0 0,5-1-9,-3 1 6,4 0 2,-4-1 0,0 1 5,-2 0-2,1 0-2,-1 0 1,3-2-4,-3 2 1,0 0 0,2 0 1,3 0 1,-2 0-3,-2 0 3,5 0-3,-3 0 0,1 0 5,3 0-3,-3 0-4,-3 0 4,3 0-3,1 0 4,-1 0 3,-2 0-7,2 0 1,-1 0-1,1 0 3,-1 0 4,-1 0 3,-2 0-8,2 0 3,-2 0-2,0 0 0,2 0 2,-2 0-1,0 0 1,0 0-2,0 0 5,0 0-3,0 0-2,0 0 1,0 0-6,0 0 6,0 0 0,0 0-3,0 0 5,0 0 1,1 0 2,-1 0 2,3 0-2,-3 0-3,0 0-1,0 0 1,1 0-4,-1 0 7,0 0-3,0 0 2,0 0 2,2 0-8,0 0 5,-2 0-4,0 0 4,0 0 3,0 0-2,0 0 2,2 0-1,-2 0-2,0 0 1,0 0 5,0 0-6,0 0 5,0 0-3,0 0-5,0 0 1,0 0 3,0 0 1,0 0-4,0 0 5,0 0-7,0 0-1,0 0 6,0 0-8,0 0-2,0 0-10,0 0-27,0 0-34,0 0-47,0 0-61,0 0-90,0 0-137,0 0-123,0 0-9,28 0 116</inkml:trace>
  <inkml:trace contextRef="#ctx0" brushRef="#br0" timeOffset="37527.9016">8646 4688 163,'0'0'-5,"0"0"4,0 0 0,0 0 4,0 0 1,0 0 1,0 0 4,0 0 0,0 0 11,0 0-1,0 0 2,0 0-1,0 0-5,0 0 5,0 0-1,0 0-1,0 0 3,0 0-5,0 0 0,0 0 2,0 0-11,0 0 9,0 0-9,0 0 0,0 0 5,0 0-4,0 0 11,0 0 2,0 0 6,0 0-3,0 0 0,0 0 3,0 0-7,0 0 0,0 0 4,0 0-4,0 0 7,0 0-1,0 0 1,0 0 1,0 0-1,0 0 4,0 0-11,-15 0 8,15 0-3,0 0 0,0 0 4,0 0 1,0 0-1,0 0 6,0 0 7,0 0-2,0 0-1,0 0-4,0 0 1,0 15 14,0-15-5,0 0 5,0 0-10,0 0-14,0 0 4,0 0-8,0 0 7,0 0 1,0 0-2,0 0-3,0 0 0,0 0-1,0 0 1,0 0 3,0 0 3,0 0-7,0 0 6,0 0 1,0 0-9,0 0 11,0 0-7,0 0 7,0 0-1,0 0-2,0 0 4,0 0-5,0 0-7,0 0-3,0 0-2,0 0-3,0 0-2,0 0 4,0 0-5,0 0 0,0 0 2,0 0-6,0 0 1,0 0 0,0 0 0,0 0 3,0 0-1,0 0-1,0 0 0,0 0-10,0 0 7,0 0-3,0 0 0,0 0 7,0 0-9,0 0 7,0 0-2,0 0-9,0 0 9,0 0-5,0 0 3,0 0 10,0 0-6,0 0 4,0 0 1,0 0-3,0 0 3,24 0-3,-24 0 1,0 0-1,18 0 0,-18 0 2,17 0-4,-17 0-6,21 0 4,-11 0-6,1 0 1,1 0 5,0 0-6,-1 0 6,1 0 0,1 0-3,-2 0 1,0 0-1,2 0-5,-2 0 3,-3 0 1,2 0-4,-4 0 5,1 0 3,-2 0-6,3 0 3,-3 0 0,2 0-3,0 0 6,3 0-3,-2 0-2,2 0-2,0 0 0,0 0 3,-1 0-1,-1 0 3,5 0-1,-2 0-5,3 0 7,-1 0-6,2 0-1,1 0 6,0 0-7,0 0 1,0 0 4,1 0-4,-1-17 3,0 17-2,-1 0-1,-1 0 1,2 0 5,-3 0 0,0 0-2,-1 0 0,2 0-4,-3 0 1,0 0 1,3 0 0,-4 0-1,2 0 2,2 0 1,0 0 1,-1 0 1,3 0-1,0 0 0,0 0-3,0 0 1,2 0 6,-1 0-8,3 0 4,-2 0-3,0 0-4,-2 0 8,-3 0-4,0-18 0,1 18 2,-5 0-2,-1 0 2,-1 0 0,0 0-4,0 0 4,0 0 2,-2 0 0,2 0 1,0 0-3,-1 0-2,0 0-1,3 0 2,0-8 3,-2 8 1,2 0 3,0 0-7,1 0 1,-3-3-4,1 3 1,-1-3-1,-1 2 1,1 1 1,-1 0 0,0 0 4,0-1-4,1 1 0,-1 0 4,2-2-6,1 2 7,0-1 1,0 1-5,2 0 7,-1 0-3,3-1-2,-1 1 2,1-1 2,3 1-2,-5 0-2,4 0-2,-2 0-6,-1 0 1,1 0 7,-2 0-2,1 0-1,0 0 3,-2 0-6,0 0 3,1 0 3,-2 0 0,0 0-1,0 0-3,-1 0 4,2 0-3,1 0 3,0 0 0,0 0-1,0 0-3,2 0 7,-1 0 2,-1 0-3,2 0 4,-4 0-1,1 0-6,-1 0 2,0 0-3,-1 0-3,-3 0 11,0 0-6,0 0 4,-3 0 1,2 0-3,-3 0 4,2 0-1,-2 0-2,3 0-2,1 0 2,-4 0 3,3 0-6,-2 0 1,6 0 2,-2 0-1,2 0 4,-1 0 2,4 0-10,1 0 1,0 0 3,1 0-5,-1 0 2,1 0 1,-3 0-5,0 0 4,2 0-2,-3 0-3,0 0 3,1 0-1,-1 0 2,-3 0 5,1 0-3,1 0 0,-3 0-2,1 0-1,-1 0-3,1 0 6,0 0-2,0 0-1,0 0 4,0 0-5,1 0 1,0 0-3,3 0 3,-1 0 0,1 0 1,1 0 3,2-17-3,0 17-2,-3 0-4,3 0 5,-2 0-3,-2 0 1,3 0 2,-4 0-6,0 0 9,-1-10-2,1 10 2,-1 0-2,-1 0-6,1 0 4,-1 0 2,-3 0 0,5 0 0,-3 0 2,1 0-7,2 0 3,-2 0-1,0 0-2,2-4 7,-1 4-3,1 0 4,-1 0-2,0 0-4,-1 0-2,1 0 3,-1 0 5,1 0-7,-1-3 7,0 3-4,0 0-5,2-2 6,-1 2 1,-1 0-1,1 0 2,-1 0-4,-1 0 3,0 0-2,2 0-2,-2 0 6,1 0-8,-1 0 8,-1 0-3,-1 0-2,0 0 4,-1 0-7,1 0 4,-2 0 4,0 0-2,1 0-2,-2 0 2,0 0-4,2 0 2,-2 0 3,1 0-7,1 0 3,-1 0-5,1 0 3,2 0 5,1 0 0,0 0 2,0 0-1,2 0 1,0 0-3,0 0 0,0 0-3,2 0-2,-2 0 3,-1 0 1,-1 0 3,-1 0-4,0 0 2,-1 0-4,-1 0 1,0 0 3,-1 0-5,1 0 2,-1 0 2,0 0 2,2 0 2,-1 0 0,-1 0-4,1 0 0,-1 0 3,1 0 0,0 0 8,-2 0-2,1 0 5,-1 0 4,1 0-4,-1 0 7,0 0 0,0 0-1,0 0 3,0 0-3,0 0-2,0 0 2,0 0-4,0 0-3,0 0 0,0 0-10,0 0-3,0 0 0,0 0-7,0 0-15,0 0-37,0 0-50,0 0-75,0 0-94,0 0-160,0 0-170,0 0 15,0 0 111</inkml:trace>
  <inkml:trace contextRef="#ctx0" brushRef="#br0" timeOffset="41101.8828">7021 4137 619,'0'0'16,"0"0"16,0 0 11,0 0 6,0 0-8,0 0-9,0 0-6,0 0 3,0 0 9,0 0 5,0 0 3,0 0-3,0 0-9,0 0-4,0 0 4,0 0 8,0 0 12,0 0 16,0 0 4,0 0-2,0 0-8,0 0-12,0 0-3,0 0 6,0 0-9,0 0 5,0 0 1,0 0-6,0 0 7,0 0-5,0 0 4,0 0 2,0 0 4,0 0 4,0 0-6,0 0 1,0 0 5,0 0-4,0 0 4,0 0-6,0 0-10,0 0 5,0 0-9,0 0 0,0 0-4,0 0-1,0 0-1,0 0 0,0 0 3,0 0-2,0 0 4,0 0-5,0 0-7,0 0-7,0 0-12,0 0-7,0 0-1,0-20-4,19 20 3,-19 0-1,0-24-3,19 24 3,-19-19-4,19 7 4,-8 0-2,-1 0-4,4-1 7,0 0 0,-2-3-1,6 0 4,-3-4-7,0 1 0,4-4-3,-2 0-1,2-1 3,-2-1 1,2-1 0,0 1 1,0 1 0,-1 3 2,-5 1-1,0 3 3,-2 2 2,0 1-5,-3 2 2,-1 3-1,-2 1-1,0 1 3,0 0 1,-2 1-3,1 2 2,1-1-3,-2 0 5,-2 5 2,2-4-2,-2 3 2,0-2-2,1 3-1,-2 0-1,0 0-1,0 0-2,0 0 1,0 0-7,0 0-15,0 0-21,0 0-32,0 0-37,0 0-43,0 0-44,0 0-58,0 0-75,0 0-79,-21 0-42,21 0 9,0 0 118</inkml:trace>
  <inkml:trace contextRef="#ctx0" brushRef="#br0" timeOffset="41997.5085">7674 3268 1706,'0'-2'25,"0"-4"39,0 5 37,0-3 42,0-1 5,0 3-9,0-1-8,0 1-22,0 2-27,0-1-24,0 1-24,0 0-15,0 0 0,0 0-5,0 0-5,0 0-3,0 0-5,0 0 0,0 0 1,0 0 6,0 0 9,0 0 6,0 0 2,0 0-1,0 21-4,0-21-1,0 17 1,13-17-5,-13 19-4,0-19-5,14 20-3,-14-9 0,0 0-1,9-3 0,-9 0-1,5-1-2,-2 0-2,-2-1-13,0 1-14,2-2-16,-1-2-20,0 1-12,0 0-16,-2 0-14,0-1-25,0 2-29,0-4-30,0 2-49,0-2-40,0 2-21,0-2-16,0 2-4,0-3 51,-19 0 77</inkml:trace>
  <inkml:trace contextRef="#ctx0" brushRef="#br0" timeOffset="42242.9732">7561 3006 1277,'-4'-10'11,"2"3"0,-1 3 4,2-1 8,1 0-19,0 3 0,0-1 0,0 1-8,0 2 4,0 0-11,0 0-31,0 0-41,0 0-29,0 0-28,0 0 1,0 0 11,0 0-18,0 0-20,0 18 8,0-18 31</inkml:trace>
  <inkml:trace contextRef="#ctx0" brushRef="#br0" timeOffset="43022.1005">8171 3202 903,'0'-2'13,"0"0"-2,0 1 6,-27-1 8,27 0-2,-19 1 25,19-2 4,-22 2 1,22 1-1,-26 0-10,13 0 1,-1 0-8,1 0 1,-1 0-12,1 0-11,1 22-1,-1-22 1,3 0-5,0 21 4,3-21 4,-2 15-12,3-15 4,0 17-4,3-8-4,0-3 5,2 1-5,0-1 1,1-1-1,0 0 4,0 0 4,0-2-8,0 1-4,0-1-8,0 0 9,0-1 3,0-2 11,25 2-3,-25-2-8,0 0 4,19 0-11,-19 0 15,16 0-5,-16 0 5,17 0 0,-8-20-5,0 20 8,0 0-11,1-22 7,-3 22-8,1-18-3,-1 18 11,0-21-5,-2 9-2,-2-1-1,-1-2-3,0 1-4,-1 0 11,-1-1 0,0-2-3,0 0 7,0 2-7,0-1 6,0 1 5,0-1 6,0 1 19,0-2 13,0 4 22,0-2 6,0 0 8,0 2 4,0-2-4,-16 4 2,16 0-12,0 3-1,0 1-1,0 1-4,0 1-4,-11 2-15,11-1-11,0 4-8,0 0-6,0 0-7,-5 0-7,5 0-5,0 0-6,0 0-2,0 0-3,0 0 0,0 0 0,0 0 0,0 0 7,0 0 18,0 20 9,0-20 14,0 20 10,0-6-6,0 2-3,20 1-5,-20 4-6,0-1-10,0 0 6,15 1-8,-15-1-4,10 2-1,-10-4-12,9 2 5,-4-3-1,1 1-1,0-2-1,1 1-5,-1-2 0,-1-1-2,0 1 3,1-4 2,-1 0-3,-1-1-2,-1-1-2,1-2-7,0 0-2,-2 2-6,1-5-18,-1 1-23,2 0-29,-1 1-44,-2-3-32,0 2-47,0-1-64,-1 1-73,0-1-58,0 1-21,0-1 23,0-3 123</inkml:trace>
  <inkml:trace contextRef="#ctx0" brushRef="#br0" timeOffset="44762.1968">8219 2731 790,'1'-1'41,"2"1"35,-3 0 30,2-2 39,-2 0-7,2 1-5,-2-1-2,0 0-12,0 0-18,0 1-2,0 1-12,0-4-11,0 3 1,0 1-17,0-2 3,0 0-2,0 2-11,0-2 0,0 0-14,0 0-7,0-1 0,-19 1-4,19-2 4,0 2-4,-11-2-7,11 1-9,-10-2-10,10 2 1,-14-1-2,6-1 5,0 2 1,-2 1 0,0-3 4,-3 2-7,1-1 4,0 2-8,0-1 4,-2 3 4,1-1-5,1 1 4,-2-2-5,1 2 4,0 0 6,0 0-2,1 0-2,1 0-5,-1 0-2,0 0 1,-2 0 4,3 0-1,-2 0-1,-2 0-1,1 0-1,-3 17 5,1-17 1,-2 0-3,0 0 0,0 13-5,0-13 2,1 9 1,-1-9 1,1 9 1,3-9-3,1 7-2,-1-5 3,4 2-3,-2-2 1,4 1 1,-1 1-4,0-3 7,-2 3-2,2-1 6,0 2 2,-2 0-2,1-1 2,-1 4 0,-1-1-1,4-1-2,-1 1 8,-1 0-3,0 0-4,1 0 5,-3 3-7,2-3-1,0 0 2,-4 0-9,1 0 0,1 1 1,3 1 0,0-2-1,0-1 6,1 4 0,2-2-1,1 1 2,-1 2-1,0-1-1,1 4 2,0-3 0,-1 4 2,4-2-4,-2 1 2,0 0 1,2 0-3,-1 0 0,1 2 1,-1-3-2,2-1 2,-2 2 4,2-1-5,-2-1 1,1 2-2,-1-1 3,2-1 0,1 2-4,0-1 3,0 1-6,0-1 4,0-2 4,0 3 0,0-2 3,0 1-4,0 1-4,0-1 3,25 1-4,-25 1 5,0 0 0,22 1-6,-22-1 7,17 1-4,-5 0 4,-2-1 1,2 2-5,-1-2 0,2 2 0,0-8 2,0 5-8,-2-2 5,-3-2 3,3 3-4,-2-3 7,1 2-7,1-2 2,3 4 2,-2-2 0,5 1 0,4-2-3,-2-1 2,3-2-1,1 0 1,1-3 2,-1 0-5,5-2 5,-1 1-4,0-4-1,1 1 2,1-1 2,0 0 0,0 0 1,-3 0-2,3 0-1,-4 0-1,1 0-2,0 0 6,-2 0-3,0-17 2,-3 17-1,2 0-2,-3-12 1,-2 12 1,1-11 2,1 11-1,-3-15-2,0 6 3,3-1-5,-4-1 1,3 2-1,-3-1 7,3 0-4,0 2 0,-2 0 2,3-1-12,-3 2 7,1-1-5,0 0 2,1-2 4,-3-1-4,0 0 3,0-1-5,-2 0 0,1 0 4,-3-1 1,-1 1 1,-1-1-4,0 1 0,-3-1-2,2 1 3,-3-1 4,2 2-2,1-1-1,-2-2 1,-1 1 1,2-2 2,-3 1 1,2 2 2,-1-1-5,-3 1 0,-2-1 0,-1 1 0,2-1 2,-2 1-2,0 1 0,0-1-2,0-1 2,0 0 0,-25 1 2,25-1-1,0 0-3,-22 0 4,22-3-5,-17 2 1,17-1 2,-18-2-3,18 2 5,-16 0 0,4 0 2,2-1-1,2 1 2,-3 2-3,0 1-2,-2 0 1,2 1-3,-2 1 5,-2 0-2,1 1 1,-1 1-1,0-1-2,0 0 4,1 4-1,0-3 1,1 3 2,2 1 0,1-1-1,0 0 2,2 1 0,0 1 5,1 1 5,1-2 0,0 1 1,-2 0-3,1 0-5,1 1 0,-1 0-1,-1-1-3,-1 0 1,0 1-2,1 0 1,-1-1-2,0 3-4,0-4 0,-2 3-1,2 1 2,0-2 2,-1 0 4,-1 2-5,2 0-3,-1-2 6,3 1-5,-2 0 3,-1 0 1,1 0-15,0-1-8,2 1-14,-2 1-25,0 0-18,1 0-25,-1 0-27,-2 0-37,2 0-59,-4 0-78,3 21-69,-1-21-36,0 0-1,0 24 114</inkml:trace>
  <inkml:trace contextRef="#ctx0" brushRef="#br0" timeOffset="46189.1556">6315 4191 662,'0'1'20,"0"-1"21,0 0 13,0 3 15,0-3-9,-19 0-3,19 0 0,0 0-3,0 0 0,0 0-10,0 0-7,0 0-6,0 0 0,0 0 4,0 0-4,0 0 4,0 0 0,0 0 3,0 0 17,0 0 17,0 0 8,0 0-1,0 0 1,0 0-3,0 0-3,0 0-2,0 0-6,0 0-10,0 0-2,0 0 4,0 0-5,0 0 1,0 0-3,0 0-5,0 0 1,0 0-8,0 0-6,0 0-5,0 0-6,0 0-3,0 0 5,0 0-4,0 0 2,0 0 5,0 0-6,0 0 1,0 0-1,0 0-6,0 0 1,0 0 1,0 0 1,0 0-1,0 0 2,0 0-1,0 0-5,0 0 1,0 0 0,0 0 0,0 0-3,0-17 0,0 17-5,0 0-4,0 0 2,0-15 0,0 15-1,0-12 1,-18 4 0,18-1-3,-16 0 1,16-2-4,-15 0-1,5-4 2,-1-2-1,2 2 1,-1-6-4,1-1-1,2-2 1,-3-3-2,-1 0 4,2-4 3,-1 0-4,-4-4 6,3 2-4,-4-1 0,2 1 0,-2 2-1,3-2-2,-1 3 3,1 0-1,2 4 3,-1-2 7,0 6-1,0 4 0,1-4-7,1 6 0,1-1-2,0 4 5,0 0 5,0 4 0,3-2-3,1 2-1,0 3-2,3 1-2,0 2 0,-2-1-2,3 4-2,0-1-1,0 1-11,0 0-20,0 0-17,0 0-23,0 0-15,0 0-15,0 0-21,0 0-13,0 0-26,0 0-34,0 0-45,0 25-61,0-25-25,0 18-24,17-18 30,-17 18 102</inkml:trace>
  <inkml:trace contextRef="#ctx0" brushRef="#br0" timeOffset="48557.6386">5440 3212 576,'3'0'8,"-1"0"18,3 0 23,-4-3 23,2 3 17,-2-4 8,0 4-2,-1-3-3,3 1 5,-2 0 6,0 1 0,1-4 9,-2 2-17,1 2-3,-1-3-11,0 2-12,0 0-10,0 0-24,0 1-6,0-1-14,0 1-9,0 1 0,-25 0-3,25-1-7,0 1 4,-22 0-3,22 0-3,-18 0 7,18 0 3,-24 0-5,13 22 6,-2-22-5,1 15 0,-1-15 8,2 21-8,1-21 2,0 24 0,3-12-3,0-1-3,2 2-3,1-1 4,2-2-7,2 0 13,0 1-2,0-1-2,0-2-1,0 1-4,0-3-5,23 1-1,-23-1 6,0-2-1,23 0 7,-23-3-3,18 1 3,-18-2-4,17 0 4,-17 0 8,19 0-3,-9 0 2,1 0-3,-1-22-5,0 22-1,0 0 2,-1-21 4,0 21-3,-2-17 5,-2 17-2,0-18-9,-1 8 7,-1-2-6,-2-1 4,-1 1 2,1-4-4,-1 0-1,0-1-3,0-3 3,0 1-2,0 0 8,0-3-3,0 1 2,0-1 1,0-1 0,0 2 10,0 2 11,0 1 3,0 1 11,0 2 5,0 2-3,-17 3 0,17 0-5,0 3 2,0 0-6,0 1 7,0 2-2,0 0-8,-8 1 4,8 3-2,0-3-1,0 3-2,0 0-7,0 0-6,0 0-9,0 0-3,0 0-4,0 0-2,0 0 2,0 0-3,0 0 1,0 0 6,0 0 0,0 20 6,0-20 4,0 16 1,0-16 9,0 25 0,20-9 2,-20 2-2,0-1-7,20 3-2,-20 0-4,15 1 3,-15-1-2,18 0-4,-8 0 1,-3 0-6,2 0 4,-2-2 3,-1-1-6,0-1 6,-1 1-5,0-4 1,0 1 3,-2-2-8,0-1 3,-1 0-4,2-1 1,-1-3 4,-1 1-8,0-3-8,-1-1-15,0 1-20,0-2-14,-1 1-15,0 0-5,0-3-6,0 3-8,0-3-15,0 1-22,0 0-26,0 1-42,0-1-15,0 1-30,0 0-8,0-2 8,0 0-3,0-1 44,0 0 59</inkml:trace>
  <inkml:trace contextRef="#ctx0" brushRef="#br0" timeOffset="49422.1467">5762 3122 865,'0'-1'17,"0"1"18,-18-1 35,18 1 29,0 0 10,0 0 5,-12-1-6,12 1-26,0 0-26,0 0-20,-7 0-29,5 0 0,-2 0 4,-1 0-7,0 0 4,0 25-7,-1-25 0,1 20-1,0-20 1,1 19-3,0-19 2,3 17-3,0-17 1,1 16 6,0-16-7,0 12 7,0-6-4,0-2-3,0 0-20,0 0 1,0 0-11,0-3-5,0 3 11,0-4 0,19 3 12,-19-3 15,0 1 4,0 0-4,16-1 8,-16 0-8,11 0 0,-11 0 8,10 0-5,-5 0 5,1 0-5,-1 0 1,3-23-8,-3 23 0,-1 0 23,1-24-1,-1 24 14,-1-16 4,0 16-8,0-15 10,0 15-3,-2-12 0,-1 12 2,0-8 0,0 8 6,0-5 2,0 4-3,0 0-8,0 1-9,0 0-10,0 0-8,0 0-10,0 0-4,0 0-2,0 0 0,0 0 0,0 0 3,0 0 0,0 0 5,0 0 1,0 0-9,0 0 0,0 16 4,0-16-6,0 0 5,0 0-2,0 14-8,0-14 7,0 0-7,15 8 2,-15-8-3,0 5 7,13-5 0,-13 0 1,9 2 9,-2-2 0,1 0 3,0 0 6,1 0-9,0 0-2,3 0 1,-3-20 1,0 20 2,-3 0 0,2-20 6,-3 20-5,-3-18-2,0 6 1,-2 1-9,0-2 6,0-2 5,0 0-11,0-3 5,0 1-8,-22-1-2,22-1 14,0 1 8,-16 2 13,16 1 5,0 2-2,-16 2-1,16 2 6,0 1 9,-12 4 10,12-1-2,0 5 2,-6-3-15,6 1-10,0 2-11,-3 0-13,3 0-4,0 0-2,0 0 2,0 0 2,0 0-7,0 0 2,0 0 4,0 0 11,0 20 10,0-20 5,0 20 1,0-7-8,0 2-1,0 3 7,0 0-5,19-1 5,-19 2-2,0-1-2,0 0-2,16-1-10,-16-2 4,0-1-5,13 1 2,-13 0-5,10-3-4,-4-1-7,-1 1 3,1-4 4,-2 2-17,0-3-16,1-2-34,0 1-39,-1 0-21,0-3-38,-2 2-40,2-2-27,-1-2-38,2 1-11,2-2 2,-1 0 15,0 0 74</inkml:trace>
  <inkml:trace contextRef="#ctx0" brushRef="#br0" timeOffset="50021.9535">6085 3096 270,'0'0'2,"0"0"7,0 0 5,0 0 16,18 0 10,-18 0 2,0 0 7,0 0-2,15 0-1,-15 0 14,0 0-8,0 0 7,0 0-3,7 0-5,-7 0 6,0 0-9,0 0 5,0 0-4,0 0-2,0 0-1,0 0-10,0 0-7,0 0-7,0 0-4,0 0 4,0 0-10,0 0 6,0-12-10,0 12 3,0 0-3,0-8 0,0 8 11,0-7-4,0 7 16,0-5 3,0 2 7,0-1-1,0 0-3,0 1-1,0 1-7,0-1 2,0-1 0,0 1 0,0-1-1,0 1-3,0-2 11,0 2-2,0-1 2,0 1 3,0 1-16,0 1-2,0 0-10,0-2-10,0 3 3,-17 0-6,17 0 1,0 0-1,0 0 0,0 0-6,-9 0-1,9 0 3,0 0-1,-6 0 2,3 0 7,-2 19-1,0-19-7,0 16 5,1-16-4,0 20-2,0-20 9,0 23-1,4-14 4,-1 2-1,1-2-3,0-1-4,0-2 1,0 2-5,0-2 3,0 1 2,0-3-5,0 0 0,19 1 1,-19-3-1,0 2 8,21-3 8,-21-1-3,20 2 2,-20-2-3,21 0 3,-11 0 5,-2 0 12,0 0-3,-1 0-2,1 0-2,-1-18-11,1 18-4,-2 0-5,0 0-3,2-16 3,-1 16-1,2 0 0,-3 0-4,2-9-16,-6 9-17,3 0-22,-1-5-33,-1 5-39,-2-3-47,-1 3-67,0 0-50,0-1-41,0 0 25,0-3 93</inkml:trace>
  <inkml:trace contextRef="#ctx0" brushRef="#br0" timeOffset="51179.1599">5266 3291 713,'-4'1'13,"1"1"16,-1 0 12,3 0 17,0-1 11,-1-1 5,2 0-2,0 0-5,0 0-22,0 0-27,0 0-10,0 0-15,0 0 3,0 0 4,0 0 7,21 0 8,-21 0 1,19 0 11,-19 0-3,33 0 4,-11 0 4,2 0-4,3 0 4,2-24-8,4 24-5,-1-17-3,3 17-1,-2-20 7,2 20-7,0-21 3,1 11-1,-3 0-10,1 0 7,-2 0 0,-2 0-3,-3 2 3,-3 1-4,-3-1 1,-2 3-1,-5 0 3,0 1-6,-3 1 0,-3 1-10,-1-1-11,0 1-25,-2 1-23,-1-1-31,-3 2-43,0 0-10,-1 0-29,0 0-3,0 0 7,0 0 0,0 0 7,0 0 23,-23 0 43</inkml:trace>
  <inkml:trace contextRef="#ctx0" brushRef="#br0" timeOffset="51501.0899">5440 3323 502,'-1'3'11,"0"-3"18,1 2 11,0 0 11,0-2 2,0 0-9,0 0-6,0 0 5,0 0-2,28 0 4,-28 0 3,29 0-3,-10-25 4,2 25 3,3 0 12,1-23 5,0 23 9,3-16 1,0 16 5,-2-20-4,0 11-14,0 0-2,-1 0-19,1 0-7,-2-1-8,-1 5-11,-1-2-2,0 1 1,0-1 1,-2 3 6,-1-2-3,-4 1-13,1 1-6,-5 2-12,0 0 5,-3-1 6,-2 1-5,-2 2-2,-2 0-26,0 0-42,-2 0-34,1 0-43,-1 0-25,0 0-15,0 0-8,0 0-20,0 0-37,0 0 36,0 0 52</inkml:trace>
  <inkml:trace contextRef="#ctx0" brushRef="#br0" timeOffset="56462.9766">6512 5308 313,'0'0'10,"0"-1"9,0 1 7,0 0 3,0 0-5,0 0-4,0 0-5,0-1 14,0 1-2,0 0 7,0 0 3,0 0-8,0 0 9,0 0 4,0 0 5,0 0 9,0 0 7,0 0 5,0 0 7,0 0 11,0 0-2,0 0-2,0 0 1,0 0 0,0 0-10,0 0 9,0 0-9,0 0-10,0 0 0,0 0-5,0 0 2,0 0 0,0 0 0,0 0-4,0 0 6,0 0-6,0 0 2,0 0-2,0 0-6,0 0 6,0 0-6,0 0-7,0 0-4,0 0-14,0 0-2,0 0-3,0 0-10,0 0-1,0 0-9,0 0-4,0 0 6,0 0-1,0 0 7,0 0 8,-13 20-3,13-20 8,-15 25 1,3-8-4,1 2 5,-4 3 2,0 1 3,0 0 3,-2 4 0,0-1 3,1 2-3,-5 1 1,2 1-2,-2 4-4,-1-2 0,-1 2-1,4 0-1,-4 2-1,3-5-3,0 1 1,0-1 4,5-4-2,0 0 2,3-6-9,0-3 5,3-6-9,1-1-2,3-2 0,3-1-10,-1-8 1,2 3-6,1-3-17,0 0-27,0 0-34,0 0-42,0 0-35,0 0-45,0 0-56,0 0-91,0 0-100,0 0-57,0 0 31,0-26 135</inkml:trace>
  <inkml:trace contextRef="#ctx0" brushRef="#br0" timeOffset="57269.7982">5745 6391 2497,'2'-12'3,"-2"3"10,0-1 24,0 0 29,0 2 32,0 2 26,-22 3-3,22-2-28,0 2-35,0 2-37,0-1-24,0 2-7,0 0 1,0 0-2,0 0 3,0 0 3,0 0 1,0 0 2,0 19 2,0-19 4,0 22 3,0-6-5,0 1 2,0 3 0,0-1-9,0 3 11,0-3-6,0 1 2,0-1 3,0 0-1,0-1-2,0-1-2,12-1-1,-12-1-1,0 1 3,0-3 3,6 0-1,-6-1-1,2-1 0,0-2-4,-1-4-1,1 2-1,1-3 2,-3-2-2,1 1 1,-1-3 0,1 0-7,1 0 0,-2 0 4,1 0-3,0 0 3,0 0-5,1 0-14,-1-25-3,1 25-7,1-28-5,1 7 6,1-1-8,2-4 0,1-2 7,-2-2 1,3 3 8,-1-2 8,0 3 3,1 2 5,-3 3 4,3 3 2,-4 3-1,1 2 0,-1 4 6,-1-2-1,1 4 2,0 1 7,-2 1 2,-1 0-5,0 1 0,-1 4-3,1-3-3,-1 3 1,0 0 3,1 0 1,-1 0 6,0 0 6,2 0 4,-1 0 4,2 20-5,1-20 7,0 18 0,0-18-12,1 23 1,-1-9-10,1-2-3,1 4 1,-4-3-2,1 0-2,1 1 3,-1 0-1,-1-2-2,-2 1 2,0 1-4,4-2 4,-4 1-2,-1 1-14,0-2-15,0 0-15,0-2-25,0-1-19,0-1-26,0-1-41,0 0-42,0-2-62,0-2-68,0 0-48,0-2-24,0-1 36,0 0 109</inkml:trace>
  <inkml:trace contextRef="#ctx0" brushRef="#br0" timeOffset="57798.4923">6190 6283 1301,'0'-4'8,"0"3"18,0-2 25,0 3 16,0-3 17,0 3-2,0 0-9,0 0-14,0 0-29,0 0-16,0 0-18,0 0 0,0 0 7,0 0 11,0 20 6,0-20 0,-20 19 1,20-19-1,0 25 1,-17-11-1,17 2 13,-12 0-7,12 1-2,-13 2 2,7 0-11,0-2-3,1 3-2,1-3-2,1 0 1,2-1 0,0-1-5,1-2-1,0 0-6,0-4 0,0 0 12,0-2-9,0-2 4,24 0-3,-24-1-5,0-1 7,0-3-6,20 0 3,-20 0 2,15 0-2,-15 0 5,9 0-5,-9 0 3,8-27-4,-8 27-1,9-19 6,-6 19-9,-1-27 8,2 10-6,-2 3-3,2-3 7,-1 0-2,-3-1 1,1 2 5,0 1 1,2 1 7,-3 3 11,0 2 4,0 2 8,0 1-14,0 3-2,0 0-8,0 3-6,0-1 0,0 1-3,0 0-6,0 0-2,0 0 4,0 0 7,0 0 2,0 0-2,0 21 3,0-21-6,0 19 3,0-19 5,0 22-9,0-8 0,0-2 3,0 1-9,0 1 4,15-1-12,-15 0-19,0-3-15,10 2-13,-10 1-16,0-1-28,8 0-21,-8 0-47,4 0-45,-4-2-30,0 0-32,0-1-17,0-4 15,0 0 72</inkml:trace>
  <inkml:trace contextRef="#ctx0" brushRef="#br0" timeOffset="58494.0136">6386 6391 1729,'0'-5'7,"-19"1"19,19 1 24,0 2 17,0-2 18,0 2 1,0 0-12,0 1-16,0 0-28,0 0-17,0 0-10,0 0 4,0 0 11,0 0 3,0 0 6,19 22 2,-19-22-8,0 18-5,21-18-5,-21 25-6,16-10 3,-16-1-3,14 0-3,-7 0 4,-1-1-3,1 1 3,-2-2-4,0-1 0,-2-2 1,1 0-4,-2-1 2,0-1-2,-1-1-1,-1 0 1,1-4 1,-1 1 2,0-1-5,0-2 2,2 2 0,-2-2-1,0 0-6,0 0 0,0 0-1,2 0-6,-2 0 3,0 0-13,0-21-4,0 21 9,1-20 4,0 20 2,2-32 2,-1 14-6,2-4 1,-2 2 8,2-1 5,1 1 2,-1 3 1,1 0 1,-1 5-5,-2 3 6,2 1-2,-3 3 7,3 3 1,-3 0-8,1-1 2,-1 3 3,1 0 6,1 0 11,2 0 4,-2 0 5,1 0 1,1 29-5,2-29-2,0 22-12,1-7 0,-1 0-7,-1 3 7,-1-3-3,0 2-2,1-2 1,-2 0-4,0-2-5,-1 0 0,0-1 1,0-2-4,1-3 6,-2 1 0,-1-4-1,-1-1-1,3-1 2,-2-1-2,-1-1-9,0 0-1,1 0-8,-1 0-11,1 0-4,2 0-18,0-21 0,-1 21 15,2-24 9,1 24 20,0-30 3,1 14-2,0-1 3,-1 2 4,-1 4-1,0-1 1,0 5-4,-2 1 2,2 6-1,-3-5 2,0 5 12,-1 0-8,0 0 8,0 0 5,2 0-4,-2 0 10,1 0 3,1 0-6,1 20 5,1-20-6,0 0-6,0 21-1,1-21-5,0 20-5,0-20 2,-1 19-4,0-8-1,0 0-2,0-1-11,-3-3-25,1 3-22,1-3-40,0 0-37,-1-1-44,0-1-64,-1-1-40,1-2-32,-1 0-18,1-2 52,1 0 83</inkml:trace>
  <inkml:trace contextRef="#ctx0" brushRef="#br0" timeOffset="58869.9702">6885 6464 1219,'3'-3'0,"-2"-1"8,3 1 0,0-1 12,1-1 26,3 0 13,1-4 23,1-1-12,4 2-15,-2-4-23,2 3-24,-1-1 11,-2 2 3,-1-1 26,-1 1 21,-4-1 5,0 2-6,1-1-18,-4-1-4,0 0 7,-2 1 9,0 1 0,0 2-11,0-2-20,0 2-4,0 1 0,0 3-3,-25 1-3,25 0-9,0 0-1,0 0-6,-20 0 4,20 0 2,-15 0 3,15 21 4,-20-21 9,9 23 3,-1-23-2,3 33-7,1-13-13,-1 1-4,4-1-2,2-4 10,1 2 0,2-2-5,0-1 3,0-1-8,0-1 2,0-1-1,0-3-3,29 3 0,-29-4-11,21 2-13,-21-4-20,20-1-29,-20 0-31,24-2-28,-11-1-49,0-2-72,2 0-80,-1 0-63,0 0-32,3 0 103</inkml:trace>
  <inkml:trace contextRef="#ctx0" brushRef="#br0" timeOffset="60674.0026">7098 6053 1494,'-2'-3'8,"-2"-4"9,-2 2 12,1 1 28,-1-1 17,1 0 16,-1-2 6,-1 4-23,1-2-15,-1 0-24,1 1-6,0-1-1,-4 2-8,4 0 9,-2 1-12,0-1-2,0 2 13,-1-2-6,-1 3 4,-1-1-3,1 0-11,-2 1-2,-3 0-1,3 0 1,-3 0 2,0 0 2,-1 0-2,2 0-3,-4 0 0,3 0-5,-3 0-2,2 0 7,0 0-11,-4 0 1,3 0 2,-3 0-6,2 0 6,-2 0 2,0 0 0,1 0-3,-1 0 0,4 0 2,1 0-3,-1 0 11,2 0-5,3 0 6,-3 0 9,4 0 1,0 0 6,1 0-4,-2 0-3,3 0-6,0 0-4,0 0-4,-1 0 1,-2 0 2,2 0-1,1 0 1,-4 0-3,1 0 1,0 0-7,-3 0 0,1 19 8,-3-19-3,2 0 5,0 0 0,-1 17-5,1-17-2,0 0 4,0 10-2,2-10 0,-1 0 0,1 5 4,0-5-4,4 4-2,-2-4 2,1 1-8,-2 1 4,2-2 1,1 2 0,-1-2 6,-2 3 0,0-3-6,-2 2-5,1 1 3,3 1-3,-6-4 0,5 3 9,0-1-6,0 1 1,-1 1-1,2 0-1,1-3-1,-3 2 2,2 1 3,-3 0-2,3 0 0,-1-1 3,-2 3 2,2-1-1,-1 0 0,-1 2-3,-1 1 1,0-1 3,2 0 0,-2 1 5,0-1-4,3-1-5,-1 0 3,0 0-2,1 2 0,1-5 7,1 2 2,0 0-2,-1-1 10,-2 1-5,3 1 0,-3-2 4,0 2-5,-1 0 5,2 0-4,-3 0-4,2 1 3,-3 1-5,3 1 2,-1-2 0,-1 1-1,2 1-5,-2-2 4,0 2-4,1-1-5,0 0 1,1-1-2,1 0 6,-2 1-1,2 1 3,-1-1-5,1 1 4,-2-1-3,1 3 1,0-1-2,1 1-2,-5 0 5,4 1-4,-2-2 6,2 3-2,-2-1-6,2-1 0,2-1 1,-1 0 0,-1 1 4,5 1 2,-2-2-3,3-1-1,-2 2-1,2 1 3,0 0 1,1 0 2,0-2-2,3 2 1,-2-3-1,2 3-4,0-1 2,1 0-3,0-1 2,0 0-2,0 2-1,0 0 3,0-2-1,0 2 1,0-3 5,0 5 1,23-3-4,-23 0 0,0 2-1,23-1-1,-23 0 0,21 0-1,-10-1-4,-1 1-3,1-1 4,0 0 5,2-2 5,-2 0 0,-1 2 0,4-4-11,-3 1-1,1 0-4,1-4 4,0 4 1,2-4 0,-3 2 2,4-2-6,-2-1 6,1 2 1,0-4 4,0 3-2,-1 0-3,3-4-1,-1 2 0,1 1 0,-2-2 7,3 0-1,0 0-2,-1 1 0,2-2-6,-1 0 2,1 0-4,2 0 3,-2 0 5,3 0-6,0 0 3,-1 0 2,0 0-2,3 0 0,-2 0-3,2 0 2,0 0-1,0 0 2,2 0 5,-5 0-8,-2 0-2,5 0-2,-2 0-9,-2 0 2,2 0-2,0 0 4,-3 0 3,5 0 0,-2-15 4,-1 15 6,0 0-2,0 0 2,-4 0 1,2 0 0,-1-12 4,-1 12 0,1-5-4,-3 5 1,1-6 3,-2 3-2,-1 2 8,0-2-7,1 3 3,-4-2 1,1 0-2,0 0-1,2 0-2,-2 0-2,2-1-2,0 1 9,2 0-7,-1-1 3,2 0-3,0 2-2,1-3 0,0 3-1,-2-2 5,2-1-3,0 3 4,1-2-1,-2 1-3,2 0-1,-2 1 2,3-1 5,-3-1-3,1-1 0,0 0-2,-2 3-3,3-2 6,-2-1 0,3 1-4,-1-2 5,0 3-4,1-3-2,0 0 5,2 1-8,-2-2 0,1-1 6,-2 3-5,1-2 1,-2 2 3,1-3-2,0 5 2,0-4 4,2 1-2,-1 1-3,-2-2 1,3 0-2,-1 1 2,1 0 1,-2 0-1,-2 0 1,0 2-1,-1-3 0,-1 3 5,-1-2-2,0 1-1,0 0 0,-4-2 1,3 0-5,-1 0 2,-2-2-4,-1 3-2,0-4 6,0 1 0,-3-1 1,1 1-3,-2-1 1,0-1-2,-1 3 8,4-3 1,-1 1 3,-3-2 3,1 1 5,-3-1 4,-1 0-1,0-2 2,0-1-9,0 1 6,0 1 1,0-4-3,-23 1 4,23-1-9,0 0 3,0-1 2,-15-2-4,15 3 3,0-2-1,-20-1 2,20 4 0,-15-3-2,5 0-1,1 3-9,-1-1 6,0-1 2,4 4-3,-2-2 8,-1 1-6,0 2-4,0 0 1,2 0 2,0 0-6,-3 3 5,0-1 0,1 0-5,2 0 8,-1 1 3,0-1-8,0 3-2,-1-2-2,2 1-6,0-2 9,1 3-2,1-3 8,-3 1 1,1 1 5,2 0 11,0 2-7,0-2 3,-2 1-11,0 2-6,0-2 0,-2 3 2,-1-1 2,2 0 5,0 1 0,-2-1-7,2 2-1,1 0-6,-1 1-1,1 1 1,2-2 1,-2 2 0,1-2 0,-1 2 2,-1 0 4,1-1 1,0 2-3,0-3-4,-2 3-3,-2-2-4,2 2 2,-3 0 2,0 0-4,-1 0 4,0 0-5,0 0 1,-1 0-1,2 0-15,0 0-14,0 0-26,1 0-32,0 0-26,2 0-38,-1 0-41,-2 0-62,0 0-92,0 25-147,-3-25-131,2 0 57,0 23 132</inkml:trace>
  <inkml:trace contextRef="#ctx0" brushRef="#br0" timeOffset="62566.8734">17134 4322 881,'-1'0'31,"0"0"27,1 0 33,0 0 54,0 0 0,0 0 6,0 0 0,0 0-23,0 0-14,0 0-21,0 0-17,0 0-21,0 0-9,0 0 5,0 0-7,0 0 3,0 0-1,0 0-8,0 0-10,0 0-8,0-14-9,0 14-3,25 0 2,-25-12-1,16 12-2,-16-14-5,29 7 0,-13-1-6,5-4 8,1 2-1,1-2-4,5 0 7,2 0-4,1-2 0,1-3 5,0 2-4,2 2 1,-1-3 8,-1 2-6,-3-1 5,-1 2-1,-2 1-4,-2 0 6,0 1-7,0 1-3,-4 0 5,4 0-5,-2 0 2,2 1 3,0 0-4,-2-1 3,1 1 2,-1-4 4,2 5 5,-4-1 2,1 0 1,-4 3-3,-1-3 0,-2 4 1,-1 0 5,-4 2 6,-1-1-2,-3 1 5,-1 1-2,-3 1-9,1-1 0,-1 2-15,-1 0-1,0 0-4,0 0-5,0 0 2,0 0-15,0 0-26,0 0-32,0 0-45,0 0-50,0 0-44,0 0-73,-21 0-83,21 0-68,-14 0-36,14 0 106</inkml:trace>
  <inkml:trace contextRef="#ctx0" brushRef="#br0" timeOffset="63559.8762">18296 3663 870,'0'-13'18,"2"13"15,2 0 51,-3-9 53,0 9 37,0-10 14,-1 5-21,0 0-33,0 1-40,2 3-17,-2-2-19,0 3-9,0 0-4,0-3 4,0 3-6,0 0-11,0 0-14,0 0-18,0 0-3,0 0 3,0 0-3,0 0 1,0 0 5,0 21-2,0-21 9,-20 18-1,20-18-10,0 22 6,0-9-1,0 1 3,0 0 1,0-2-11,0-1 1,0 3 2,-9-1 5,9 0 5,0 1-4,0-1-1,0 2 0,0-2-4,0-1 3,0 1-3,0-5-2,0 3 6,0-3-4,22-1 5,-22-1 1,0-2 0,18 0 2,-18-2 6,14-2-4,-14 1 5,12-1 0,-12 0-12,15 0 3,-9 0-5,1 0 0,5-28 2,-2 28 0,-1-22 2,1 22-7,-2-27 3,0 11-2,1 1-8,0-1 10,-4-1-3,1-1 7,-2 1 9,2-1-7,-3-1 0,-1 2-7,-2-2-1,0 3 9,0-1 4,0 2 6,0 2-4,0 0-9,-29 4 2,29 1-3,0 1 3,-26 3 0,26-3-6,-16 4 1,16-1-5,-18 3 0,18-2 3,-17 3-1,9 0 0,-3 0 0,2 0-4,2 0 0,-1 0 2,2 0-8,0 0-16,1 0-22,0 0-32,2 0-26,0 0-31,1 0-34,-1 0-55,-1 14-42,4-14-41,-1 0-22,1 17 4,0-17 67,0 14 88</inkml:trace>
  <inkml:trace contextRef="#ctx0" brushRef="#br0" timeOffset="64012.6135">18586 3581 1470,'0'-6'12,"0"1"8,0 1 27,0-2 30,0 4 10,0-1 9,0-1-19,0 3-30,0 1-22,0 0-14,0 0-12,0 0 7,0 0 5,17 0 4,-17 25 9,11-25-3,-11 17-5,14-17-4,-14 24-3,13-9 2,-7-2 8,-2 1-9,-2 0-4,2 1 0,-2 0-6,0 0 8,-2 2-3,0-4-6,0 2 0,0-2 4,0 0-1,0 1 0,0-3 4,0-1-11,0-2 7,0 0-2,-23-1-3,23-3 6,0 1 3,-16-4-1,16 2-2,0-2 1,-13-1-6,13 0 3,-9 0 0,9 0-2,-8 0 5,8 0-9,-6-22 0,6 22-1,-4-17-4,0 17 12,3-21-3,-2 21 3,2-25-1,1 12-7,0-2 3,0 2 0,0-1 1,0 0 4,0 0 2,0 1-8,0 1 0,30 0-1,-30-1-6,0 3 9,24 2-9,-24-2-15,14 2-14,-14 3-24,17 0-17,-17 1-19,17 3-21,-6-1-31,1 2-49,2-1-37,1 1-24,1-1-9,1 0 32,2 0 71</inkml:trace>
  <inkml:trace contextRef="#ctx0" brushRef="#br0" timeOffset="64559.9306">18991 3521 852,'0'0'30,"0"0"13,0 0 20,-19 0 12,19 0-6,0 0-4,0 0 2,0 0 8,-14 0-8,14 0-5,-16 20-13,7-20-3,-4 19-2,-1-2 8,-1-2-3,2 3-18,-3 2-8,4-1-5,0-1-5,1-1 2,1 1-6,3-2-8,3 0 3,-2-3-5,4 0 0,2 1-3,0-5-3,0 0 6,0-1 4,0-1 3,0-2 1,0 0-10,0-2 6,0-2 6,24-1-5,-24 0 9,0 0-12,18 0-2,-18 0 2,15-21-5,-15 21 5,21-25-2,-11 7 0,0-2 0,1-1-6,-1-4-13,-1-2 7,0-2 3,-2 0 4,0 0 5,0 2-3,0 1 5,-2 0-1,1 2 13,-1 4 9,-3 1 0,2 1 10,0 4 9,-3 2 8,0 0 18,-1 4 6,1 0 5,-1 3-6,0 2-15,0 0 2,0 1-16,0 2-6,0 0-4,0 0-17,0 0-6,0 0-5,0 0-9,0 0 0,0 0 10,0 0 4,0 0 8,0 26 9,0-26 4,0 22 6,0-7 6,0 2 0,0 0 4,0 2-3,-18 0-8,18 3-8,0 1-4,0 0-9,-12 1 4,12 3-11,0-1-3,0-3 0,0 1-2,0-1 8,0-2-9,0 0 3,0-1-5,0-4-1,18 1 3,-18-2-4,0-2-2,0-2-13,0 1-26,15-2-30,-15-3-33,0 0-18,0 0-13,7-3-23,-7-1-14,0 1-38,0 0-53,5-1-30,-2 1-17,-2-2 3,3 1 12,2-3 82</inkml:trace>
  <inkml:trace contextRef="#ctx0" brushRef="#br0" timeOffset="64816.3865">19175 3681 1127,'0'-2'31,"0"-1"42,0-1 46,0 3 48,0-3 9,0 4-11,0 0-20,0-3-34,0 2-39,0 0-30,0 1-27,0 0-15,0 0 1,0 0 4,0 0 13,0 0 8,0 27-2,0-27-2,0 21-11,0-21-4,0 29 2,0-14-8,0 1 7,0-3-6,0 2-3,0-2-9,0 0-25,0 0-25,-21-4-34,21 4-35,0-2-37,0-1-49,0-1-42,0-2-30,-12 1-26,12-3-2,0-1 73,0-3 77</inkml:trace>
  <inkml:trace contextRef="#ctx0" brushRef="#br0" timeOffset="65008.893">19240 3299 743,'0'0'0,"0"-1"-14,0 1-7,0 0-8,0 0-11,0 0 3,0 0-10,-12 0-12,12 0-29,0 0-34,0 0 4,0 21 20</inkml:trace>
  <inkml:trace contextRef="#ctx0" brushRef="#br0" timeOffset="65655.8667">19418 3712 877,'0'0'6,"0"0"6,0 0 24,0-14 31,0 14 33,0 0 43,0 0-6,0-9-15,0 9-40,0 0-48,0-5-26,0 5-12,0 0 0,0 0 7,0 0 14,-29 0-7,29 0 8,-20 23-12,20-23-6,-26 20 7,13-20-5,1 26 7,2-26-4,-2 25 0,12-14-5,-13 2 0,6-2 0,2 0-1,1-1 4,2-2-4,1 0 0,1 0-2,0-3-1,0 3 1,0-2 3,0-3 6,0 0 0,0 1-3,20-3 4,-20 2-6,0-3 6,17 0-4,-17 0 1,15 0-1,-15 0-2,15 0 4,-6-23-1,1 23-4,0 0-3,-2-26 0,1 26-5,-1-28 13,3 10-3,-3-2-3,0-2 7,0-5-13,-1-1 0,0-4 7,-1-1-6,0-1 20,-2 2 20,0 4 16,-2 0 12,0 4-3,-1 4 7,0 4 0,1 3-3,-2 5 2,0 2-15,0 2-7,0 0 0,0 3-14,0-2-2,0 3-1,0 0-8,0 0-5,0 0-6,0 0-14,0 0 6,0 0-6,0 0 3,0 0 9,0 0 4,0 26 25,0-26 6,0 31 2,0-13 2,0 4-6,0 5-2,0-4 3,0 6-4,0 0-5,0 1-4,0-2-5,0-2-2,0-1-6,0 0-3,0-3-2,0-1-5,0 0-5,0-3 0,0-2 2,0 0-1,0-4 4,0 1-11,0-4-22,0 0-25,0-1-23,0-1-28,12-3-22,-12 1-23,0-3-36,6 1-33,-6 0-42,0-3-70,0 0-59,5 0 4,-4 0 87</inkml:trace>
  <inkml:trace contextRef="#ctx0" brushRef="#br0" timeOffset="67735.9408">19872 3275 1006,'1'0'18,"-1"0"34,0 0 42,0 0 43,0-15 11,0 15-12,0-9-24,0 9-26,0-8-20,0 8-14,0-9-14,0 7-8,0 0 1,0 0 2,0 1 4,0-1 0,0 0-3,0-1 2,0 0-15,0 0-2,-16-1-5,16-1-2,0 0 8,-11 0-1,11-2-2,-13 3-8,6-3 1,-2 1-2,0 0-4,-2 0 3,-2 1-5,1-2-3,-2 2 5,-3 0-7,1 0 3,-1 1 2,-1 0 0,2-1 3,2-1 1,0 3-2,2 0 4,0 0-3,-1 1-5,3-2 5,-1 2 4,-2 0-3,0 1 3,0-1 2,2 0-8,-3 1-2,3 0 2,-2-2-9,2 3 1,-3-3 2,1 3 4,-1-1 3,-2 1-3,2-1-5,-3-2 2,1 3-1,0 0 3,-2-2 5,2 0-4,0 2 3,2 0-5,-1 0 2,4 0-2,-1 0-4,-1 0 8,3 0-2,0 0 1,-2 0 4,3 0-2,-2 0-1,0 0 2,2 0 4,1 0-8,-5 0 9,3 0-5,0 0-3,-3 0-2,0 0-2,-1 0 2,3 0-3,-5 0 5,2 0-3,-1 0 0,1 0 0,0 0 3,0 0-1,1 17-1,-1-17 3,1 0-2,-1 0 6,1 10 2,-2-10 2,-1 0 1,1 9-1,0-9 0,-3 5 2,3-5 0,-1 3 0,1 0-8,0-2-4,2-1 2,-2 2-7,5 0 6,0-1 0,-1-1-3,0 3 2,1-1-6,-1 2 4,2-3-2,-1 2 2,-1 1 4,0 0-3,-1 1 1,2-2-6,-1 0 8,-3 2-1,1 0 0,-1-1 7,0 2-9,0-3 4,0 1 0,2 0-3,-1 0 5,3-1-5,-2 0 3,2 1 4,1-1-4,0-1 1,-2 1-5,2-1-1,1 0 0,-1 1 1,0 0 3,-1 0-7,0 1 0,1-2 2,0 0 0,-1 1 0,0 0 11,1 0-1,-2-1-4,4 1 1,-3 0 0,1-1 0,0 1 2,3-1 4,0-1-8,-2 1-5,5 0 6,-4 1-1,2 0-2,3-1 2,-2-2-6,-1 4-2,-2-2 4,0-1 0,1 2 2,-2 0 5,-1 1-3,2-2 0,-3 2-3,2-1 0,-3 1 0,4 1 0,-1-2 3,-2 0-3,3 1 1,-2 2-2,1-4-1,1 3 1,-2 2 1,2-2 2,-1 1 2,1 0-4,-3-1 1,2 4-4,2-2 1,-2 2 5,2 0-4,-3 0 5,3 1-4,1 2-1,-2-2 1,0 2-3,0-2 7,-1 0-6,5-2-1,-4 1 5,2 0-9,0 1 7,3 2 9,-1-1-14,1 5 7,0-3 2,1 3-5,0-1 5,0 0 0,-3 2-4,3-4 2,0 3 0,-1 0 0,0 0-3,-1-1 4,2 2 0,-1-2 0,-1-1 4,2 3-5,-2-2-3,2 0 2,0-1 1,-1 1 2,1-1 3,1-1-4,-1 2-2,1 0 4,0-2-2,0 1 4,0 0-3,0 1 0,0-1-5,0 1 1,0-1 1,0-1-1,24 2 3,-24-3 4,0 1-4,17-1 1,-17 1 0,14-1-2,-14 1 0,23 0-1,-8 0 2,-1 2-3,1-1 3,3 0-3,3 1 3,-1 0-3,3-2 1,1 0 1,-2 1 3,2-2 1,-3 0 0,2-1 0,-1 0-5,-3-3-4,1 0 1,-1 1 3,-3-3-3,4 0 8,-1 0-3,0-2-7,-3 1 9,0-1-6,2 2 4,-2-1 4,4 1-5,-2-2 3,-3 1-6,5-3 6,-1 4-6,2-3 2,1-1 5,3 1-10,-1 0 4,2-2-2,2 1-4,-1-1 2,2 0 4,0 0-3,0 0 3,1 2 1,0-2-1,-1 0 2,2 2 3,-3-3-4,1 3-3,1-2 2,-1-1-2,-1 1 2,0 1 1,-1-2-3,0 0 3,1 0-1,-2 0-2,2 0 2,-2 0-6,3 0 8,-1 0-6,-1 0 2,1-21 4,2 21-5,-4 0 2,1-15 1,1 15-3,-5-10 2,0 10 4,-2-12-3,-1 5 0,3-1-4,-3 2-2,2-3 3,0 1 3,2-2 1,4 1 4,-3 1-3,1-2-4,1 0 0,0-1-2,1 1 3,-3 0 0,2-2 2,-3 3 1,0-1-1,-2-3-1,3 3-2,-3-2 2,-1 3-4,-1-3 4,0 0 2,-2 0-3,1 0 6,-2 1-5,-1-2-2,-1 1 1,1-3 5,-2 2 1,1-1-2,-2 0 0,-1-1-5,-1 0 6,2 0-1,-6-1 5,1 1-1,-3 1-5,0-1 7,1 1-8,-5-1 8,-1-1 0,0 1 3,0-1 7,0 0-10,0-2 1,0 0-9,-23-1-7,23 0 4,0 0 3,-24 0 0,24-2-1,-23 3-2,11-5-1,-3 2 2,2 1-2,-1-2 8,-2 4-1,4-1 3,-2 3 0,1-1-8,0 3-1,3 0-4,1 2 8,-1-3 1,-1 4 2,4-2-3,1 2-3,-3 0 1,3 3-4,1-1 9,-1 1-1,-1 2-3,1 1 1,1-2-3,0 1-3,0-1 1,-1 2 1,0-1-4,-2-1 5,3 2-3,-2-1 5,-3 1 1,2 0 1,1 2 1,-2-1-2,2 2 1,-1-3-1,2 5-5,1-2 5,0-1-1,-3 1 0,3 2 4,2-2-2,-3-1-1,3 3 2,-2 0 4,-1-3-3,2 2 2,-1-2 2,0 2-8,-3-1 4,0-1-3,-1 1-2,-1 0-3,-5 1 3,1-1-5,-2 1 2,-2 1 3,-1 0-18,-2 0-23,2 0-26,-1 0-35,3 0-35,2 0-41,1 0-73,0 0-91,3 0-76,-2 24-50,1-24 44,2 0 128</inkml:trace>
  <inkml:trace contextRef="#ctx0" brushRef="#br0" timeOffset="68703.8958">18576 4150 657,'-3'0'19,"1"0"24,0 0 30,0 0 31,0 0 13,1 0 18,-1 0 13,1 0 1,1 0 0,-3 0-11,3 0-17,-1 0 2,-3 0-8,3-16-6,1 16-4,-1 0-6,-1 0-3,1 0-12,0 0-5,1 0-15,0 0-8,-1 0-1,-1 0-10,2 0-8,-1 0-7,1 0-11,0 0-4,0 0 0,0 0-8,0 0-1,0 0-4,0 0-4,0 0 3,0 0-1,0 0 0,0 0-3,0 0 3,24 0 0,-24 0 2,15 0 4,-15 0-3,27 0 0,-10 0-2,-1 0-1,6 0-1,0 0 2,3 0 2,2 0-1,2 0 1,4 0-5,4 0-1,2 0-1,3 0 1,3 0 4,1 0-1,0 0 1,-2 0-1,-1 16-2,-3-16 2,-2 0-2,-5 0 2,-2 8 5,-4-8-3,-2 0 3,-2 5-6,-5-5-1,0 5 0,-4-4 2,-2 0 0,-3 0-1,0 1 2,-2-2-3,-2 1 2,0-1 0,-2 0 1,-2 0 1,2 1 3,-1-1-3,1 0 3,-2 0-3,-1 0-2,0 0 2,0 0-4,0 0 0,0 0 5,0 0-3,0 0-8,0 0-22,0 0-34,0 0-41,0 2-39,0-2-52,0 0-63,0 0-92,0 0-86,0 1-50,0-1 48,0 0 134</inkml:trace>
  <inkml:trace contextRef="#ctx0" brushRef="#br0" timeOffset="71126.0951">8020 3424 410,'0'0'23,"0"0"14,0 0 25,0 0 18,0 0-2,0 0 14,0 0 7,0 0 7,0 0 2,0 0-15,0 0-13,0 0 1,0 0-13,0 0 0,0 0-13,0 0-26,0 0-5,0 0-20,0 0 12,0 0 0,0 0 0,0 0 15,0 0-16,0 0 9,0 0-9,0 0 1,0 0-1,0 0 3,0 0-3,0 0-4,0 0 4,0 0-15,0 0 4,0 0-4,0 0-7,0 0 3,0 0 1,0 0 3,0 0-3,0 0 3,0 0 0,0 0-4,0 0 7,0 0 2,0 0-1,0 0-4,0 14 8,0-14-7,0 0 6,0 0 1,0 9-11,0-9 3,0 7-6,0-7-4,0 6 4,0-2 8,0-2-1,0 0 6,0 1 0,0-3-4,0 2 0,0-2-10,0 1-3,0-1 7,0 0 1,0 1 5,0-1 12,0 0-5,0 0-14,0 1 11,0-1-4,0 0-5,0 0 13,0 0-7,0 0 3,0 0 0,0 0 4,0 0 14,13 0 0,-13 0 7,13 0-7,-5 0-15,3 0 3,-1 0-9,4 0 5,1 0 0,0-17-12,3 17 9,-1 0-11,0-17 4,2 17 2,-1-12 0,2 12 6,-1-10-2,-2 3 5,2 1 0,-3-1 12,2 3 5,-4-3-4,1 2 2,-2 1-2,-1 0 4,-2 0 7,-1 3 4,-1-3-2,1 3 3,-3-2-2,-1 2-9,0-3 2,0 1-10,-1 3 4,0-3 5,-1 1-7,-1 2 2,-1 0-6,0-1-2,-1 1 4,0 0-5,1 0-2,-1 0-8,0 0-4,0 0 1,0 0-3,0 0 4,0 0-9,0 0-21,0 0-32,0 0-33,0 0-41,0 0-47,0 0-49,0 0-73,0 0-50,0 0-40,0 0 12,0 0 106</inkml:trace>
  <inkml:trace contextRef="#ctx0" brushRef="#br0" timeOffset="73133.8593">17328 5082 1274,'-16'0'3,"16"0"9,0 0 43,0 0 39,0-21 51,0 21 28,0 0-27,0 0-30,0 0-51,0 0-37,0 0-11,0 0-15,0 0-7,0 0 1,0 0 0,0 0-2,0 0 10,0 0-5,0 0-5,0 0 8,0 0-7,0 0 3,0 0 4,15 0 1,-15 0-1,0 0 3,15 0-2,-6 0-1,-2 20 8,6-20-3,0 0 3,0 18-4,6-18-6,-3 13 9,4-13-6,0 12 4,1-12-1,3 12-4,2-7 1,-1 0-5,3-1 3,1 3-1,-1-1-4,4 1 4,-3-2-3,2-1 3,-4 4 1,2-1-1,0-2 0,-3 1-3,-1 2 1,1-4 7,-4 2-4,-1 1 0,-2-2 5,-3 0-3,-2 0 10,-4-3 11,-1 0 10,-1 1 11,-5-2 12,-1-1 0,0 0-2,-2 0-11,0 0-14,0 0-11,0 0-12,0 0-8,0 0-20,0 0-42,0 0-62,0 0-90,-20 0-126,20 0-120,0 0-59,0 0 96</inkml:trace>
  <inkml:trace contextRef="#ctx0" brushRef="#br0" timeOffset="74121.9203">18920 5491 1459,'0'0'-11,"0"0"7,0 0 11,0-19 22,0 19 48,-28 0 26,28-17 17,0 17-6,-17 0-25,17-13-29,-18 13-28,18 0-16,-15-8-3,15 8 2,-17 0 9,8-5 3,-1 5-1,-3 0 1,2 0-8,-4 0 0,1 0-5,-2 0-9,-3 21 4,2-21-4,-4 0-3,4 20 3,1-20-6,0 16-1,1-16 2,3 18 3,0-18-2,4 19 3,2-10-6,0 0-8,2-1 6,1 0-5,2 1 4,1-2-1,0-1-4,0 1 5,0-2-3,0-1 4,20 1 1,-20-2 1,0 1 0,25-1 2,-25-2 4,22-1-5,-7 0 0,-2 0 1,3 0-8,1 0 5,-3 0 3,1 0 4,1-25 1,-2 25 1,-2-18-2,3 18-5,-3-25 0,-1 7-6,1 1 4,0-5-5,-2-1 5,0-2 1,0-1-5,0-2 5,-2-2-4,1 0 3,0-1 2,0 1-1,-4 2 12,1-2 11,-1 4 14,-3 4 12,1 3 2,-2 2-1,-1 3-7,0 3 8,2 3-3,-2 2 7,1 2 2,-1 1-10,0 2-5,0 0-11,0 1-3,0 0-4,0 0-6,0 0-4,0 0-7,0 0-2,0 0-1,0 0-9,0 0-1,0 0 5,0 0 13,0 22 18,0-22 7,0 25-6,0-9-9,0 2-7,-20 3-4,20 3 2,0-2 1,0 2-1,-16-2-2,16-1-2,0 3-5,0-2 1,-8 0 1,8-3 1,0 2-2,0-1 1,0 0-4,0-4 0,0-1 4,0 2-2,0-2 1,0-1-6,0-4-17,0 2-12,0-2-18,0-2-12,19 0-6,-19-2-25,0 0-12,0 0-34,0 1-32,0-2-40,0-1-54,0 1-37,0-2-38,0 2-5,0-1-1,0-3 88</inkml:trace>
  <inkml:trace contextRef="#ctx0" brushRef="#br0" timeOffset="74957.8559">19154 5450 1601,'-22'-8'3,"22"2"0,0-1 3,0 2 31,0-3 20,0 3 35,0 1 14,0-1-23,0 3-19,0-1-37,0 1-21,0 0-9,0 2-7,0 0-1,0 0-3,0 0 6,-11 0 12,11 0-5,0 0 6,-7 0-1,-1 0-15,3 22 18,-2-22-4,-1 0-9,-2 21 7,1-21-2,1 17-7,0-17 8,1 17 0,0-17-2,4 15 10,-1-8-8,1 0-4,1-1 7,2 2-5,0-1 3,0-2-1,0 2-7,0 0 3,0-3 2,0 2 3,21-1-6,-21-2 2,0 1 2,20 0-6,-20-2 4,15 2 3,-15-4-9,18 0 9,-18 0-4,17 0-4,-9 0 5,-1 0-1,2 0-1,-2 0 6,1-19-4,0 19-1,0 0 8,1-29-2,-3 29-6,1-24 9,-2 24 4,-1-24 1,0 14 20,-1-2 5,-2 4 5,0 8 4,-1-12-5,2 12-8,-2-6-18,0 6-5,0-3-10,0 3 0,0 0 0,0 0-3,0 0-4,0 0 0,1 0 7,-1 0 2,0 0 12,0 0-6,0 23-4,0-23-6,0 18-2,0-18 6,0 19 4,0-8 0,0-2 2,21 0-4,-21-1-3,0-1 4,20 1-1,-20-1 4,20-2-2,-20 0-5,21-1 2,-9-2-3,-2 1 1,1-2 3,-2-1 3,-2 0 0,3 0 2,-2 0-3,-1 0-2,1 0-3,-1-23-8,0 23 4,0-23-5,-2 23-1,0-28 5,1 11-8,-1-5 0,-2 1 3,1-4-7,-1 0 11,1-1 1,1-2 1,0 1 6,-1 0-1,-2 1 5,1 1 5,-2 1 9,0 6 3,0 0 9,1 4 4,-1 2 7,0 4 13,-1 1 0,2 2 7,-1 0-7,-1 5-7,1-2-11,-1-1-13,0 3-13,0 0-10,0 0-1,0 0-12,0 0 6,0 0 1,0 0 3,0 0 12,0 0 6,0 27 9,0-27 4,0 23 15,0-7-6,0 1-6,0 4-1,0-1-15,0 4-2,0-3 2,0 2-1,0-2-1,0 1-2,0 0-5,0-1-2,0-1-3,0 1 4,0-3-5,0-2 2,0-1-1,0 2-4,0-6-1,15 2-19,-15-1-18,0-2-23,0 0-29,10-3-30,-10 0-29,5-1-50,-1 0-70,0-1-86,2 0-74,0-2-47,3-1 101</inkml:trace>
  <inkml:trace contextRef="#ctx0" brushRef="#br0" timeOffset="75337.9781">19632 5541 746,'0'0'3,"0"0"3,0 0 4,0 0 14,0 0 6,0 0 6,0 0-1,21 0-3,-21 0-11,34 0-3,-17 0 3,3 0 4,-3 0 15,1-16 18,-4 16 12,-1 0 6,-1-15-5,-12 15-10,13-14-1,-8 5 11,-5 1 5,0-1 3,0-1-5,0 3-16,0 0 6,0 2-6,0 0-4,0 2-15,0 1-17,0 0-5,-23 1-12,23 0-6,0 1-3,-19 0-2,19 0 3,-12 0 11,12 0-5,-15 0-2,15 23 2,-16-23-1,9 17 2,2-17 2,-1 22 5,2-22-1,0 20 4,1-20-3,2 19-3,1-19 0,0 18 0,0-10-3,0 0-5,0-2-4,0 1-2,0-1 1,0-1-5,24 2-24,-24-4-37,0 1-54,29-1-69,-29 0-48,25-2-55,-25 0-33,27-1 0,-14 0 72</inkml:trace>
  <inkml:trace contextRef="#ctx0" brushRef="#br0" timeOffset="75546.9124">19574 5200 1058,'-5'-1'7,"3"1"-8,0 0 1,2 0 3,0-3-7,0 2 8,0 0 0,25-2-7,-25 2-4,21-2-14,-21 2-28,27 0-37,-27-2-43,29 3-34,-13 0-28,2-3 12,4 2 48</inkml:trace>
  <inkml:trace contextRef="#ctx0" brushRef="#br0" timeOffset="76802.4745">20013 4995 1106,'0'-4'19,"0"-3"30,-8 2 37,8-1 25,-7 0 4,2 0-3,-1 0-12,1 0-21,-3-1-17,-1 0-15,-1 0-16,0-3 3,-2 3 4,-1 0 3,0-1-4,-1-1-3,-1 1-3,0 0-9,-1 0-5,-3 0-5,2-2-7,-6 1-7,-1 1 6,1 1 15,0-2-2,-1 4 7,3-2-6,-3 3-12,3-1 4,-3 1-5,3 0-2,-3-1 3,3 2 4,-4 1-7,2-2 2,0 1-1,2 3 1,0-3 5,4 1-2,-2 2-2,3-2-6,0 2 8,-1-1 3,2 1-3,-1-2 0,0 2-12,-2 0 5,0 0-5,-2 0 5,-2 0 2,-2 0-3,-2 0 10,-2 0 5,-1 0 4,-3 18-6,2-18-7,0 0 0,-2 0-4,4 12 7,-2-12 5,4 0-9,-2 9 5,2-9-8,-2 5 5,3-5 3,0 7-6,0-2 6,1 2 0,-1 0-7,1 0 7,0 1 1,-4 1-6,2 3 8,2 0-4,-2 0-4,1 1 4,0 1-10,1 1-1,0 0 2,1-1-1,0 0 7,1 3 0,1-2 1,4-1-5,1-2 0,1 3 0,-1-2-2,3-2 4,3-1 0,-3 0 4,2-2 0,1 3-3,-2-4 5,-1 3 0,-1-1 5,3 0 4,-3 1-5,-2 0-10,2 0-2,-1 0-3,0 0 1,0 1 8,1-1-1,-2 2-2,5 1 3,-2-1-3,3 1-4,-1 0 2,2 2-2,3-2 1,0 3 4,1-2 1,0 1-2,1 2 5,2-3-3,0 2-4,2 2-2,0-3-2,0 2-1,0-3 3,0 3 6,0-2-3,23 0 5,-23 1-4,0-2-4,27 1-2,-27-1 2,28 1-3,-12-1 2,3 1 4,3 0-7,3 1 9,1-1-5,0 2 0,3-1 0,1-1-3,1 2-1,3 0-9,3-1-4,-1 0-8,3 1-7,3-3 5,0 1 5,-2-3-1,4 1 6,-4-1-1,3-2 1,0-2 2,-1 0 7,0-1-3,-1-2 1,2 2-3,1-2-6,-2-1-2,2 1-2,-1 0 0,-1-1 1,2 4 7,-4-3-4,1-2 5,0 1 2,0-1 4,-4-1 1,2 1 5,-3-1 6,1-1-9,0-1 8,-1 0-4,-2 1-10,1-1 3,3 1-7,-2 1-12,5-2 7,1 2-7,-2 1-4,6-3-2,-2 3 1,-1-1 4,1-2 10,1 1 12,-2-1-6,-3 0-13,2 0-2,-4 0-5,0 0 10,-1 0 14,-1 0 2,1 0-1,-2-25 0,0 25 1,4 0 0,3-21-11,-1 21-20,3 0 7,-4-15-4,-2 15 20,-3-12 17,-6 12 3,-4-18 3,-7 9 10,-3-4 1,-5-1 4,-3-5 12,-6 1-6,-1-3 9,0 2-4,0-3 9,-31 0-2,31-1-1,-34 2 1,11 0-10,3-1-4,-2 2-4,-1-1-5,1 1-5,0 2 4,2-3 3,2 2-2,-2 0-2,2 0 1,2-1-3,1 3-1,1 2 0,1-1-1,2 1 3,1 1 1,1 0-1,3 1-2,0 0-2,-1 1 1,2 1 2,0-1-3,1 0 4,-3 0 3,0 0-1,1-1 1,1 4-2,-4-4-6,0 2-4,-1-1 1,0 2-3,-3-3-1,-1 2 5,-3 1 3,0-1 0,-2-1 10,-1 3-3,3 0-4,-2-1-2,1 3-5,2 0-3,3 0 3,0 3 4,3-1-8,2 2 3,-1-3-6,3 5-4,-1-3 2,2 2 0,-2 0-2,1-3-1,-3 3-5,0 1-20,-1 0-23,-1 1-27,0 0-34,-5 0-31,1 0-36,-3 0-70,-2 0-95,1 21-111,-4-21-59,3 0 96</inkml:trace>
  <inkml:trace contextRef="#ctx0" brushRef="#br0" timeOffset="78325.8467">15670 5132 682,'0'0'25,"0"0"20,0 0 25,0 0 19,0 0 11,0 0 7,0 0-2,0 0 9,0 0-22,0-11-13,0 11-12,0 0-17,0 0 4,0-7 0,0 7 7,0-5 2,0 3 5,0-1-2,0 3 5,0-2 6,0 0-2,0 2-1,0-1-9,0 1-3,0 0-8,0-2-6,0 2-4,0 0-11,0 0-4,0 0-2,0 0-8,0 0-4,0 0-9,0 0-9,0 0-1,0 0-1,0 0-4,0 0 6,0 0-2,0 0-2,0 0 7,0 0-4,0 22 11,0-22-3,0 19-1,0-19 5,0 29-7,0-12 4,21 2 6,-21 1-5,17 0 4,-17 3 2,22-1-4,-7 2 2,-1 0 1,5 1-1,-2-3 1,2 2 2,5 1-3,-4-3-1,5 2-8,-1-2 2,-1 1 0,2 0-2,-2 2 4,3-5-6,-2 1 2,1-1 1,-2 1-1,-1-1 4,1-1-3,-2-2 1,-2 1-1,1-2 0,-2 1 4,-1 0-2,-2-4 2,-3 0 1,0 0-2,-1-6 2,-5 0 4,-2 0 6,0-3 7,-2-2 5,-1 0-1,-1-2-4,0 0-10,0 0-5,0 0-8,0 0-17,0 0-38,0 0-42,0 0-47,0 0-63,0 0-87,0 0-152,0 0-129,0 0 39,0 0 126</inkml:trace>
  <inkml:trace contextRef="#ctx0" brushRef="#br0" timeOffset="89085.3899">17459 6123 861,'2'0'3,"-2"0"4,0 0 15,1 0 31,-1 0 29,0 0 30,0 0 6,1 0-15,-1-17-28,2 17-22,-2 0-21,1 0-12,0 0 11,0 0-4,-1 0 21,3 0 16,-3 0-4,0 0 12,0 0-10,0-7 2,0 7-7,0 0-7,0-5-3,0 1-10,0-1 8,0 2 0,0-2 3,0 1-1,0-2-1,0 2-11,0-1-1,0 0-5,-19 2-14,19-4-3,0 2-3,-11-1-10,11-1 4,-11 2 3,11-1-8,-13-1 7,6-1-8,-3 1 0,-2-1 4,1 2-2,-2-3 3,0 1 7,-2 1 0,1-1-3,-4 1 5,4 2-15,-1 0 7,1-2 1,0 2-1,1 0 6,-2 1-3,1 0 3,1 3-4,-1-2 2,0 2-1,2-2-8,-3 3 8,1 0-7,1 0-1,-1 0 6,0 0-4,0 0 6,1 0-1,-2 0 3,4 0-2,0 0-1,-3 0 5,4 0-9,1 0 5,-1 0 4,3 0-14,-1 0 5,1 0-4,2 0-2,-1 0 5,0 0 2,0 0 0,1 0-2,-3-1 2,1 1 1,0-1-4,-1 0 2,-1-1 3,2 2-4,-2 0 0,1-3 1,0 3-4,0 0 5,2 0 2,-4 0-3,4 0-1,0 0 3,-1 0-4,2 0 3,-3 0 3,1 0-7,-1 0 0,1 0 5,-3 0-5,3 0 3,-2 0 1,-3 0-4,3 0 5,-3 0 0,1 0 3,-1 0-5,0 0-3,0 0 3,-1 0 3,-3 0-3,4 0 8,-1 0 0,-1 0 0,2 0 6,-1 0-6,1 0 0,-1 0-6,3 0-5,-1 0 2,-3 0-2,3 0 3,0 0 0,-1 0 2,1 0-5,1 0 3,0 0 2,3 0-6,-3 0 5,1 0-3,0 0-4,2 0 8,-3 0-3,2 0 2,-1 0 2,0 0-4,0 0 0,1 0 2,-1 0 1,-3 0 5,2 0-1,-3 0-3,1 0-1,1 0 4,-2 0-3,0 0 0,-1 0 5,2 0-6,1 0 5,-2 0-6,2 0-2,0 0-2,2 0 2,-1 0 4,0 0 2,2 0-5,0 0 0,-1 0-1,2 0-1,-3 0 1,2 0-2,-2 0 1,1 14 0,-1-14 11,-2 0-4,1 9 3,-3-9-3,-1 6-5,1-2 4,0 0-2,-1 0 5,2-4-1,0 5-3,-3-5 7,5 3-6,-2-1-7,-2 3 7,1-3-7,0 1 3,2-1 3,-2 0-6,4 2 1,-1 0-1,-2-1 0,3 0-2,-2 1 2,1 0 6,0 3 1,-3 0 3,1-1-1,-1 1-8,2 0 7,-1 3-5,-1-2-3,-1 1 6,0-2-7,4 3 3,-3 0 6,3 0-2,1-1 6,1 0-2,2-1-1,2 2-3,-1-1-2,2-2 2,-3 1-4,4 1 7,-3-1-4,-1 1-5,1-1 7,0 1-8,-2-1-2,3 2 5,0-1-1,-1 1 0,2 1 2,1-1 2,0 2-1,0 1 4,2-2 1,1 2-4,0-1-4,0 2-1,0-1 6,0 1-2,0 0 7,0 1-6,0-1 0,24 3-3,-24-2 3,19-1 2,-19 2-4,19-3 7,-19 2-3,26-3 0,-9 1 0,2-3-2,2 3-1,4-3-2,4 2 4,5-2-5,-2 2-1,5-3 5,-3 1-4,1 0 2,-1-3 0,0 3 1,-4-3 4,0-1-3,-1-1 0,-2 2 0,0-1-6,1-2 6,-2 1-2,1-2 2,0 1 1,0-1-5,1 1 3,-1-2-5,3 0 4,-2 1-3,1-1-3,1 0 7,1 0-2,-1-1 4,4 2 0,-3-2-2,2 2-3,-1-1-1,-1-1 5,3 1-3,-2 1-1,-1-1 2,3 1-3,-1-1 2,-3 0 2,0 1-4,0 0 0,-2-2 0,2 2 1,0-1-1,-4-2 2,2 2-3,-2-2 0,4 0 4,1 0-2,-2 0-4,1 0 0,1 0-3,1 0 0,-3 0 6,0 0-1,0 0 2,-2 0 1,0-17 0,-2 17 1,0 0 2,-2 0 0,-1-18-2,-2 18-1,3-13-9,-5 13 4,1-12 4,-1 6-1,-1-1 6,0 1-5,-3-1-4,0 0 5,-2 1-1,-1-1 4,0 2-2,2-2-4,-2 0 4,-1-3 0,0 2-4,2 1 2,-2-2 3,2 0-2,-1-2 4,-1 2-4,0-1 0,0 2-1,-1-4-1,-1 1 2,1 1-1,-3-3 0,0 2 1,0 1-1,-2-2 0,-2 0 0,3 2 4,-2 0 0,-1-1 0,-1 1-3,1 1 2,-2-2-1,0 2-3,0-1 1,0-2-3,0 2 3,0-2 0,0 0 2,0 0-4,0-2 0,-22 1 3,22-1 0,0 2 3,0-1-6,-15 1-3,15 0 2,0 2 2,-12-1 9,12 1 2,-8 2-3,8 0-3,-10-2-1,4 2-2,0-2 4,-2 2-2,1-1 2,-4 1-3,2-1 2,-1 0 3,-3-1-6,2 0 9,-2 2-5,0-1-1,1 0 4,0 1-7,2-1-2,-3 2 5,2-1 0,1 3 4,2-2 4,-3 1-2,1-1-1,2 3-7,-2-3 3,-1 2 1,0 0-3,0-2 1,-2 2-2,-3 3-5,4-4 2,-4 2 3,-2 3-3,1-3 1,-1 3 4,-2 1-3,1-1 5,2 1-9,-2 0-28,2 0-23,-1-2-33,-1 2-38,3 0-20,0 0-46,2 0-67,-5 0-86,5 0-78,-2 26-44,0-26 26,-1 0 130</inkml:trace>
  <inkml:trace contextRef="#ctx0" brushRef="#br0" timeOffset="89958.1907">16096 6379 1085,'0'-2'26,"0"-2"21,1 1 28,1-2 51,0-2 20,-2 2 26,1-2 7,0-1-17,2 3-20,-1-3-17,-2 3-15,1 0-11,-1 1-1,2-3-9,-1 5-4,-1-1-5,1 1-15,-1 0-6,0-1-5,1 3-13,1-1 1,-1 0-14,-1 1-7,0 0-9,0 0-9,0 0-4,0 0-8,0 0 10,0 0-10,0 0 4,0 0 6,0 0-5,0 0 10,0 21 9,0-21-3,0 22 0,0-22-2,24 22-6,-24-7 4,0-3 1,15 2-3,-15 1-3,0-1-2,14 1 1,-14-1 3,0-1-2,12 1 3,-12 0-6,9-1 2,-4-4 2,-2 3-2,0-2-2,0 0 2,-2-1-9,1-2-1,0-2-8,-2 0-17,0 1-24,0-3-22,0 2-22,0-2-18,0 0-13,0-1-24,0 3-19,0-3-28,0 1-37,0-3-35,0 2-23,0-1-10,0-1-5,0 0 14,0 0 79</inkml:trace>
  <inkml:trace contextRef="#ctx0" brushRef="#br0" timeOffset="90332.9577">16107 6179 644,'0'-3'10,"0"1"0,0-1 7,0-1 17,0 1 9,22-2 22,-22 3 2,0-1-10,24-1-18,-24 2-19,20 0 0,-20 2 0,15 0 12,-15 0 4,15 0-8,-15 0-4,13 0 1,-8 0-13,2 21 13,-2-21-1,-1 0-3,1 17 8,-1-17-4,0 14 1,0-14-1,-1 13-5,1-13-4,-3 13 4,-1-5-1,0-1 9,0 0-9,0 0-3,0 1-5,0-2-7,0 2 4,0 0-1,0 1-7,-28-2-12,28 1-23,0-1-36,-27 0-32,27 0-19,-20-1-15,20 1-4,-20-2-9,10 2-29,2-2-17,2 0 19,0 2 44</inkml:trace>
  <inkml:trace contextRef="#ctx0" brushRef="#br0" timeOffset="90861.6982">16292 6297 1021,'3'0'7,"-2"-2"0,3-1 8,2 2 20,-1-2 24,2 0 30,2 0 3,1-1-15,2 1-17,1 0-25,0 1-5,1 1 4,-1 1-8,1 0 0,-3 0-7,3 0-8,-5 0-7,0 0 0,-2 23-4,-1-23 10,-2 0-3,0 17 0,-2-17 7,-1 13-11,1-13 4,-2 12-4,0-12-10,0 11 10,0-11 0,0 10 0,0-7 4,0-1-4,0 1-3,0 0 0,-21-2 3,21 2-3,0-3 4,0 0-1,0 0 1,-11 0-4,11 0-3,0 0-11,0 0-3,0 0-8,0-20 4,0 20 7,0 0 3,0-22 1,0 22 6,24-17 1,-24 17-4,0-19 15,23 10 0,-23 9 14,15-12 22,-15 7 6,15 0 13,-15 1-2,10 1 2,-10 1 2,6 1-7,-6-1 7,4-1-10,-4 3-11,1 0-11,0 0-11,1 0-7,0 0-2,2 0 3,0 0-1,2 0 3,-1 0-5,1 0-5,0 0-2,1 0-1,0 24-4,-2-24 5,1 0-4,-1 18-3,0-18 4,-1 14-7,0-14 5,-3 17-3,0-11-20,1 2-23,-2 0-24,0-1-39,0 0-22,0 3-39,0-2-47,0-2-39,0 1-27,-25 0-2,25-1-21,0-2 73,-15-3 71</inkml:trace>
  <inkml:trace contextRef="#ctx0" brushRef="#br0" timeOffset="91058.8758">16671 6086 1216,'0'-5'12,"0"-2"10,0 0 16,0 5 22,0-3 12,0 2-5,0 0-13,0 2-22,0-2-40,0 3-55,0-3-50,0 2-39,0 0-23,0 1 2,0 0-13,16 0-18,-16 0-2,0 0 50</inkml:trace>
  <inkml:trace contextRef="#ctx0" brushRef="#br0" timeOffset="91417.8779">16925 6283 719,'1'0'6,"1"0"9,-2-13 15,0 13 34,0 0 28,0-14 30,0 14 11,0-7-14,0 7-18,0 0-37,0-5-13,0 5-13,0 0-7,0 0 6,0 0-11,-23 0 4,23 0-5,0 0 3,-21 22 7,21-22-8,-20 14-2,20-14-5,-15 17 0,15-17 4,-13 19 1,13-11-1,0 1-8,-9-1 4,9-1-4,0 0-6,0 0 1,0-2-12,0 0 4,0 0 0,0 0 0,0-2-7,22 0-23,-22 0-30,0 1-61,21-3-72,-21 2-87,25-1-75,-10-2-33,5 0 79</inkml:trace>
  <inkml:trace contextRef="#ctx0" brushRef="#br0" timeOffset="91830.9062">17118 6319 779,'0'-4'4,"0"4"0,0-1 6,0-1 4,0 1 13,0 1 8,0-4 4,0 1 4,29 1-21,-29-3 0,23 0-11,-23 1-3,26-1 10,-11 0 13,-2-1-1,2 1 13,-2-1-4,-1 2-11,-1-2 3,-3 1-11,1-4 4,-3 1 5,-2 3 4,-2-2 9,0-1-2,-2 2-4,0-1-8,0 2-4,0 0 3,0 2-8,0 1 4,0-3 0,0 5-4,-24-2 7,24 2 3,0 0 7,-24 0 4,24 0-1,-23 0 6,10 21-7,2-21-7,-2 20 5,-1-20-13,5 22-1,1-22 6,0 29-3,3-17 2,1 1 3,3-2 1,1 2 3,0-3 10,0 1 3,0-2-5,0 1 4,0-2-10,29 1-4,-29-2 9,22 0-8,-22 0 2,23-1-7,-23-4-14,29 1-4,-15-1-8,-1 0-7,1-1-14,-3-1-26,0 0-41,1 0-52,-5 0-74,1 0-127,1 0-106,-2 0-53,1-24 84</inkml:trace>
  <inkml:trace contextRef="#ctx0" brushRef="#br0" timeOffset="99423.98">11014 6263 559,'0'0'14,"0"0"11,0 0 11,0 0 18,0 0 14,0 0 15,0 0 20,0 0 9,0 0 0,0 0 6,0-12-15,0 12-8,0 0-6,0 0-7,0 0 4,0 0-1,0 0-9,0 0-6,0 0-16,0 0-5,0 0-9,0 0-20,0 0-5,0 0-16,0 0-9,0 0 8,0 0 5,0 0 12,0 24 15,0-24 3,-21 32-8,21-11-3,0 1 1,-15 6-11,15 0 13,-12 2 3,12-2-2,-9-1 4,9-1-5,-9 2-2,9-2-6,-6-2 0,4 1 5,-1-3-7,2 1-1,-1-3 2,1-1-5,1 0 1,0-4 4,0 0-5,0-2-6,0-2 1,0-2-10,0-1 1,0-2 7,0-3-2,0 1 1,0-3 1,0 0-3,0 1-4,0-2 2,0 0-6,0 0-21,0 0-18,0 0-20,0 0-24,0 0-19,0 0-44,0 0-76,0 0-79,0 0-58,0 0-29,0-18 37,0 18 106</inkml:trace>
  <inkml:trace contextRef="#ctx0" brushRef="#br0" timeOffset="100211.8107">11366 6382 670,'0'0'18,"0"0"14,0 0 28,0 0 22,0 0 4,0 0 17,0-12-9,0 12-9,0 0 2,0 0-13,0-8-4,0 8 6,0-5-6,0 5-8,0-7 5,0 5 0,0-1-2,0 0-1,0-1 5,0 0-4,0 0-1,0 2 4,0-2-10,0 1-8,0 1-5,0-2-11,0 0-10,0 0 11,0-1 6,0 0 9,0 0 10,0 0-3,0 0-4,14 1-9,-14-2-14,0 1-5,0 1-2,0-1 11,5 0 5,-5-2 0,0 3 0,0-2-9,0 2-1,0-1 0,0 2-8,0 0 5,0 2-9,0 1-4,0 0-4,4 0-9,-4 0-4,0 0-4,0 0-3,2 0 1,-2 0 5,0 0 3,0 0 10,0 26-2,0-26 3,0 26-2,0-6-2,0 3 2,-21 3 4,21 3 6,0 0-2,0 0 4,-19 0-6,19 2 1,0-2 2,-11 3-4,11-3-1,-9 0 3,9-2-3,-5 2-2,0-2 0,4-1-7,-3 0 3,1-2 5,1 0-6,-3-3-1,3-3-4,0-2-1,1 0 3,1-3 4,-2-2-1,-1-3 0,2-2-2,1 1-14,-1-2-21,-1 0-23,1-1-21,0-3-23,1 2-8,-2 0-19,2-1-28,-2-2-25,1 0-48,1 0-75,-2 0-106,0 0-78,-1 0 16,1 0 116</inkml:trace>
  <inkml:trace contextRef="#ctx0" brushRef="#br0" timeOffset="101239.4826">10733 6628 643,'0'0'18,"0"-7"19,0 7 30,0 0 19,0-5 8,0 3 15,0-1 17,14 2 15,-14-2 7,0 0 0,0 2-17,0-2-2,0 0-13,7 3-5,-7-2-13,0-1-7,0 1-3,0 1-7,0-3 3,0 3-10,0-1-10,0-2-12,0 1-17,0-1-3,0-1-1,0 2 7,0-1 8,0-1 3,0 2-2,0-1-8,0 2-4,0-1-3,0 2-3,17-1-3,-17 2-4,0-2-10,0 2-6,0 0-5,0 0-1,0 0-3,0 0-3,0 0-5,0 0 0,0 0 0,0 0 6,0 0 12,0 0-1,0 21 3,0-21 0,23 20-6,-23-20-1,0 29 0,31-11 1,-31 3-3,26-2 4,-11 3 2,0 2 0,1-2-4,1 2-4,0 1 3,0-1 2,1 2 1,-1 0 3,2 1-5,-3-2 0,2-1 5,-1 2-1,1-2 1,-1 2 1,0-4-3,-1-3-7,1-1 1,-3-1-1,1-4 1,-4 0 5,1-3-3,-4-3 1,-1-2 0,-1 2 3,-3-3-1,0 0-4,-2 1 3,1-5-2,1 0 1,-3 2 6,0-2-4,0 0-4,2 0 0,-1 0 0,0 0-3,2 0 4,0 0-4,3-22-4,0 22 5,5 0-2,-1-19-4,4 19-9,0-22-4,3 8 3,0 3-3,0-4 4,2-3 1,1-2-8,3 1 7,-4-3 4,6 0 2,-2-3-4,0 0 0,-2-2-1,2 4 2,-1-4 3,0 2-2,-2-1 6,0 2-2,-1 1 6,0 1 4,-2-1-4,-4 4 1,0 2 0,-4 0-3,-1 4 0,-1-1 0,-5 2-1,4 4 6,-4 0-1,2 1 2,-1 3-1,-1 0-1,2 1-1,-2 0-9,0 2-15,-1 0-12,0-1-24,-1 2-15,0 0-21,0 0-29,0 0-33,0 0-60,0 0-84,0 0-97,0 0-69,0 0 33,0 0 122</inkml:trace>
  <inkml:trace contextRef="#ctx0" brushRef="#br0" timeOffset="106491.8305">6158 8628 779,'2'-6'20,"-1"4"19,1-3 28,1-1 33,-1 1 19,1-1 28,0-1 13,-1 0-6,2-1-24,-3 2-22,0-1-27,-1 1-20,0 2-4,0 1-11,0 1-16,0 0 7,0-1-4,0 3-7,0 0 6,0 0-8,0 0 5,0 0-6,0 0 1,0 0-2,0 0-5,0 0 1,0 0-2,0 0-5,0 0-7,0 0-1,0 0 3,0 0-4,-29 17 5,29-17 6,-26 14-1,26-2 8,-35 3-6,16-1-6,1 3 0,-1 0-4,-1 1 2,1 1-3,0 2 2,3-2-5,1 2 2,1 0 5,3 0-4,0 1 3,2-2-2,3 0-2,1-2 3,2 2 0,0-1 1,1-1-3,2-2 1,0 2-3,0-2 1,0-2 2,0 1-4,23-1 5,-23-2-1,0 0-2,23-2 3,-23 0-4,17-2-2,-17 1 2,16-4-3,-16 0-6,21-1-17,-8 1-23,-2-2-45,3 1-37,-2-2-36,2 1-47,0-3-54,-2 3-48,2-3-47,0 0-25,-2 0 98</inkml:trace>
  <inkml:trace contextRef="#ctx0" brushRef="#br0" timeOffset="107031.5154">6310 8869 1641,'0'-8'0,"0"2"15,0-1 11,0 2 37,0 1 39,0-1 25,0 2 9,0 0-24,0 3-31,0 0-40,0-2-29,0 2-18,0 0 0,0 0-9,-23 0 10,23 0 4,0 0-5,0 0 12,0 27-3,0-27 2,0 21 1,0-21-5,-17 29 6,17-13 2,0 0-4,0 1 2,-10 0-3,10-1-1,0-3 4,0 1-4,0-2-1,0-1 0,0-2-3,0 0 4,0-2 3,26 1-3,-26-3-7,0 1 2,19-2-1,-19-1-2,13 0 10,-13 0-5,19-3 2,-9 0 4,2 0-10,3 0 6,-4 0-6,4 0-2,-1-21-6,-1 21-3,-1 0 6,1-27 0,-1 27 0,-1-23 2,0 7-4,-1 1 1,-2-2 10,0-1-6,-3 0 5,0 0 1,-1 2-1,-2-1 1,-1 5 1,0-2 5,-1 4 11,0 2 4,0 1-1,0 3-5,0-1-8,0 5-3,0 0-3,0 0-5,0 0 0,0 0-8,0 0 3,0 0 2,0 0 4,0 0 5,0 17 0,0-17 3,0 0-7,0 26 4,0-26 3,0 22-3,0-10-1,0 0 4,0 1-4,0 1-1,0-4-4,0 2-14,0 0-23,0-2-8,0-1-30,0 1-16,0-2-15,0 1-46,0-2-26,0-1-35,20-1-26,-20 3-8,14-3-5,-14-5-8,21 3 63</inkml:trace>
  <inkml:trace contextRef="#ctx0" brushRef="#br0" timeOffset="107378.8072">6838 8783 1302,'0'0'-9,"-28"0"1,28 0 12,-20 0-9,20 0 35,-17 0 4,17 0-12,-15 0 12,15 0-26,-10 0 0,10 18 1,-5-18-1,5 15-4,0-15-8,0 19 8,0-19-1,0 22 1,0-10 0,0-2 0,22 0-8,-22 1 4,0-1 20,0 2-8,19-2 4,-19 2 8,0-2-8,14 0-1,-14 2 1,11-3 4,-11 0-1,9 2 0,-9-2 11,6 1-11,-2 0-7,-2-3 6,1 2-4,-2-1 5,0-3 3,1 2 0,-2-2-4,0-1 0,0-1-4,0 0-7,0-2-7,0 2-3,0 0 3,0-2-18,-21 0-22,21-1-39,0 0-40,0 0-36,0 0-38,-12 0-45,12 0-44,0 0-6,0 0 62</inkml:trace>
  <inkml:trace contextRef="#ctx0" brushRef="#br0" timeOffset="107715.9088">7040 8613 1424,'0'-10'25,"0"0"21,0 3 50,0-2 44,0 3 9,0 0 22,0 2-16,0 0-15,0 3-18,0-2-34,0 2-24,0 0-25,0 1-18,0 0-6,0 0-16,0 0 0,0 0 10,0 0 12,0 0 17,0 23-1,0-23 3,0 27-12,0-10 2,0 2 0,0 4 0,0-2-4,0 3-7,19-2 0,-19 0-14,0-1 1,0 2-2,14-1-2,-14-2 6,9 0-8,-9-1 3,10-1-5,-5 0-2,-1 0-10,-1-2-32,1 1-23,-3-2-26,3-1-24,-3-1-19,-1 1-21,0-2-49,0-2-51,0 1-55,0-1-51,0-2-28,0 0 25,-22-3 104</inkml:trace>
  <inkml:trace contextRef="#ctx0" brushRef="#br0" timeOffset="108151.0455">7169 8819 791,'8'-8'3,"1"-1"16,1 1 23,1 2 44,3-1 38,-3 1 23,4-1 9,-3 2-21,2 2-23,-2-1-23,-1 4-15,-1 0-4,-3 0-9,1 0-2,-2 0-8,1 0 1,-3 23 4,0-23-10,-2 20-4,0-20-13,0 29-9,-2-13 3,0 1-10,0 1 2,0 0-8,0 0-5,0-1 2,0-2-2,0 1 1,0-3 2,0-2 7,0 2-6,0-3 0,23-2 0,-23-1-3,0-1 2,0-1 0,16-1-3,-16 0 6,0-3 9,11 2 0,-11-3 3,10 0-3,-3 0-4,2 0 1,2 0-3,-3 0-7,5-22 1,-1 22 1,0 0 1,-1-26 3,-1 26-5,-1-24 2,-2 11-4,-2-3-4,-2 1-2,-2-2 0,0 2 0,-1-4 1,0 3 3,0 1-3,0 0 1,0 1 1,-22 1-6,22 2 1,0 1-2,-24 2 1,24-1-3,-17 2-18,17 1-12,-14 2-10,14 1-25,-13 2-16,13 1-28,-8 0-29,8 0-39,-5 0-38,1 0-39,0 0-37,3 0-7,0 21 19,1-21 80</inkml:trace>
  <inkml:trace contextRef="#ctx0" brushRef="#br0" timeOffset="108851.8315">7646 8757 1645,'0'0'18,"0"-7"27,0 7 32,0-6 35,-21 6 6,21-5-6,0 5-28,0 0-35,0 0-27,0 0-18,0 0-10,0 0 5,0 0 5,0 0 3,0 0 13,20 26 2,-20-26-2,0 24 0,16-24-10,-16 26-1,13-10-1,-13-3-3,10 3 3,-10-2-6,8-2 3,-2 2 1,-6 0-2,6-2 2,-4-2-5,-1 1-1,2 0-3,-2-5 0,-1 2 0,0-2-4,1-2-15,1 1-13,-2-2-8,1 0-11,-1-2 14,0-1 10,1 0 8,2 0 15,-2 0 0,-1 0-2,3 0-18,-1 0-4,2 0-2,1-27 8,-3 27 14,1-28 5,0 11 2,2-1 2,-1 0 2,-1 1 2,2-2 3,-2 3-7,1 0 13,0 4 2,1 3 4,-3 0 2,1 3-12,1 1 1,-1 3-8,0 0 4,-1 2-3,1 0 3,-1 0 10,1 0 4,0 0 4,-1 0 2,3 0 0,-1 21 2,3-21 7,-2 20-2,0-20-6,0 21-14,2-21-6,-4 22-5,5-10-4,-3 0 15,2-2-5,-2 2 0,0-2 4,1-3-8,1 2 2,-2-2-4,-1-1 3,0 1 0,-1-4-2,2 1 1,-3-2-6,1-1 4,-2 0 0,2-1-2,-1 0 0,1 0-11,3 0-4,-1 0-4,4-20 0,1 20 2,-1-18 3,1 18 2,1-26 2,1 11 7,-2 0-3,0 2 4,-2 2 9,1 0 3,-4 1 16,2 4 4,-4 6 2,-2-7 3,0 7-6,-1-2 2,0 2-1,0 0-14,0 0-5,0 0-6,0 0-5,0 0 16,0 0 13,0 0 20,0 25 5,0-25-9,0 20-6,0-20-17,0 23-8,0-8-1,0-3-1,0 0-5,0-2 0,0 2 0,0 0-9,0-3-8,0 0-15,0 0-31,15-2-30,-15 2-37,0-4-38,0 3-47,0-4-73,0 3-58,0-2-50,0 0-27,0-3 105</inkml:trace>
  <inkml:trace contextRef="#ctx0" brushRef="#br0" timeOffset="109219.5034">8165 8936 1153,'0'0'20,"0"0"13,0 0 8,0 0 0,0-4-15,0 1-13,0 1 0,0-1-5,27-1-3,-27-1-1,23 1-4,-8-1-4,0 0 4,2-2 17,0-1 12,-2 3 16,1-2 17,-4-1 2,0 2-2,-2-3 20,0 1-7,-2 1-3,-2-1-3,-3 1-16,-1-3-3,1 5-8,-3-2-4,0 1-6,0 0 2,0 2-12,0 1-5,0 2-1,0-1-10,0 2 5,0 0-14,0 0-1,-18 0 4,18 0 2,0 0 13,-20 0 0,20 22-1,-17-22-3,6 20 3,0-20-2,3 24 0,0-24 0,2 26-7,2-13 7,0-1-1,3 0 1,0 0-2,1-2-7,0-1-3,0 1-5,0 1 4,0-4-4,0 2-11,0-2-21,26 2-27,-26-5-24,0 2-37,24 1-26,-24-2-55,22-2-61,-8 0-36,0-2-43,0 1 17,4-2 87</inkml:trace>
  <inkml:trace contextRef="#ctx0" brushRef="#br0" timeOffset="109586.7877">8597 8776 1662,'-20'-3'26,"20"0"29,0 1 29,0 2 27,0-3-9,0 3-19,0 0-28,0 0-25,0 0-14,0 0-8,0 0 12,0 0 12,0 0 6,19 27 1,-19-27-7,0 22-11,21-22-1,-21 26 3,14-13 0,-14 0-3,14 0 5,-14-1-9,10-2 4,-4 0-8,-2 1-9,-1-1 1,0-3-3,-2 1 3,0-3-4,1 2 5,-2-2-3,0-2-4,0 1 3,0-2 3,0-1-2,0 1 5,0-2-5,0 0 0,0 0 0,0 0-1,0 0-6,0 0-10,0 0 6,0-29-4,0 29 4,0-29 0,0 11-1,0-3 2,20-1 1,-20 1 3,0 0 0,25 0 4,-25 3 3,19 0-1,-19 5-4,17 2-1,-17 1-7,14 3 2,-14 2-15,10 0-24,-5 1-22,2 1-45,-2 1-49,-2 1-81,2-1-104,0 2-78,2-5-17,2 2 105</inkml:trace>
  <inkml:trace contextRef="#ctx0" brushRef="#br0" timeOffset="112814.8063">5642 9624 631,'0'0'23,"0"0"28,0 0 28,0 0 34,0 0 12,0 0 14,0 0 15,0 0-4,0 0-7,0 0-25,0 0-20,0 0-11,0 0-10,0-17 1,0 17-11,0 0-12,0-14 2,0 14-1,0 0 2,0-10 0,0 10-19,0 0-16,0-5-13,0 5-7,0 0-4,0 0-1,0 0-2,0 0-2,0 0-1,0 0 4,0 22 3,0-22 3,-19 26 3,19-7-5,0 1-3,0 4 1,0 3 0,-12 0 4,12 2 2,0 0 5,0 2-2,0-2 6,-7 0-6,7 3-2,0-1 3,0-1-11,0-2 13,0 3-1,0-4-6,0 1 2,0-3-6,0-1-3,18-5 6,-18 1-4,0-3 5,0-4 4,0-1-6,11-3-1,-11-2-5,0-1-2,0-2 4,0-1 5,0 0-2,0-2 2,0 0 3,0-1-2,5 0 1,-5 0 2,0 0 1,0 0 6,0 0 4,0 0-2,0 0 3,0 0-6,0 0-7,0 0-3,2 0-5,0 0 1,-1-17 0,0 17 0,2 0 1,-1-11-10,2 11 8,2 0-7,0-9-9,1 9 7,-1-6-12,2 6 7,1-4-1,1 3 3,0 1 5,3-1 3,-2 1 5,4 0-4,-1 0 2,0 0-10,6 0 7,-3 0 3,5 0-5,-1 0 6,4 0-9,-1 0-5,2 0-6,-3 0-1,0 0-3,1 0 11,-3 0 4,-3 0 3,-1 0 0,-4 0-2,-2 0 3,-3 0 1,0-14 3,-3 14 6,-2 0 0,-2 0 4,-1 0 2,0 0-3,0 0-1,0 0-4,0 0 1,0-5-4,0 5 11,0-5-5,0 3 3,0-2 2,0 0-10,0 1 5,0 0-1,-19-2-5,19 0 2,0-2-4,0 1 7,-12 0-2,12-2 2,-9 1 3,9-1-9,-9 3 5,4-3 7,0 2 5,0 2-2,2-1 3,1 2-6,1 1-11,0 1 5,0 0-5,1 1-6,0 0 7,0 0-13,0 0 0,0 0 4,0 0-4,0 0 13,0 0 0,0 0-3,0 0 5,0 0-1,0 21 2,0-21 1,0 16-2,19-16-1,-19 18-2,0-18 3,18 21 0,-18-10 6,14-2 3,-14 3-3,16-1-2,-10-2-2,0 2-4,1 0-2,-2-2 5,-1 0-1,-2 2 3,4-3 6,-4 1-9,1-2-1,-2-1 1,-1-1-5,0 0 0,0 2-13,0-4-34,0 2-35,0 1-56,0-3-77,-26 2-103,26 0-102,0-3-44,-21 1 88</inkml:trace>
  <inkml:trace contextRef="#ctx0" brushRef="#br0" timeOffset="113384.7943">6522 10157 1453,'-1'0'24,"0"-20"30,1 20 42,0-14 47,-1 14 24,1-16 9,0 16-2,0-11-15,0 11-25,0-9-19,0 6-21,0 0-16,0 2-9,0 0-13,0 1-15,0 0-15,0 0-16,0 0-8,0 0-8,0 0-3,0 0 5,0 0-2,0 0 10,0 20 11,0-20 1,0 19-2,0-19-2,0 28-9,0-13 0,0 0 5,0 2-3,0-2 4,0 1-5,0-4-2,0 3 4,0-1-3,16-1-2,-16-2 0,0 1-1,14-2 0,-14 2 1,0-2 0,8-3-1,-8 1-5,0-1-3,0-2-18,0 0-23,0-1-24,0-1-17,0-1-19,0 0-18,0 1-16,0-2-27,0-1-20,0 1-30,0-1-94,0 0-73,0 0-76,0 0 71</inkml:trace>
  <inkml:trace contextRef="#ctx0" brushRef="#br0" timeOffset="113592.8083">6510 9868 1265,'0'-7'-5,"0"1"1,-8 2-5,8 0 1,-3 0 3,3 1-3,0 0 4,0 3-9,0 0-32,0 0-24,0-2-26,0 2-15,0 0-3,0 0-21,0 0-21,0 0-29,21 0 34</inkml:trace>
  <inkml:trace contextRef="#ctx0" brushRef="#br0" timeOffset="114271.8592">6899 10185 730,'0'0'24,"0"-16"28,0 16 22,0 0 28,0 0 4,0-10 10,-19 10 3,19 0-20,0 0-29,0 0-34,0 0-28,-13 0-4,13 0 8,0 0-11,-16 0 17,8 0 1,-1 0 4,0 22 3,-2-22-11,2 20 1,-1-20-9,1 24 1,1-13-3,1 2 3,2-2-4,3 1 11,-1-1 0,2-3-8,1 0-2,0 0-4,0-1-1,0 0 4,0-2 3,0-2-6,0-1 6,0 1-3,23-1 3,-23 0 7,0-2 5,17 1 5,-17-1-3,16 0 3,-16 0-14,17 0-5,-8 0 3,3 0-10,-3 0 12,0-23-4,1 23-3,-3 0 3,2-22-7,-3 22 0,0-24 0,-1 10-6,-1-2-7,-1-2-4,-2-2-5,1-1 1,0-4-2,-2-1 7,1-3-1,-1 0 5,0-1 7,0-1 1,0 1 14,0 0 11,0 5 11,0 1 7,0 3 7,0 1 3,0 3-1,0 5 5,0 0-3,0 4-6,0 2 7,0 1-3,0 1 3,0 0 0,0 3-11,0 1 3,0 0-10,0 0-6,0 0-11,0 0-10,0 0 2,0 0 5,0 0 21,0 23 16,0-23 10,0 22 1,0-22-11,0 30-8,0-14-6,0 4-1,0 2 1,0-1-6,25 1-5,-25 1-4,0 0-7,17 1-3,-17-2-2,14 2-3,-14-2-3,15-1 0,-7-1 1,-2-2-2,0-1 0,4-1 3,-5-2-6,-1-2 4,1 0-10,-1-2-22,0-3-22,-2 0-30,-1 0-27,-1-4-15,0 0-23,0 0-35,0-2-34,0 0-62,0-1-69,0 0-63,0 0-12,0 0 97</inkml:trace>
  <inkml:trace contextRef="#ctx0" brushRef="#br0" timeOffset="114815.8444">7441 9610 1021,'0'-10'-13,"0"0"21,0 1 27,0-2 28,0 1 62,0 0 15,0 2 13,0 3 6,0 0-20,0 1-20,0 3-30,0-1-21,0 2-16,0 0-1,0 0 7,0 0-11,0 0-5,0 0-18,0 0-14,0 0 0,0 0 4,0 0 19,0 0 16,0 27 2,0-27 6,0 35-5,0-9-7,0 2-5,0 4-8,0 2-8,0 2 3,0 0 7,0 3 2,0 2 1,20-3 0,-20 4-1,0 0 0,17-1 13,-17 2-3,15-1 2,-15 2-3,11-2-16,-5 0-5,0-1-4,-2-3-8,-3 1 7,1-1-6,1 1 4,-1 0 6,4 2-6,-1 0 4,2-1-3,-2 4-3,2 1-1,1 0-3,2 3-3,-2-2-1,-2-1 0,3-2-3,-1 3 1,0-3 3,1-4-1,-2-1-3,2-1-4,-2-5-2,0-2 0,-4-1 4,1-4 2,-1-2 0,-1-3 3,-2-3-3,0-2 1,0-3-5,0-4 0,0-1-7,0-3-12,0-1-16,0-3-27,0 0-19,0 0-19,0 0-26,0 0-25,-17 0-33,17 0-53,0 0-65,-16 0-111,16-24-115,-14 24-5,14-26 109</inkml:trace>
  <inkml:trace contextRef="#ctx0" brushRef="#br0" timeOffset="115719.4111">7861 9985 1693,'0'-10'11,"0"2"15,0-3 20,0 4 30,0-2 25,0 1 9,0 0 8,0 2-6,0 1-21,0 2-22,0-1-27,0 0-29,0 3-18,0 0-1,0-1-9,0 2 3,0 0 4,0 0 5,0 0 10,0 0 5,0 27 4,14-27-4,-14 26-1,11-9 6,-11 3 1,12-1 3,-12 0 1,11-2-11,-8 1-8,3 1-3,-3-2-2,0-2 0,2 1 6,-1-2 1,2 0 2,-2-2-3,-1-2-1,0 0-3,1-1-3,-2-2 5,1-1-1,-3-3 2,1-1-2,-1 1-2,1-2 3,-1-1-2,1 0-2,-1 0 4,0 0-2,0 0 1,0 0 1,0 0-13,0 0-13,0 0-5,0 0-3,0-29 6,0 29 10,0-25-2,0 10-4,0-4-2,24-2-1,-24 0-1,20-1-1,-20 1 5,18 1 2,-18-2 5,21 3 11,-10 2 0,0 2-5,-2 1 4,1 3 3,-1 4-3,-3 0 0,-1 3 1,0 2-9,-2 2 9,-1 0 4,1 0 4,2 0 4,-1 0-6,2 0 8,-1 27 1,2-27 9,2 21 2,-1-21 0,-1 29-1,2-15-3,0 3-6,-2 1-1,1-1-4,-1-1-4,3 2 7,-2-2-9,-2 1 0,2 0 2,-2-2-6,0-1 2,-1-2-16,0 0-19,-3-2-24,2 0-33,-2-1-39,0-2-57,-1 0-57,-1-2-73,0 0-36,0 0-29,0-2 84</inkml:trace>
  <inkml:trace contextRef="#ctx0" brushRef="#br0" timeOffset="116235.8797">8608 9997 1489,'0'-11'8,"0"2"-5,-20 0 18,20 2 30,0-1 30,0 1 30,0 1 2,0 2-25,0 1-33,0 2-29,-10 0-19,10 0-14,0 1-2,0 0-2,0 0 7,-7 0 3,2 0-4,0 0 7,-1 0-6,-1 0 3,0 23 6,-2-23-1,0 20-5,2-20 4,1 21-3,1-6-4,1-2 7,1-1-4,3 0 3,0-1 0,0 4 6,0-2-4,0-1-6,24 0 2,-24-1-10,0 1-7,27 0-4,-27-2-7,18-3-7,-18 0 2,17-1 1,-17-2 3,13-1 6,-13-1 9,13-2 1,-13 0 8,11 0-1,-5 0-1,-2 0 3,0 0 0,2-22 1,-2 22 3,-3-21 4,0 21-7,-1-25 7,0 9 4,0 3 11,0-1 17,0 2 9,0 3 8,0 0-4,0 9-2,0-13-9,-20 13-6,20-6-4,0 4-13,0 2 3,0-2-3,0 2-14,0 0 8,0 0-12,0 0-7,0 0 13,0 0-6,0 0 13,0 21 3,0-21-7,0 20 0,0-20-5,0 25 4,0-9-2,0-2 0,0 1-2,0-1-14,19-1-15,-19 0-18,0 0-35,11-1-26,-11-1-32,0-2-58,11 1-32,-11-3-40,7 0-19,-7-2-20,0 0 68</inkml:trace>
  <inkml:trace contextRef="#ctx0" brushRef="#br0" timeOffset="116883.7097">8805 10026 1601,'0'-5'11,"0"0"20,0 3 15,0-1 19,0 3 2,0-2-10,0 0-18,0 2-22,0 0-6,0 0-4,0 0 13,0 0 8,0 24-1,0-24 1,21 22-6,-21-22-1,15 31 3,-15-14-6,15 0 0,-15 0-1,9 2-8,-9-3-2,0 2 0,5-2-2,-5-1-4,0-2 2,0-1 3,0 0-10,0-4 6,0-2 4,0 0-9,0-1 7,0-1 6,0-4-8,0 1 1,0-1 10,0 0-13,3 0-14,-3 0 0,2 0-13,4-22 2,-4 22 13,2-24 4,1 24 1,-1-30-10,1 13 3,0-2-4,1 1 2,-2-1 12,1 1 3,3 2 3,-3 0-1,3 3 0,-3-1-3,2 5-1,-2 1-1,0 3-3,0 0 1,-2 3 0,-2-1-4,1 1 6,-1 2 1,-1 0 5,1 0 5,2 0 6,-1 0 3,2 27 2,1-27 6,-1 24-10,3-24-7,-1 29 0,2-13-3,-3-1-1,0-1 1,1-1-10,-1-2-1,1 0 5,-4-2 5,1 0-2,-1-3 2,-1-2-3,2 0-2,-3-3 8,2 2-2,-2-3 0,2 0 6,-2 0-4,0 0 1,1 0-4,2 0-18,1 0-6,1 0-12,0-27-2,3 27 14,-2-22 3,6 22 11,-5-27 7,0 13 1,2 0 0,-3 3 6,-2 11 4,0-15 7,-1 15 6,-2-7 8,2 7-1,-3 0 4,0 0 2,0 0-20,0 0 2,0 0-15,0 0-3,0 0 19,0 0 4,0 0 14,0 22 0,0-22-13,0 18-6,0-18-13,0 22 1,23-22-2,-23 22-2,0-13 3,0 1-8,17 2 2,-17-2-9,0-1-22,13-2-24,-13 2-35,0-3-32,10 2-46,-10-4-66,7 1-52,-3-2-56,0 1-26,0-2 43,3-2 89</inkml:trace>
  <inkml:trace contextRef="#ctx0" brushRef="#br0" timeOffset="117223.7725">9383 10173 746,'9'-5'22,"1"1"19,1-3 20,0 1 20,3-1 2,-3 0-2,3 0 9,-2-1 6,2 1-15,-3-4-5,0 1-10,-2 1-18,-1-2 8,-3 1 9,0-1-9,-1 1-3,-2 0-1,0-1-5,-2 3 8,2 1 12,-2 1-6,0 2-13,0 0-20,0 2-10,0 1-9,0 1-5,0 0 2,-23 0 11,23 0 6,-20 21 10,20-21 6,-24 28-14,10-11-1,-1 1-3,3 1-2,4 0 2,-1 1 5,9-2 3,-9-1 2,9-3 7,0 0-4,0-1-4,0-2 1,0 0-13,24-2-1,-24-2-2,0 0-11,30 0 2,-30-2-7,25-2-27,-9 0-40,-1-1-67,3-2-121,-1 0-184,3 0-165,0 0 64</inkml:trace>
  <inkml:trace contextRef="#ctx0" brushRef="#br0" timeOffset="118967.7618">10221 9386 653,'0'-1'22,"0"-1"14,0 1 22,0 1 10,0-1 9,0 0 13,0 0 13,0-1 14,0 1-11,0-2-4,0 2-24,0-1-9,0 0 12,0-1 6,0 3 13,17-2 20,-17 0-8,0-1-12,0 3-9,0-2-19,0 2-15,0 0-1,0 0-11,0-3-3,0 3-9,0 0-10,0 0-6,0 0-9,0 0-9,0 0 1,0 0-3,0 0-3,0 0 4,0 0-2,0 0 0,0 0 2,0 0-3,0 0-2,0 0 14,0 24 6,0-24 8,0 24 6,0-6-2,0 3 8,0 1 7,0 7 3,0 2 0,0 5-9,0 1-3,0 4-5,0 4 0,17 2 3,-17 1-7,0 1 2,10 2-4,-10-2-2,12-1 5,-5 0-4,3-2 3,-3-1-2,2 2 1,0-4 4,1-1 1,5 0-3,-4 1 2,4 0-6,-1-3-1,1 3-5,-3-3-3,3 4 0,-2-3-2,-2-3 5,0-1 0,1 2-1,-4-1-10,2-3 1,-2-1 3,-2-2-3,1-2 11,0 1 0,-2-3-3,0-2 7,-1-2-7,-2-4 0,1-1-2,-2-2-3,0-2 3,-1-3-5,2-2 0,-2 1-1,0-4-1,0 3-2,0-2-3,0 1 8,0 0-3,0-1 0,0 1 0,0 1-6,0-2 4,0 1-2,-17-3-17,17 3-21,0-2-35,0-2-33,-16-1-23,16 2-35,0-2-27,-11-1-48,11-1-78,-9-2-154,3 0-141,2 0 82</inkml:trace>
  <inkml:trace contextRef="#ctx0" brushRef="#br0" timeOffset="121370.8161">19908 6678 1037,'0'0'0,"-1"0"7,0 0 11,1 0 30,0 0 31,0 0 27,0 0 28,0-16-16,0 16-27,0 0-31,0 0-46,0 0-7,0 0-4,0 0-2,0 0 13,0 0-4,0 0 17,0 0 13,0 0 2,25 0 11,-25 0-6,0 0-8,25 22-6,-25-22-10,24 0 0,-10 20-6,0-20 5,4 14-2,-2-14-5,5 15-2,1-6-2,1 0-9,5 3-3,1-1 4,2 1-7,-1 1 8,4 1 2,2 0-7,0 2 4,1 0-2,0 2 6,6 0 3,-2 3 0,8 1 0,2 0-10,5 0 4,5 5-2,1-5 5,3 4 4,8 3-8,1 0 0,4 1-5,1 6 1,1-1 9,0-1-3,1 9-2,0-3-3,-5 1 1,0-1-2,-5-4 1,0 3 5,-7-4-5,-1-1 6,-1-3-2,-5 0-2,1-4 0,-5 3-3,-3-7 8,-2 3-6,0-3 3,-1-3-1,-1 1-6,-1-1 3,-4-3-1,0-1 3,2-2 0,-5 0-3,-3 0-2,-2 0 3,-4-5 2,-3 2 6,-3-1-7,-2-1 2,-4 0-3,1-2-3,-6-1 5,1-1-2,-3 2 8,0-5 8,0 2 9,-1 0 0,-2 0-1,2-4-2,-2 4-8,1-3-1,-2 1-3,-1-2-1,-1 0 3,0 1 0,-2-1 2,-2 0-3,0 0-6,0 0-3,0 0-10,0 0-14,0 0-31,0 0-31,0 0-56,-20 0-62,20 0-73,0 0-69,-16 0-34,16 0-17,-19 0 89,19 0 105</inkml:trace>
  <inkml:trace contextRef="#ctx0" brushRef="#br0" timeOffset="121851.7799">22629 7839 628,'0'-6'8,"-4"2"24,4 2 18,0-1 36,0 0 24,0 2-4,0-4 9,0 2-15,0 2-10,0-3-15,0 1-9,0-1-2,21 1-1,-21-1 15,0-1 3,19 2-2,-19-1-2,12-2 3,-12 2 3,10 1 0,-10-1 4,9 1-8,-9 3-15,4-3-14,-4 3-22,0 0-16,0 0-12,0 0-2,0 0 1,0 0 1,0 0 11,0 0 4,0 0 5,0 27 0,0-27-5,23 22-3,-23-22 4,0 26 1,25-11 2,-25-2-1,22 4-9,-22-2 3,22-1-2,-9 0-5,1 1 4,0 0-1,0-2-3,0 0 3,1-2-1,0-1-9,-1 0 3,-1-1 0,-2-4-4,0 0 7,-5-1 0,1-3 1,-4 3 3,0-4 4,-3 0 3,0 1 4,0-1 2,0 0-6,0 2-3,0-1-7,0-1 4,0 4-1,-28 1 3,28-2-3,-24 5-7,8-1 5,-4 1-6,-1 2 2,-4 0 0,0 2-22,0-1-30,3 0-47,0 0-49,1 2-47,3-1-77,3-1-96,5 3-92,0-2-48,5 0 108</inkml:trace>
  <inkml:trace contextRef="#ctx0" brushRef="#br0" timeOffset="124543.8248">21919 8869 1092,'-11'0'0,"11"0"0,-10 0 12,6 0 24,2 0 29,-1 0 36,0 0 12,0 0-1,-1 0-22,1 0-20,-1 0-5,-3 0-11,2 0 3,-1 27 2,0-27-10,-2 22-9,3-22 0,-1 26-13,0-10-2,3-2 5,1-1-9,-1 0 3,2 1 6,0-2-6,1-2 10,0 2-16,0-2-4,0 2 4,0-2-7,0 0 4,0-1-6,26 3 1,-26-4 4,0-1 3,25 2 3,-25-2-3,25-2-4,-14 0-2,4-1-2,-2-3-1,1 2-2,-2-3 6,2 0-5,-4 0 1,1 0-6,3 0 0,-5 0 5,3-22-8,-2 22 6,1-19-2,0 19-3,0-22 1,-1 7-3,-2 1-4,1-4 4,-3 2 0,-1-1 0,-1-2 3,-1 2-4,-2 0 3,-1 0 1,0 2-4,0 2 4,0 2-1,0 0 1,0 0-2,-23 4 0,23-3 3,0 5 0,0-2 9,-22 3 1,22-1-4,-13 1 2,13 2-7,-17-1-3,9 0-2,-2 1 4,3 1-7,-2 1 4,0-2-5,1 2-9,0 0-9,0 0-28,2 0-32,-1 0-38,1 0-44,-1 0-40,4 0-44,-1 19-44,1-19-22,3 0-3,0 16 22,0-16 87</inkml:trace>
  <inkml:trace contextRef="#ctx0" brushRef="#br0" timeOffset="125386.9425">22228 8889 1577,'0'0'0,"0"0"7,0-5-4,0 5 23,0-5 19,0 5 6,19 0 11,-19 0-15,0 0-11,21 0-5,-21 0 3,18 0 1,-18 27-8,16-27-7,-7 20-7,-1-20-1,1 23-2,-4-8 3,0-3-2,0 2-11,0-1 8,1 1-13,-1-2 0,-3-1 6,-1 2-2,-1-3 5,0 0 2,0-1-2,0-2-4,0-2 9,0 0-6,0 1 0,-24-4 0,24-1-5,0 2 11,0-3 1,0 0 0,0 0-3,0 0-4,0 0-4,0 0 1,0 0 1,0 0-4,-9-29 2,9 29 3,0-21-1,0 21-4,0-25 5,0 11-5,0 2 3,0-3-1,0 2-1,25 0 2,-25 2-4,0 0 3,24-1-8,-24 3-5,21 1-2,-9 0-15,1 2-10,1 0-18,4 2-4,-1-1-6,5 2 4,-1 1-11,1 0-6,4 1 18,0-1 10,0 2 26,3-2 16,-1 2 0,-4 0 12,2-1 4,-5 1 0,-3 0 12,-3-2 4,-5 2 41,-2 0 18,-3 0 21,-3 0-5,-2 0-27,0-3-12,0 1-29,0 2-10,0 0-19,-26-3-4,26 2 10,-26 1-7,26 0 19,-31 0 0,13 0-6,-2 26 8,-2-26-11,3 27 3,0-27-3,0 33 1,2-15 4,1-1-7,3 0 2,3-1 0,1 0-11,3-2 6,2 0-4,4-1 2,0-3 10,0 1-3,0-2 2,0-1-1,0-1-8,31-2 2,-31-3 5,20 1-7,-20-1 10,24-2-5,-10 0-8,2 0 8,-2 0-6,2 0-1,-1-27-8,0 27-8,-1-24 4,-1 24-4,-2-32 3,-2 12 3,0 0-9,0-4 0,-4-1 1,2-1-4,-1-3 12,-2 2 5,1-2 0,-2 0 8,0 5-2,-2-3 11,0 7 16,-1 1 11,0 5 8,0 2-1,0 2-10,0 5-8,0 1-9,0 2-7,0 0-2,0 2-3,0 0-3,0 0-8,0 0 8,0 0 11,0 0 21,0 0 31,0 30 11,0-30-5,0 31-9,0-11-12,0 2-9,0 1 3,-21 0-7,21-1-4,0-1-8,0 1-7,0-3-7,0 2-5,0 1-1,0-4 5,0 1-6,0 0 3,0-2-2,0 0-10,0-2 4,0 2-19,0-4-26,19 0-30,-19-1-41,0 1-39,0-2-54,14-1-74,-14-1-87,13-1-69,-4 2-7,0-5 105</inkml:trace>
  <inkml:trace contextRef="#ctx0" brushRef="#br0" timeOffset="125754.7594">22991 9116 875,'0'0'0,"0"-2"0,0-1 10,0 3 21,0-4 14,32 2 2,-32-2 0,27 0-11,-8-1-16,0-1 8,-3 1-4,5-1 5,-2-1 16,0-3 12,-4 2-3,-1-2-4,-3 0-5,-1-1-10,-3-1 5,-2-1 10,-2 3 6,-2 0-4,0 0 0,-1 2-16,0 1-4,0 2 0,0 3-5,0-1-13,0 1-10,0 2-3,-21 0 8,21 0 11,0 0 5,-22 0 3,22 0-3,-22 26 5,10-26-3,-2 21 4,3-21-2,1 26-1,0-12 0,1 1-2,3-1-8,2-2-4,0 0 0,3 0-10,1-2 3,0 2-1,0 1 1,0-3 3,0 0-11,24 1-8,-24 0-26,0-1-32,25-2-27,-25 1-33,25-1-34,-25-2-50,23 0-31,-9-1-49,0-3-31,0 1 30,2-3 69</inkml:trace>
  <inkml:trace contextRef="#ctx0" brushRef="#br0" timeOffset="126119.5778">23448 8936 1171,'0'-1'12,"0"1"0,0 0 9,0 0 33,0 0 11,0 0 28,0 0 18,0 21-16,0-21-12,0 20-21,0-20-18,0 27-2,0-12-7,0 1-5,0-1-5,0-1-13,0 3-10,0-3 1,0-2 4,0 0-3,0-2 0,0 1 0,0-3-9,0-2 2,0-2 12,0-1-2,0-1 13,0 1 0,0-3-1,0 0 14,0 0-9,0 0 3,0 0-2,0 0-15,-12 0-2,12-25-3,0 25-2,0-22 5,0 22 6,0-25-4,0 11 2,0 0-6,0 2 0,0-2 4,24 0 2,-24 2-5,0-1 0,19 3-4,-19-4-10,17 2 3,-17 3-16,17-2-17,-7 2-15,-1 1-34,1 0-32,0 3-54,-3 0-81,1 2-67,2-2-59,0 1 17,1-1 100</inkml:trace>
  <inkml:trace contextRef="#ctx0" brushRef="#br0" timeOffset="126683.7605">23738 8932 1826,'-18'-8'11,"18"3"30,0 4 36,0-4 58,0 1 31,0 1 13,0 1-4,0 1-39,0-1-38,0 2-43,0 0-26,0 0-14,0 0-4,0 0 5,0 0 3,0 0 3,0 0-1,0 0 6,0 0-1,0 0 1,0 22 8,0-22-13,0 17-1,0-17-7,0 24-9,0-12 5,0-2-5,0 2-3,0 0 4,0 0-3,0 2-3,0-2 0,0 0-12,0-1-26,0 0-30,0-1-31,0 0-22,0-1-20,0 1-17,0-3-28,0 3-44,0-4-51,0 2-71,0-3-35,0 0-16,0-2 52,0-3 121</inkml:trace>
  <inkml:trace contextRef="#ctx0" brushRef="#br0" timeOffset="126864.7748">23822 8551 1577,'0'-12'-1,"0"-1"-3,0 5-8,0 1-5,0-3 5,0 4 4,0 3-13,0 1-37,0 1-55,0 1-46,0 0-44,24 0-16,-24 0-21,0 22 16,22-22 67</inkml:trace>
  <inkml:trace contextRef="#ctx0" brushRef="#br0" timeOffset="127455.7531">24094 8963 1370,'1'-19'4,"-1"19"12,0 0 12,0 0 32,0 0 24,0-9 7,0 9-16,0 0-31,0 0-26,0 0-14,-22 0 5,22 0 8,-18 0 1,18 0 2,-25 29 2,11-29-11,1 21-3,0-21 7,2 25-5,3-13 10,1 1 5,2-3-23,1 1 1,1-2-2,2-1-8,0-1 14,1-2-4,0 2 4,0-5 0,0 3-4,0-1-5,0 0 3,0 0 3,21-4-2,-21 0 10,0 3-11,24-3 4,-24 0-1,22 0-4,-8 0 11,0-22-11,1 22 0,-2-20 1,-1 20-5,2-28 7,-4 11-8,-3-3-2,2-2-6,-3-3-1,-1-3 5,-1-3 1,0-1 0,-2 1-2,3-2 3,-4-2 3,2 1 3,-2 3 4,2-1 17,-3 1 2,1 2 19,0-2 12,-1 5-3,3 1 14,-1-2 0,-1 5 12,2 3 11,-2 4 5,2 2-6,-2 2-10,4 4-13,-5 2-20,0 4-20,0 0-16,0 1-13,0 0 1,0 0 21,0 0 24,0 30 28,0-30 9,0 37 5,0-12-11,0 4-10,0 0 0,-20 2-7,20 4 0,0-4-6,0 2 4,0-1-9,0-1-4,0 1-9,0 1-9,0-3-9,0-1-6,0 0 3,0 0-9,0-3 4,24 0-2,-24-1-12,0-2-25,17-2-43,-17 2-60,0-5-54,15 1-57,-15-1-66,0-1-111,0-2-154,0 1-49,0-5 108</inkml:trace>
  <inkml:trace contextRef="#ctx0" brushRef="#br0" timeOffset="129615.8164">24858 8365 1391,'0'-9'9,"0"2"28,0 0 30,0 1 47,0 2 37,9 0 11,-9-1-10,0 4-21,0 1-44,0 0-30,6 0-21,-6 0-17,0 0-4,0 0-2,0 0 0,0 0-8,0 0 3,0 0 1,0 0 10,0 18 30,0-18 15,0 18 3,0 0 2,0 1-6,0 5-5,0 5 0,0 1 5,0 3-8,0 3-1,21 1 5,-21 2-4,0 2-5,14 0 1,-14 3-7,11 0-9,-11-1 7,14 2-6,-6 0-6,-1 0 0,0-1-9,1-1 0,0 1-1,-2-2 0,-1 3-1,0-2-4,0 1 1,0 2-3,-1-3 7,1 6-8,-2 2-1,3 3-4,1 1-4,-2 3 3,4 1-2,-1-1 6,1 2-6,3-1 1,-1-2 2,-2-2-5,2-4 0,-4 0 1,2-3-2,-1-4 4,-2-3-2,-2 0 4,0-3-4,-1-3 2,1-3 4,-4 0-9,1-3 6,0 0-2,1-2-2,-2 0 1,2-2 3,-2-2-8,0 0 2,4-2 4,-4 0-4,0-3 5,0 0-1,2-3-4,-2 1 4,0-3-8,0-2-1,0-2 1,0-2-13,0-2-11,0-3-29,0 1-31,0-3-27,0 0-23,0 0-16,0 0-15,0 2-24,-19-2-45,19 0-62,0 0-112,-13 0-98,13 0-40,-11 0 106</inkml:trace>
  <inkml:trace contextRef="#ctx0" brushRef="#br0" timeOffset="130651.8711">25703 8894 1485,'5'-10'19,"1"0"24,-5-1 37,2-1 45,0 3 18,-1-2 9,-2 1-16,0 0-15,0 4-25,0 0-18,0 0-13,0 1-26,0 0-3,0 2-8,0-1-1,0 3 0,0-2-5,0 1-6,0 0-5,0-1-8,-21 1-3,21 0-5,0 1 0,-21-2 3,10 2-2,-5 1 7,2 0-7,-2 0 5,-4 0-2,0 0 0,-3 0 3,3 21-3,-2-21 2,4 17-4,-1-17-2,2 22 3,3-22-4,3 27 7,0-15 3,2 2-7,4-4 3,-1 3 2,3 1-6,2-2 4,1 2 2,0-4-7,0-1 0,0 1 1,0-2 3,26-1 0,-26-1 7,23 2-7,-23-5-3,24 1 7,-24-1-5,28 0 7,-14-3 2,2 0-7,1 0-2,-2 0 1,1 0-2,-2 0 5,1-22-1,1 22-2,-2 0 4,-1-26-5,1 26-2,-5-26-2,1 11-8,0-2 1,-1-4-3,-2 0 3,-1-3-1,-2 0 1,-1-2 1,-2-2-3,-1 1 8,0-1-4,0-1 10,0 0 5,0 0-7,0 0 7,0 2-4,0 0 5,0 0 7,0 4 3,0 2 5,0 3 13,0 3-1,0 3-1,0 3 5,0 1-13,0 3-3,0 2 1,0 0-4,0 1-1,0 1 2,0-1-6,0 2-4,0 0-2,0-1-7,0 1-3,0 0-2,0 0 0,0 0-1,0 0 4,0 0 1,0 21-2,0-21 14,0 28 1,0-9 4,0 3 3,0 0-4,0 4 2,0 1 8,0 4-3,0-4 1,0 0 0,0 2-9,0 0 4,21-1-2,-21 0-2,0-2-3,19 0-1,-19 1-3,15-2-6,-15-2 0,14-1 2,-14 0 2,11-3-1,-11-2 0,8-1 1,-3-3-2,-4-1-4,1 1-17,-2-6-28,2 2-21,0-2-30,-2-1-21,2 1-24,-2-3-29,1 1-20,-1 0-39,0-2-38,0-1-38,1 1-30,0-1 1,1 0 6,2-2 88</inkml:trace>
  <inkml:trace contextRef="#ctx0" brushRef="#br0" timeOffset="131682.1613">26137 8819 1302,'0'-12'4,"0"-1"29,0 4 37,0-1 44,0 0 23,-23 1-9,23 2-25,0 2-48,0 0-26,-17 2-19,17 2-19,0 0 12,-19 1 5,19 0-2,-20 0 8,7 0 0,-3 29-10,0-29 5,2 24 0,-1-24-10,4 29 7,-1-14-3,4-2-2,3 0 4,1-1-3,0 1-6,4-1 9,0 0-1,0-3 0,0 2 5,0-2-5,0-2-1,0 0 0,0 0 1,21-2 3,-21-2 0,0 0-4,25-2-3,-25-1 0,21 0 3,-21 0 1,20 0 3,-9 0-3,-2 0-1,0-26 0,0 26 0,-2-19 5,-1 19-1,-1-20 8,1 20 8,-2-19 5,0 19 6,-2-13-2,-2 13-10,0 0-9,0-7-8,0 7-7,0 0-6,0 0 1,0 0-6,0 0 6,0 0 7,0 0-2,0 0 8,0 0-4,0 18 2,0-18 4,0 0 0,0 22-2,0-22-3,0 16-3,23-16 0,-23 16 6,17-16-5,-17 13 7,25-6-3,-12-2-3,3-2 1,-1 0-5,0-2 2,0-1 0,-1 0 5,-3 0-2,1 0 5,0 0-2,-1 0-8,-3-28 3,3 28-9,-5-22 5,3 22-2,-4-32-6,2 12 3,-3-2-10,-4-3-4,4-1 9,-4-4-1,3-2 12,-3-2 0,2 1-1,-2-3 4,2 2-5,0 0 9,-2 2 1,0 3-2,0 2 16,2 3-1,-2 2 11,0 3 17,0 5-8,0 2 16,0 4-13,0 1-12,0 4-3,0-2-22,0 5-2,0 0-7,0 0-5,0 0 6,0 0 13,0 0 8,0 32 12,0-32 13,0 34 4,0-13 0,0 4 0,0 0 2,0 1-7,0-1 7,0 0 1,0 1-8,0-1 0,0 0-9,0 1-3,0-2-1,0 0-7,0-2-1,0 0-3,0-2-9,23-2-1,-23 0-2,18-3-5,-18 0 3,20-2 2,-20-1-6,18-2 2,-18 0-2,19-2 2,-19-2 0,15-1 1,-5 2 2,-4-1-6,-1-2 2,1 0 1,1 0-4,0 0-1,-3-1 6,3-1-3,-3 0 0,1-1 4,-1-1-8,4 0 3,-2 0-3,1 0-2,3 0 1,0 0-7,3 0-1,1 0-4,1-26-1,2 26 0,-4-20 2,3 20-1,-1-27-1,1 13 3,-3-1 1,-2-1 2,5 0 1,-7 0 5,3-1-4,-3 0 1,-1 2 1,-1-2-3,1 3 6,-6 2 5,2 0 1,-4 4-3,0-1 2,0 4-2,0 2-2,0 1 2,0 0-8,0 2 3,0 0-3,0 0 1,0 0 6,-21 0 0,21 0 5,-19 28 1,19-28-4,-25 27-2,11-27 0,3 32 3,0-16 2,2 1 1,9 0 5,-9-2-3,9-1 1,0-1 6,0-1-7,0-1 1,0 0 0,25-2-4,-25 0 1,19-1 3,-19-2 1,29-1-2,-14 0-18,2-1-24,1 0-32,-1-4-34,0 0-38,1 0-43,-2 0-38,0 0-65,-1 0-68,1-22-62,-1 22-45,-1-19 87,-1 19 121</inkml:trace>
  <inkml:trace contextRef="#ctx0" brushRef="#br0" timeOffset="131875.7689">26539 8518 1389,'-7'0'34,"5"0"20,2 0 22,0 0 26,0 0-4,0 0 3,0 0-23,0 0-30,0 0-27,23 0-27,-23 0-2,22 0-21,-22-15-42,31 15-52,-13 0-71,3 0-62,-4 0-62,2 0-55,3-9 75</inkml:trace>
  <inkml:trace contextRef="#ctx0" brushRef="#br0" timeOffset="132582.1696">27708 8254 855,'0'-12'24,"0"-2"33,0 2 38,0-1 55,0 0 26,0 1 24,0 2 4,0-1-21,0 3-20,0-1-29,0 1-12,0 1 1,0 4-13,18-2-13,-18 0-23,0 3-37,0 2-16,0 0-20,0 0-6,0 0 3,0 0 2,0 0 33,0 0 20,0 30 11,0-30 13,0 32-10,0-9-4,0 1 13,0 4 3,0 3-6,0 4 2,0 1-8,0 3-6,0 5 0,0 1-4,0 4-1,0 2-6,0 4-6,0-2-1,0 1-10,0 4-6,0-2-5,0 1-12,0 0 3,0 2-2,0 0-1,0 0 3,0 3-4,0 0 8,0 1-4,0 3 0,0 2-2,-18 4-8,18-1 2,0 2-2,0-2 2,0 0-1,0-1 2,0-5-2,0-2-2,0-7 0,0-2 3,0-4-1,0-6 4,0-4-4,0-3-3,0-4 3,0-4-2,0-2 5,0-3 6,0-4-6,0 0 1,0-2-5,0-3-3,0 1 4,0-2-1,0-4 1,0 1-4,0-1-2,0-3-5,0 1-17,0-4-35,0-2-51,0 0-48,0 1-52,0-3-53,0 0-68,0 0-124,0 0-233,-17 0-46,17-26 116</inkml:trace>
  <inkml:trace contextRef="#ctx0" brushRef="#br0" timeOffset="133247.7633">28224 8526 1457,'-1'-20'21,"-1"20"21,0-17 47,2 17 55,0-19 22,0 19 17,0-24-6,0 13-19,0 0-17,0-1-20,0 5-22,0-1-19,0 4-10,19-3-7,-19 3-17,0 3-16,0-1-22,0 2-11,0 0-1,0 0 14,0 0 15,0 23 20,0-23 5,0 30-9,0-9 0,21 1-3,-21 4 3,0 1 6,0 2-11,16 3-4,-16-3-11,0 2-11,0-2 0,13 0-10,-13 3 6,0-3-4,10 0 5,-10 0 3,5-3-10,0 1 6,-2 0-6,-1-1-14,-1-3-13,0 0-24,1-1-25,-2 0-17,0-4-21,0 0-23,0 0-20,0-2-22,0-3-18,0-2-35,-23-1-37,23 1-68,0-5-45,0-2-37,0-3 29,-15-1 120</inkml:trace>
  <inkml:trace contextRef="#ctx0" brushRef="#br0" timeOffset="133615.7222">28380 8314 1225,'9'-8'0,"-9"5"18,4-2 23,0 0 23,1 1 12,-2-3-6,1 3-14,1 3-15,1-2-9,1 3-16,2 0-3,-1 0-8,3 0 5,-1 0 20,-1 0 5,1 23 10,-1-23 6,1 18-3,-4-18 1,0 27-11,-1-12-6,-1 1-7,-2 6-6,0-2 1,-2 1-3,0 1-7,0 0-3,0-3 3,0-2-4,0 0-4,0 0 3,-21-3 1,21-1-11,0-1 9,-20-1-2,20-2-10,-13 0-1,13-1-30,-17-2-31,7-2-25,-3 0-27,1 1-32,-3-3-27,0 0-39,1-2-28,0 0-16,2 0-16,0 0 68</inkml:trace>
  <inkml:trace contextRef="#ctx0" brushRef="#br0" timeOffset="134131.2158">28674 8322 1170,'9'-1'4,"0"0"23,1-1 24,1 2 39,0-3 17,3 3-13,-3 0-4,3 0-35,0 0-16,-1 0-1,-1 0-13,0 27 2,1-27 7,-6 30-8,2-12 7,0 4-4,-3 1-7,-2-1 4,-3 2-11,3-3-3,-3 1 0,1 0-1,-2-3 0,0 0 0,0-2-7,0 0 1,0-3-7,0-1 4,0-2 1,-25 0-3,25-2-10,0-3-7,-23-1-4,23 0-7,-11-2 10,11 0 4,0-3 0,0 0-4,0 0-6,0 0-16,0 0 2,0-22-6,0 22 5,0-27 22,25 10-3,-25-5 18,22-2-3,-22-1-1,28 2 5,-13-1 10,-1 0 17,-1 4 12,1 0 26,-1 5-6,-6 2 2,1 2-6,-1 3-22,-1 4 4,-2 2 1,0 0-3,-2 2 1,1-2-11,1 2-1,-2 0 4,2 0 2,-2 0 11,2 0-2,0 21-4,1-21 2,0 21 4,-1-21 1,-1 22-2,2-7 0,-1 0-10,-3 0-6,1 1-4,0-1-14,1-1-7,-1 2 1,1-2 1,1 0 2,-1 1 1,2-1-10,-2-2-30,-1 1-22,-1-2-46,-1 0-34,0 0-25,0 1-42,0-5-49,0 1-57,0-1-35,-22-1-37,22-2 79,0-4 97</inkml:trace>
  <inkml:trace contextRef="#ctx0" brushRef="#br0" timeOffset="134324.7662">29102 8071 1598,'0'-14'29,"0"3"27,0 1 38,0-2 13,0 3-12,0 2-27,0 1-40,0 2-16,0 0-41,0 3-40,0 1-36,0 0-32,0 0-35,0 0-15,18 0-22,-18 0-37,0 27-5,13-27-17,-13 25 60</inkml:trace>
  <inkml:trace contextRef="#ctx0" brushRef="#br0" timeOffset="134639.7875">29355 8385 1210,'3'0'31,"-2"-12"9,-1 12 27,0-7 8,0 7-18,0-2 7,0 2-14,0 0-1,-30 0 7,30 0 4,-24 0-2,24 23 9,-31-23-13,14 24-13,0-24 0,2 28-10,2-11-2,1-3 7,3 1-5,2-3 12,0 2-6,7-1-14,-5-1 0,3-1-16,-1-1 0,3 1 1,0-3-2,0-2 0,0 2-2,0-1-6,0-1-28,0 1-34,25 1-36,-25-3-57,20 1-58,-20 0-47,28-2-52,-9-3-30,-3-1 10,6 0 80</inkml:trace>
  <inkml:trace contextRef="#ctx0" brushRef="#br0" timeOffset="135014.7414">29548 8495 956,'0'-5'7,"0"0"0,0 0 9,0 0 28,32 0 14,-32-2 11,28 1 2,-28 2-7,35-3-4,-15 3 0,0-2 16,2 1 5,-3-2-5,2 2 0,-3-2-6,1 0-6,-4-3-4,-4 0-10,-1-2-5,1 2-18,-3-2 1,-5 3 6,0-1-8,-2 0 10,-1 3-13,0 5-12,0-3-2,0 3-17,0 2 2,-28 0 6,28 0 4,-29 0 11,9 0 11,-2 0 5,-1 21-5,0-21 1,-1 22 1,2-22 8,2 32 1,2-15-2,3 2 4,1 0-2,5 1 4,0-3-1,2 2 0,1-3-3,4 4 4,-1-1 8,3-1-5,0 1-3,0-2-4,0 0 2,25 1-2,-25-2-6,26-1-8,-26-1-10,34 0-7,-13-4-3,2 0-1,0-1-26,2-3-46,0-1-62,0-1-102,-3-3-147,2 1-225,0-2-25,-2 0 101</inkml:trace>
  <inkml:trace contextRef="#ctx0" brushRef="#br0" timeOffset="154573.5058">9811 3921 99,'1'0'2,"-1"0"-2,1 0 5,-1 0-2,0 0 0,0 0 13,0 0-6,0 0 7,0 0-7,0 0-4,0 0 0,0 0-2,0 0 7,0 0 0,0 0 4,0 0 1,0 0 2,0 0-2,0 0-6,0 0 9,0 0-6,0 0 7,0 0 8,0 0-7,0 0 2,0 0-3,0 0-3,0 0 0,0 0 6,0 0 5,0 0 1,0 0 13,0 0 2,0 0 2,0 0 11,0 0-3,0 0 0,0 0 5,0 0-14,0 0 8,0 0-3,0 0 4,0 0-4,0 0-12,0 0-1,0 0-15,0 0 8,0 0-15,0 0-3,0 0 3,0 0-11,0 0 8,0 0 0,0 0-1,0 0 9,0 0 7,0 0-1,0 0 1,0 0-2,0 0 5,0 0-1,0 0 3,0 0 6,0 0-10,0 0 3,0 0-8,0 0-9,0 0 6,0 0-2,0 0 6,0 0-3,0 0-1,0 0 2,0 0-11,0 0 7,0 0-8,0 0 5,0 0-3,0 0-1,0 0 8,0 0-3,0 0 9,0 0 1,0 0-7,0 0-3,0 0 1,0 0-8,0 0 7,0 0-5,0 0 4,0 0 3,0 0-4,0 0 3,0 0-4,0 0-5,0 0 3,0 0-3,0 0 5,0 0-2,0 0-4,0 0-1,0 0-6,0 0 1,0 0 9,0 0-1,0 0-8,0 0 11,0 0-11,0 0 0,0 0 13,0 0-6,0 0-2,0 0 3,0 0-2,0 0-1,0 0 4,0 0-1,0 0-6,0 0 1,0 0 1,0 0 0,0 0 2,0 0-1,0 0 2,0 0 0,0 0 0,0 0-1,0 0-4,0 0-1,0 0 3,0 0-5,0 0 1,0 0 1,0 0 1,0 0 3,0 0 0,0 0-2,0 0-2,0 0-2,0 0-1,0 0 2,0 0 3,0 0-2,0 0 1,0 0-1,0 0 0,0 0 5,0 0 0,0 0-5,0 0 1,0 0-2,0 0 2,0 0 5,0 0-9,0 0-2,0 0 0,0 0 1,0 0 4,0 0-1,0 0 2,0 0-3,0 0 3,0 0-2,0 0 1,0 0-5,0 0 1,0 0 4,0 0 0,0 0 7,0 0-7,0 0 6,0 0-5,0 0-3,0 0 5,0 0-6,0 0 1,0 0 3,0 0 1,0 0-2,0 0 3,0 0 0,0 0-7,0 0 3,0 0-3,0 0 1,0 0 4,0 0-5,0 0 4,0 0 0,0 0-3,0 0 2,0 0-2,0 0 0,0 0 6,0 0 1,0 0 0,0 0-3,0 0-2,0 0 0,0 0 0,0 0 1,0 0-1,0 0 3,0 0 0,0 0-5,0 0 1,0 0 0,0 0 1,0 0 2,0 0-1,0 0-4,0 0-1,0 0 4,0 0 1,0 0 3,0 0 2,0 0-6,0 0 2,0 0-1,0 0-5,0 0 7,0 0-3,0 0 5,0 0-3,0 0 0,0 0 0,0 0-5,0 0 3,0 0-2,0 0 7,0 0-8,0 0 6,0 0 1,0 0-7,0 0 9,0 0-3,0 0-5,0 0 0,0 0-3,0 0 4,0 0 2,0 0 1,0 0 2,0 0-4,0 0-3,0 0 1,0 0 1,0 0-2,0 0 4,0 0 0,0 0-1,0 0 2,0 0-3,0 0-2,0 0 1,0 0 1,0 0 5,0 0-4,0 0 6,0 0-3,0 0-3,0 0 1,0 0-4,0 0 2,0 0 0,0 0 6,0 0-2,0 0-2,0 0-2,0 0 3,0 0-2,0 0-2,0 0 5,0 0-7,0 0 7,0 0 2,0 0-4,0 0 5,0 0-8,0 0 0,0 0 2,0 0-4,0 0 5,0 0-1,0 0-1,0 0 0,0 0-1,0 0 5,0 0-2,0 0 1,0 0 1,0 0-3,0 0 0,0 0-1,0 0 4,0 0-6,0 0 1,0 0 4,0 0 1,0 0 1,0 0 4,0 0-5,0 0-3,0 0 7,0 0-8,0 0 0,0 0 4,0 0-8,0 0 4,0 0 1,0 0-5,0 0 9,0 0 1,0 0-2,0 0 4,0 0-7,0 0 2,0 0-4,0 0 2,0 0 1,0 0-3,0 0 5,0 0-2,0 0-1,0 0 4,0 0-1,0 0 1,0 0-2,0 0 0,0 0 3,0 0-3,0 0 1,0 0 2,0 0-4,0 0 0,0 0 5,0 0-7,0 0 4,0 0 1,0 0-3,0 0 1,0 0-1,0 0 0,0 0-1,0 0 1,0 0 2,0 0-5,0 0 4,0 0 2,0 0-3,0 0 0,0 0-4,0 0 3,0 0 0,0 0 1,0 0 2,0 0-4,0 0 2,0 0-1,0 0 3,0 0-2,0 0-1,0 0 2,0 0-4,0 0 3,0 0 3,0 0-2,0 0-1,0 0 0,0 0-5,0 0-1,0 0 7,0 0 0,0 0-1,0 0 5,0 0-6,0 0-1,0 0 0,0 0 1,0 0 1,0 0-3,0 0 3,0 0 0,0 0-1,0 0 4,0 0-3,0 0-4,0 0 3,0 0-1,0 0-1,0 0 4,0 0-2,0 0-1,0 0 1,0 0-2,0 0-1,0 0 2,0 0 3,0 0-2,0 0 0,0 0 2,0 0 0,0 0-4,0 0 2,0 0-2,0 0-1,0 0 6,0 0-3,0 0 4,0 0-5,0 0-4,0 0 1,0 0 0,0 0 5,0 0-2,0 0 2,0 0-2,0 0-5,0 0 5,0 0-2,0 0 2,0 0 0,0 0-1,0 0 3,0 0-6,0 0 6,0 0-3,0 0 3,0 0 0,0 0 1,0 0-3,0 0-1,0 0 2,0 0-4,0 0 5,0 0-3,0 0-1,0 0 3,0 0-2,0 0 3,0 0-3,0 0-1,0 0 1,0 0-2,0 0 4,0 0 1,0 0 0,0 0-2,0 0 1,0 0-3,0 0-2,0 0 8,0 0-6,0 0 2,0 0 0,0 0 0,0 0 2,0 0 0,0 0 1,0 0-8,0 0 4,0 0 0,0 0 0,0 0 7,0 0-4,0 0 1,0 0 1,0 0-5,0 0-2,0 0 2,0 0-3,0 0 1,0 0 4,0 0-4,0 0 6,0 0-1,0 0-1,0 0-1,0 0-3,0 0 4,0 0-4,0 0 3,0 0 3,0 0-4,0 0 1,0 0 3,0 0-5,0 0 0,0 0 2,0 0-1,0 0 0,0 0 4,0 0-1,0 0-4,0 0 2,0 0-1,0 0 1,0 0 1,0 0 1,0 0-1,0 0-2,0 0 1,0 0-2,0 0 0,0 0 1,0 0 2,0 0 1,0 0-1,0 0 2,0 0-2,0 0 0,0 0 2,0 0-3,0 0 0,0 0-2,0 0 0,0 0 3,0 0 1,0 0-1,0 0 2,0 0-3,0 0-1,0 0 7,0 0-4,0 0-1,0 0 1,0 0-1,0 0-1,0 0 3,0 0 1,0 0-2,0 0 4,0 0-4,0 0 1,0 0 1,0 0 0,0 0 0,0 0 1,0 0-1,0 0 1,0 0-2,0 0-1,0 0-3,0 0 0,0 0 3,0 0-1,0 0 2,0 0-2,0 0 4,0 0-3,0 0 0,0 0 1,0 0-3,0 0 2,0 0-3,0 0 3,0 0 0,0 0 1,0 0-2,0 0-2,0 0 2,0 0-4,0 0 2,0 0-2,0 0 5,0 0-2,0 0 1,0 0 5,0 0-12,0 0 9,0 0 2,0 0-11,0 0 9,0 0-7,0 0-4,0 0 7,0 0-1,0 0-3,0 0 3,0 0-6,0 0-1,0 0 4,0 0-4,0 0 5,0 0-1,0 0 4,0 0 2,0 20 1,0-20 0,0 19-3,-25-19 6,25 27-3,0-14 3,0 3-1,-17-2-3,17 3-1,0-2 1,-15 1 0,15-1 2,-9 2 0,9-1 1,-8 0-2,5-2-2,0 1 3,1-3-3,-2 0 2,1-2-1,2-1-3,0-2 3,0 0-1,-1 0-2,2-3 3,0 1-1,-2-2-3,2 0 4,0 0-1,0-1-3,0 0 2,0-1-2,0 0 5,0 0-2,0 1 3,0-1 0,0 0-2,0 2-1,0-3-2,0 0-1,0 3-2,0-2 6,0-1-1,0 0 3,0 1 0,0-1-4,0 0 7,0 0-5,0 0 2,0 0-2,0 0-6,0 0 7,0 0-2,0 0 1,0 0 3,0 0-10,0 0 7,0 0-1,0 0-4,0 0 6,0 0-2,0 0 1,0 0 2,0 0 0,0 0 1,0 0 0,0 0-2,0 0 5,0 0-4,0 0-1,0 0-1,0 0 0,0 0-3,0 0 0,0 0 6,0 0-4,0 0 1,0 0 1,0 0-1,0 0 4,0 0 6,0 0 0,0 0 1,0 0 0,0 0-4,0 14-1,0-14-5,0 0-1,0 0-1,0 0 1,0 7 1,0-7-2,0 0 0,0 6 2,0-6-4,0 4 6,0-3-3,0 3-3,0-1 7,0-1-5,0 2 1,0 1 3,0 3-6,0-5 7,0 3-3,0 2-4,0-2 3,0 0-3,0 0 4,0-1-2,0-1 1,-15 0 1,15-1-2,0 0 3,0-2-6,0 2 4,0-3-4,0 3 4,0-2 4,0 0-2,0-1 3,0 2-7,0-1-1,0 1-1,0-2 2,0 0 4,0 2 0,0-2-2,0 0-2,0 0 0,0 0-1,0 0 3,0 0 2,0 0-1,0 0 0,0 0-3,0 3 2,0-3-3,0 0 2,0 0-3,0 0 4,0 0-3,0 0 2,0 0 0,0 0-1,0 0 2,0 0-5,0 0 9,0 0-4,0 0 0,0 0 3,0 0-6,0 0 1,0 0 0,0 0-1,0 0 3,0 0 0,0 0-1,0 0 2,0 2-6,0-2 4,0 0 2,0 0-1,0 0 2,0 0-3,0 0-1,0 0 0,0 0 3,0 0 3,0 0 0,0 0-5,0 0 0,0 0 0,0 0-5,0 0 5,0 0-1,0 0-6,0 0 9,0 0 2,0 0-2,0 0 3,0 0-12,0 0-17,0 0-14,0 0-26,0 0-29,0 0-30,0 0-43,0 0-60,0 0-96,0 0-122,-23 0-83,23 0 38,0 0 131</inkml:trace>
  <inkml:trace contextRef="#ctx0" brushRef="#br0" timeOffset="159337.7017">12983 3877 342,'0'0'6,"0"0"9,0 0 6,13 0 3,-13 0 10,0 0-2,0 0 9,8-11 4,-8 11-8,6 0 3,-2 0-4,-4 0-1,4-6 7,-2 6 3,1-1 5,-1 0 11,0-1 3,0 2 13,0 0 1,-2-1-7,2 1 14,-2-2-7,0-1 4,1 3 2,1-4-13,1 1 1,-3-1-5,4 2 8,-2-3 2,-1 3 4,3 1 2,-2-1-3,0-1-8,-2 2-9,0-2-2,0 3-2,0-2-5,0 1-3,0 0-11,0 1-7,0-2-3,0 2-13,0 0-2,0 0-10,0 0-6,0 0-3,0 0-5,0 0 1,0 0 1,0 0 7,0 20 7,0-20 5,0 24 1,-23-7 0,23 3-3,0 2 1,-19 5 3,19 0 9,-21 1 4,10-2-7,2 2-2,0-3-6,-2 0-1,1-2 5,2 0 0,-1-3-7,5-2 0,-1-1-2,0-3-3,5 1 3,-2-2-2,0-2 1,2-1-1,0-3 0,0-1-4,0-2-2,0 1-1,0-3 0,0-1 6,0 0 0,-2-1 0,2 0-9,0 0-27,0 0-27,0 0-34,0 0-39,0 0-42,0 0-59,0 0-98,-28 0-81,28 0-49,-19 0 30,19 0 131</inkml:trace>
  <inkml:trace contextRef="#ctx0" brushRef="#br0" timeOffset="161661.7607">13014 3868 309,'0'0'9,"0"0"7,0 0 3,0 0 6,0 0-1,0 0 0,0 0 6,0 0 2,0 0 6,0 0 6,0 0 0,0 0 4,0 0 9,0 0 1,0 0 1,0 0 2,0 0-6,0 0-5,0 0 5,0 0-3,0 0-4,0 0-3,0 0 0,0 0-2,0 0 4,0 0 7,0 0-11,0 0 3,0 0-2,0 0-11,0 0 7,0 0 5,0 0-6,0 0 6,0 0-1,0 0-12,0 0 1,0 0-3,0 0-3,0 0-3,0 0 10,0 0-5,0 0-6,0 0 9,0 0-20,0 0 4,0 0 2,0 0-6,0 0 5,0 0-2,0 0-2,0 0-2,0 0-4,0 0-3,0 0 3,0 0-3,0 0-1,0 0 4,0 0-7,0 0 4,0 0-1,0 0 0,0 0 0,0 0-2,0 0 4,0 0-1,0 0 6,0 0-4,0 0 0,0 0 0,0 0-6,0 0 6,0 0-6,0 0-3,0 0 9,0 0-8,0 0 4,0 0 4,0 0-10,0 0 12,0 0-3,0 0-6,0 0 11,0 0-10,0 0 2,0 0 7,0 0-10,0 0 8,0 0-1,0 0 0,0 0 5,0 0-5,0 0 3,0 0-2,0 0-9,0 0 1,0 0-6,0 0 2,0 0 5,0 0-2,0 0 4,0 0 3,0 0-4,0 0 5,0 0-2,0 0-7,22 24 2,-22-24-3,0 17 5,0-17 3,0 23 0,20-11 4,-20-1-4,11 1-4,-11 1 4,12-3-5,-12 2-2,9-1 6,-5 1-9,1-2 4,0 0 2,-3-1-3,4-1 7,-3 1-2,-1-1 1,2-2-1,0 1 1,-4-1-3,0 1 0,3 0 0,-1 1-1,1-2 2,1 0 0,-2 1 2,-1 3-1,1-3 0,2 0-2,-2 0 3,0 0-2,-1-2-1,1 1 0,0-2 5,0 0-5,-2 0 2,2-3-4,1 2 1,-3-2 8,0 0-8,0 2 9,0-3-8,0 0 2,0 0 16,0 0-3,0 0 3,0 0-1,0 0-4,0 0 5,0 0 6,0 0 5,0 0-4,0 0-1,0 0-3,0 0-12,0 0-1,0 0-6,0 0-8,0-20 2,0 20 3,0 0-2,0-11 7,0 11 0,0 0 0,0-12-1,0 12-7,0 0 1,0-8 1,0 8 5,0-4 2,15 3-4,-15-1-4,0 2-1,0-1 5,0 1 4,0 0 3,0 0-2,0 0-3,0 0 0,0-1-2,0 1-4,0-3 1,0 3-2,0 0 1,0 0 1,0 0 3,0 0-1,0 0-3,0 0 5,0 0-1,0 0 1,0 0 0,0 0-4,0 0 1,0 0-1,0 0 1,0 0 1,0 0-2,0 0 2,0 0 4,0 0 0,0 0-4,0 0-3,0 0 2,0 0 2,0 0 1,0 0 2,0 0-2,0 0-5,0 0 1,0 0 0,0 0 0,0 0 3,0 0 0,0 0 2,0 0-5,0-3 1,0 3 1,0 0-2,0-1 3,0 0-1,0-1-3,0 1 3,0 0-3,0-2 1,19 1-2,-19-2 6,0 0-2,0 0 0,15-2 2,-15-1-5,12 0 2,-12-1-1,13-3 2,-6 1 2,4 1-3,-2-4-2,0-1 3,0 1-7,5 0 5,-2 0-4,0-2-8,1 4 6,1-2 1,-1 1 3,-2 2 1,-1 1 0,-1 1-1,-3 3 3,1 1 1,-2-2 2,-1 3-2,-4 0 0,3 2-2,-1 0 3,0 1-1,0-3 1,-2 3-2,2 0 4,0-1-2,-2 1-3,1-2 6,-1 2-9,0-1 7,0 1 2,0 0-5,0-1 1,2 1-1,0-1-3,-2-1 5,2 1-1,0-1 1,1 1-1,-3-1 3,2 2-3,-1 0 2,-1 0-2,0 0-2,0 0 8,0 0-8,0 0-1,0 0 1,0 0-5,0 0 3,0 0 4,0 0 2,0 0 2,0 21 4,0-21-4,0 18 4,0-18 10,0 28-1,0-11 9,0 2 4,-15 0-10,15 3 6,0 1-4,0-2-5,-13 1 1,13-2-5,0 0 6,-11-2 6,8 2 2,1-4-4,-2-1-4,2 1-8,-1-3-4,1 0 2,0-2-4,0-2 4,2 2-2,-2-4-2,0 0 6,2-1-6,0-1 3,0-1 0,0-1-10,0-1 5,0 1-5,0-2 2,0 0 4,0 1 1,0-2-1,0 0-1,0 0 1,0 0-3,0 0 0,0 0 2,0 0-3,0 0 1,0 0-5,0 0-26,0 0-33,0 0-44,0 0-48,0 0-52,0 0-84,0 0-128,0 0-137,0 0 41,0 0 119</inkml:trace>
  <inkml:trace contextRef="#ctx0" brushRef="#br0" timeOffset="191077.4929">13441 7064 396,'-2'-4'9,"2"1"12,-3-3 15,1 1 13,-3 1 10,3 0 10,-3-3 6,1 1 3,0 1 18,2-2-3,-1 0-4,-3 3 1,3-2 0,-1 1 11,3-2 0,-3 2-2,2-1-16,0 3-19,-3-4 3,5 3 3,-2 1 3,0-1 4,2 0-3,0 0-9,0 1-12,0 0-8,0 3-6,0-3-3,0 2-7,0 0-10,0 1-4,0 0-8,0 0-8,0 0 3,0 0-10,0 0-2,0 0 8,0 0 5,0 0 11,0 26 1,25-26 4,-25 28 2,19-12-14,-19 5 15,30-3-2,-14 4-2,4 0 9,0 4-10,1-1 2,3 4-2,1 0-4,-1 1 4,3 6-14,1 2 3,-2-1-2,2 1-2,-4 1 4,2-3-1,-1 4-1,-2-5-4,0 2 7,-3-2-8,2 0 6,-1-3-2,-6-2-2,5-1 2,-6-2 0,4-1 4,-3-2 0,-1-3-1,0-2-1,-1-2-3,-2-2-2,-2-1 7,3-2-5,-5-2 3,-3-2 2,2-2-5,-1 1 7,-2-3-6,-1-3-2,0 2 3,-2-2-1,2-1 0,-2 1-1,0-1 2,0 0-8,3 0 7,-3 0-9,0 0-25,0 0-24,0 0-52,0 0-54,0 0-75,0 0-108,0 0-108,0 0-62,0 0 98</inkml:trace>
  <inkml:trace contextRef="#ctx0" brushRef="#br0" timeOffset="191965.6569">13825 7850 689,'0'0'30,"0"0"26,0 0 26,0 0 39,0 0-2,-5 0 15,5 0 10,0 0-14,0 0 3,0 0-13,0 0-17,0 0-11,0 0-8,0-11-8,0 11-8,0 0 1,0 0-17,0 0-5,0 0-3,0 0-10,0 0 6,0 0-11,0 0 2,0 0-1,0 0-4,0 0 6,0 0-4,0 0 2,0 0-7,0 0-6,0 0-7,0 0 1,0 0-3,0 0 1,0 0 6,0 0-12,0 0 5,0 0-4,0 0-4,0 0 3,0 0-3,0 0 1,0 0 0,0 0 3,0 0 1,0 0 4,25 0 0,-25 0-5,0 19 2,20-19-3,-20 16-2,18-16 6,-18 15-5,19-15-1,-19 17-1,20-9-1,-7 2 1,-2-1 5,3 3-3,-1-1 0,1-1-2,1 2-2,3-2 3,-4 1-1,4-1 4,-3-2-1,-1 2 2,2-2 1,-1-3-4,-3 1 2,0-1-5,-2-2 3,1 0 3,-3 0 5,-2-3 15,-1 0 16,-1 0 20,-2 0 2,0 0-10,-2 0-25,2 0-14,-1 0-7,2-23-5,-1 23 5,0-19-6,0 19-6,2-27 5,-2 14-6,1-4 2,-1 1 0,2-1 0,0 0 5,-1 3-6,2-4 4,1 7-2,-3-4 0,1 5 2,0 0-3,-3 4 3,1 0-2,0 2-6,-2 0-13,0 3-26,2 1-36,0 0-38,-2 0-43,0 0-59,0 0-82,0 0-101,0 0-67,0 0-40,0 0 117</inkml:trace>
  <inkml:trace contextRef="#ctx0" brushRef="#br0" timeOffset="193229.6692">14544 8473 1242,'-13'-13'4,"13"-1"10,0 3 46,0-2 47,0-2 42,0 3 35,0-2-6,0 4-22,0-3-20,0 6-44,0-2-20,0-1-15,0 5-4,19 0 12,-19 3-9,0 0 10,0 2-19,0-3-4,0 3-11,0 0-19,0 0 0,0 0-9,0 0-4,0 0-1,0 0 1,0 0-1,0 0 10,0 0 10,0 0 12,0 27 5,0-27 3,0 30-9,0-12-10,0 6 6,0 1-4,0-1 1,0 5 4,0 0 0,0 2-1,0-1-1,0 2-7,0-1-3,0 0-5,0-2-2,0 2 4,0-4-7,0-1-4,0-1 0,0-3-4,0-1 5,0-2 0,0-3 0,0 1-1,0-3-10,0-2-16,0 0-22,0-1-22,0-4-26,0 2-17,0-2-24,0-2-28,0 2-21,0-5-29,0 3-23,0-2-30,0-1-39,0 0-40,0-2-44,0 0 73,0 0 92</inkml:trace>
  <inkml:trace contextRef="#ctx0" brushRef="#br0" timeOffset="193601.8589">14492 8337 912,'0'-5'0,"20"-4"1,-20 6 18,0-2 23,16 0 35,-16 1 37,16 1 0,-6-2 0,0 0-31,-1 1-21,5-3-18,-3 4-22,-2 2 11,4 0-16,-3 1 8,-2 0-3,-1 0-1,2 0 0,-2 0 1,2 0 11,-3 0-12,2 0 6,0 22 3,-1-22-8,0 0 15,2 23 2,-4-23-5,-1 25 4,-2-11-16,0 1-2,-2 4 0,0-2 1,0 1-6,0-4 5,0-1-5,-24 0-6,24-1-4,0-2 0,-24-2-2,24 0 3,-21 0 0,21 0-32,-23-1-25,12 1-26,-3-1-42,1 0-21,2 0-52,-3-2-20,4 0-27,-3-1-14,5-1-6,-1-3-6,4 0 70</inkml:trace>
  <inkml:trace contextRef="#ctx0" brushRef="#br0" timeOffset="193997.703">14906 8207 1161,'2'-12'13,"-2"2"30,3 0 52,-2 0 46,0 2 28,-1 0 11,0 0-12,0 5-18,0-3-21,0 0-31,0 4-24,0 0-22,0-2-13,0 4-2,0-1-3,0 1 2,0-2-1,0 2-10,0 0-11,0 0-13,0 0-9,0 0 6,0 0 1,0 0 25,0 0 31,0 21 12,0-21 10,0 22-14,-16-5-19,16 2-10,0 3 1,-16 2 2,16-1-5,-11 0-5,11 4-10,-8-1-3,8 0 0,-9 2-1,9-4-9,-5 5 4,5-2-6,-3 0 0,1-1 3,0-5-6,2 0 3,-2-3 0,2-1 2,-1-5-1,0 1-2,1-2-10,-1-3-23,-1-1-24,0-1-36,2-2-32,0 1-21,0-2-26,-2 1-7,2-4-22,0 2-31,0 1-52,0-3-66,0 0-47,0 0-12,0 0 100</inkml:trace>
  <inkml:trace contextRef="#ctx0" brushRef="#br0" timeOffset="194485.0942">15191 8407 1315,'5'-12'-10,"-4"-1"15,-1 3 42,3-4 39,-3 5 56,0 2 22,0 0-21,0 0-38,0 5-45,0-2-32,0 4-31,0 0-2,0 0 8,-24 0-7,24 0 14,-18 0 2,18 27-8,-23-27 2,9 27 0,-1-27-8,-1 35 3,3-16 3,1-1-3,2-1 2,2 0-3,-1 1 2,4-2-4,1 1 0,4-3 8,0 0-5,0-1 2,0-1-1,0-2 0,0-3 4,0-1-5,27-1 8,-27-1-9,0-4 0,26 2 4,-26-2-6,24 0 4,-24 0-1,25 0 0,-14 0-1,2-22 0,-1 22 2,1-21 1,-3 21-4,0-26 3,-3 10-6,-1 0-1,1-1 5,-1 0 6,-1 2 10,-2 3 15,-1 4 14,-1 0 0,1 2-4,-2 2-1,0 3-18,0 1-1,0 0-6,0-1-11,0 1 1,0 0-8,0 0 3,0 0 4,0 0 6,0 0 13,0 26-1,0-26-4,0 21 1,0-21-11,0 25-6,-19-12 2,19 3-8,0-4 6,0 2 1,0-1 1,0 1-9,0 2-19,0-2-29,0-1-43,0 2-34,0-1-50,0 1-44,0-2-48,0-2-38,0 1-14,0-2-31,0-2 83,23-4 81</inkml:trace>
  <inkml:trace contextRef="#ctx0" brushRef="#br0" timeOffset="194773.4639">15544 8393 1278,'0'-3'4,"2"1"5,-2 2 5,0 0 28,0-1 22,0 1 24,0 0 27,0 0-8,0 0-12,0 0-11,0 25-23,-21-25-15,21 27-2,0-27 2,-15 31 1,15-14 8,0-2-5,-18 1-16,18-1-10,0 0-6,-7-2-8,7 2 5,0 0 3,-6-2-6,6 1 6,0 0-6,0-1-4,0-1 3,0 0-3,0 0-6,0-1 1,0 2-6,0-4-10,0 1-23,0-2-31,0-1-37,0 1-54,25-2-52,-25-1-70,20 0-60,-20 0-40,30-5 17,-11 0 98</inkml:trace>
  <inkml:trace contextRef="#ctx0" brushRef="#br0" timeOffset="195217.8373">15768 8528 1042,'-20'0'4,"20"-2"-8,0 2 8,-15 0 13,15-2 16,0 1 22,0 1-4,0 0-12,0 0-21,0 0 0,0 0-5,0 0 23,0 0-1,21 0 5,-21 17 8,0-17-2,14 0 12,-14 0-14,16 0-7,-16 0-21,19 0-11,-9 0-1,4 0 9,-2 0 3,1-19 4,0 19-7,-1-21-7,-2 21-4,0-22 4,0 22 27,-5-21 11,-2 21 8,1-21 2,-2 12-4,0 1-4,-2 1 1,0 2-6,0 0-21,0 0 2,0 1-8,0-1-5,-25 2 6,25-1-6,0 2 2,-21-1 6,21 3-3,-19 0 0,19 0 3,-18 0 1,6 0 13,-1 0-3,3 0 1,-2 29-1,0-29-3,0 26 9,2-26-11,0 27 1,2-12-7,-2 1-6,2-1 6,3-1-7,1 1-1,1-3-2,-1 0-1,2 1 2,1-2 0,1-1-2,0 0-2,0 2-4,0-4-1,0 0 3,0 0 0,0 0 0,24-2-1,-24 2-8,16-3-19,-16 0-21,20 2-30,-3-5-48,0 2-42,0 0-58,5-3-73,-2-1-42,3 0-32,0 0-8,2 0 104</inkml:trace>
  <inkml:trace contextRef="#ctx0" brushRef="#br0" timeOffset="195541.7046">16214 8470 1280,'0'-10'13,"0"3"5,0-2 45,0 4 37,0-3 23,0 1 22,0 2-22,0 1-19,-21 1-33,21 2-32,0-3-15,0 4-24,0 0-4,0 0 2,0 0-8,0 0 9,0 0 5,0 0 11,0 22 4,-9-22 1,9 21 0,0-21-2,0 30 9,0-16 8,0 3-6,0 0 0,0 1-3,0 0-3,0 0 3,0 0 1,0 0-5,0 0 1,26 0-1,-26 0-5,0-3 4,18 0-1,-18-3 11,0-1 4,13-2 6,-13-3-1,0-1 4,0-1 6,0 0-2,0-4 2,0 0-9,0 0-12,0 3-13,0-3-8,-27 0-12,27 0-30,-24 0-43,7 0-74,0 0-126,0 0-177,-1 0-180,3 0 46,-3 0 127</inkml:trace>
  <inkml:trace contextRef="#ctx0" brushRef="#br0" timeOffset="197371.3341">13652 9278 1133,'0'-6'4,"0"-2"8,0-1 26,0 1 51,0 1 43,0-1 25,0 3 0,0-2-22,0 5-18,0-3-22,0 1-16,0 1-14,0 1-15,0 1-5,0-1-3,0 2-7,0 0-10,0 0-5,0 0-9,0 0-1,0 0-8,0 0-4,0 0-2,0 0-4,0 0 5,0 0 21,0 0 11,0 0 12,0 26 11,0-26-5,25 24 1,-25-8 3,0 2-7,0 2-11,0 1 2,0 1-4,15 2 0,-15 1 3,0-1 2,0 1-7,9 1 2,-9 3 6,8 2-9,-8 1 5,6 2-12,-2 3 0,-1 0-1,-1 5-5,2 0 8,-2 0-3,1 0-1,-1-1 0,5 2-8,-5-2-2,1 1-3,-2-1 4,0 2 0,1-2 1,-2 1 1,0-1-2,0 0-1,0-3 0,0 2 5,0-2 5,0-3 10,0 1 2,0-1 3,0-1-3,0 0-5,0 0 6,0-3-7,0-2 1,0 0 6,0 1-10,0-4 1,0-1-5,0-2-6,0-3-3,0-3-4,0 1-7,0-2 3,0-4 3,0 0-5,0-4 8,0 1-5,0-4 1,0 2-3,0-2-1,0 2-1,0-5-1,0 5-3,0 0-30,0-3-25,0 0-40,0 1-26,0-3-27,0 2-28,0 0-16,0 0-25,0-3-14,0 1-88,-18-2-112,18 0-101,0 0 20,0-35 143</inkml:trace>
  <inkml:trace contextRef="#ctx0" brushRef="#br0" timeOffset="199191.6343">13728 9254 692,'0'0'3,"0"0"-1,0 0 6,0 0 8,0 0 0,0 0 10,0 0-2,0 0 0,0 0 2,23 0-7,-23 0-1,0 0-7,27 0-7,-27 0 11,29 0 8,-14 0 1,1 0 10,0 18-6,2-18 0,1 0 4,0 0-12,2 15 0,-4-15-11,6 0-1,2 0 5,2 10 8,0-10 0,0 0 8,2 0 5,0 0-8,0 0 26,-1 0 0,-2 0-1,1 0 0,2 0-14,0 0-5,1 0-4,1 0 4,2-16-6,-1 16 8,1 0 0,-1 0-5,1-12-3,0 12-16,-2 0 4,1-8-3,-1 8-3,0 0-1,3-6-6,-2 3-4,3 1 6,0-1 0,0 3-7,2-3 7,1 3-7,-1-2-3,1 2 10,2-2-6,-3 2 3,2 0 0,-3 0-7,0 0 10,1 0-6,-2 0 7,-1 0-1,0 0 1,-2 0-4,1 0 3,-1 0 0,-2 0-6,3 0 7,-6 0 0,1 0 6,1 0-3,1 0 0,-1 0-4,0 0-2,1 0 6,3 0 0,0 0 2,2 0 1,-2 0-7,0 0 0,-2 0-7,2 0 1,-1 0 3,-2 0 3,0 0-6,0 0 2,-2 0 13,1 0-9,-3-13 0,-1 13-3,1 0-9,-2 0 7,1 0 5,-2 0 6,2 0-6,-2-7-3,2 7 0,1 0-8,0-2 8,2 2 8,0-3-12,1 3 8,1 0-4,0 0-1,0 0 1,0 0-3,0 0-1,-1 0-5,-2 0 12,3 0 3,-2 0-6,1 0 3,-1 0-7,0 0 1,-1 0 3,-3 0 4,-1 0 0,-2 0-1,0 0 0,-3 0-6,2 0 6,-2 0-10,3 0 7,0 0 3,1 0-6,1 0 3,0 0-7,1 0 1,0 0 5,-4 0 4,3 0-3,-1 0-1,2 0-2,-5 0-3,4 0 12,-1 0-6,1 0 6,-1 0-11,2 0-4,-3 0 6,-1 0 0,1 0 3,-2 0-3,-1 0-6,-1 0-5,-2 0 6,-3 0 6,1 0-4,-2 0-1,-1 0-3,-2 0-7,1 0 6,-2 0-3,1 0 7,-2 0 6,3 0-3,-3 0 4,0 0-2,-1 0-4,2 0 6,-2 0 0,2 0-1,-1 0 4,-3 0 1,2 0 3,-3 0-4,2 0-7,-1 0 1,-1 0-4,0 0 11,0 0-3,-1 0 5,0 0 2,-1 0-8,0 0 15,0 0 3,0 0 6,0 0 1,0 0-1,0 0-2,0 0-7,0 0 6,0 0-6,0 0 5,0 0-6,0 0-4,0 0 3,0 0-15,0 0 5,0 0-2,0 9 10,0-9 13,0 0 7,0 8-2,0-5-6,0 2-9,0-1-2,0 4 1,0 1-4,0-1 6,0 1-3,0 3 4,0-2-1,0 4-4,0-1 4,0 3-3,0-1 6,0 3-10,0-1-1,0 1-1,0-1-3,0 1 13,0 0 8,0-3-1,0 3 0,0-1 6,0 1-11,0 1-2,0 0-3,0 1-4,0 2 4,0 1 6,0 0 4,0 0-6,0-1 0,0 1-4,0 0-5,0-3 2,0 4-2,0-2 12,0-2-3,0 2 1,0-1 0,0-1-6,0 1-4,0 0-1,0 0 0,0 1-4,0-2 8,0 1-2,0 1 1,20-1 1,-20 1 5,0-2-3,0 1-7,16-1 2,-16 2 1,0-1 1,13 0 6,-13-2 1,12 1-8,-12 0 4,10 1 1,-4-4 3,0 3-3,1 0-1,0-2-4,-1 2-4,0-3 2,-1 2-2,1-1 5,-1 0 0,0-1 0,-1 0 2,-1-2-7,2 2-1,-3-1-4,4 1 2,-3-2-2,-1 0 6,1-1 2,-1 1-4,1 1 10,-2-2-8,-1 2-1,1 0 2,-1-1-4,0-1 8,0-1-1,0 2-3,0 1 0,0-1-8,0 2 3,0-1 6,0 4-9,0 0 9,0 1 1,0-2-7,0 3 9,0-4-6,0 3-1,0-2 3,0 0-1,0-1-2,0-2 1,0-1-1,0-1-2,0-2 1,0-1-6,0-5-4,0 2 9,0-3-2,0-2 4,0-2 0,0 2-21,0-3-19,0 0-28,0 0-27,0 0-39,0 0-49,0 0-84,0 0-124,0 0-125,0 0-67,0 0 111</inkml:trace>
  <inkml:trace contextRef="#ctx0" brushRef="#br0" timeOffset="201388.4141">13742 10877 295,'0'9'8,"0"-9"19,0 0 15,0 0 15,0 0 7,0 0 2,0 0 13,0 0 3,0 0 14,0 0 10,0 0 5,0 0 9,0 0-1,0 0 2,0 0-7,0 0-20,0 0 0,0 0-19,0 0-14,0 0 4,0 0-17,0 0-3,0 0-2,0 0-1,0 0-6,0 0-5,0 0-1,0 0-10,0 0 4,0 0-5,0 0-9,0 0-4,0 0-2,0 0-3,0 0 2,0 0 1,0 0-3,0 0 7,0 0 11,0 0 13,0 0 5,0 0 4,0 21-6,0-21 0,0 22-5,0-8 2,0 3-6,11-2-3,-11-1-2,0 3-1,0 0-2,11-1 2,-11 1 3,7 0-11,-2-2-3,-1 1-2,0-1-1,-1 0 7,3-1-2,-1 0 1,-2 0-5,1-1 2,2 2 0,-3-2-3,3-1-1,-4-1-4,1 2 2,2-4-4,-3 1 1,0-2-3,0-1 4,0-2 1,-1 1 3,1-3 0,0-1 0,-2-1 1,2 0-2,-2-1 0,2 0-5,-2 0 4,3 0-1,-2 0 1,0 0 3,3 0-2,-1 0-4,1 0-2,-1 0 0,5 0-2,-1 0 4,-1 0 1,2 0-1,0 0 7,1 0-10,3 0 4,-1 0-2,0 0-4,5 0 5,-1-15-1,4 15 0,-1 0 1,2 0 2,3 0-2,-1-7-1,5 7-3,0 0-4,-1 0 3,-1-4 4,0 4-2,2 0 6,0 0-6,3 0 1,-3 0 2,0 0-2,4 0 1,3 0-2,-1 0 3,1 0 2,2 0-1,-1 0 3,4 0-7,-3 0-1,2 0 2,0 0-2,3 0 3,0 0 0,-1 0 2,3-17-2,-3 17 1,2 0 1,-1 0-5,1 0 5,-3 0-2,-2 0 0,-2 0 0,-1 0-1,-3 0-4,-2 0 2,1 18 6,-1-18-2,-3 0 1,1 14-6,1-14 1,-4 0-1,6 13 5,-1-13 5,0 8-10,-2-8 1,-1 8 1,2-8-4,2 5 9,-1-1-2,1-1 0,0-1 0,-3 0 1,7 0-3,1-1 1,-1 0 1,0 0-4,0 1 6,-2-2 1,3 1-2,-3-1 0,1 0 0,-2 0-4,-2 0 2,1 0 3,-1 0-2,-3 0 3,3 0-3,-2 0-1,-1 0-2,0 0 6,-2 0-4,0 0 0,-2 0 4,2 0-7,-3 0 5,3 0-1,-4 0 3,3 0-6,1 0 4,-1-14-5,1 14-1,-2 0 9,2 0-4,-3 0 2,0-8-3,2 8 1,-1-4-3,0-2 8,0 5-2,-1-2-2,2 0 2,-2 1-5,-1 0 5,1-1-3,-3 3 0,3-3-4,-1 1 2,-2-1-3,-3 2 0,-2-2 3,3 3 0,-5-2 3,2 1 2,0 0-1,-1-1-1,1 2-2,0-2-2,3 1-1,-2-2 1,0 2 4,1 0-1,-3-2 4,1 3-4,-1-3 0,-1 1 4,-1-1 0,1 1-4,-3 0-2,2-1 2,-4 1-5,2 0 9,1 1-8,0-2 2,0 0 3,1 0-5,1 3 9,-1-3-6,2 1 1,-2-1 0,0 0 0,1 1-1,0-2-1,1 3 4,-1-3-5,-1 1 3,2-1-2,-1 1 2,0-1 0,0 1 1,2-1 0,-2 1-3,3-1 1,-2 0-1,3 1 2,-2-1-4,0 2 0,1 0 1,-4 1-1,3-3 4,-3 3 0,1-2-4,-2 2 7,0 0 0,0-2-2,0 2 6,3-3-8,-4 3 4,4-2-6,1 1 0,-2-3 2,1 3-1,1 0 6,3 0-5,-4-1 6,2 0-5,-2-1-2,0 3 2,-2-2-6,0 2 11,0-1-6,-2-1-1,0 3 6,1-3-13,1 2 14,0-2-6,-1 1 1,3 0 6,-2 1-9,4 1 7,-4-2-5,1 1 0,2 1-4,-3 0 3,0 0 1,-2-2 0,0 2 6,0 0-5,-2 0 0,1 0-6,-2 0 8,-1 0 1,0 0-3,1 0 8,-3 0-17,2 0 7,2 0 5,-2 0-9,1 0 11,1 0-10,0 0-2,1 0 11,3 0-4,-3 0 0,1 0 0,0 0-6,0 0 0,-2 0 6,-1 0-4,-1 0 7,-1 0 0,-2 0-7,3 0 8,-3 0-5,0 0-3,-1 0 8,0 0-5,0 0 1,0 0 7,0 0 0,0 0-4,0 0-1,0 0 3,0 0-5,0 0 5,0 0 3,0 0-17,0 0 11,0 0-4,-17 0-4,17 0-8,0 0-22,-19 0-37,19 0-50,-18 0-84,8 0-133,-2 0-112,-1 0-103,2 0 98</inkml:trace>
  <inkml:trace contextRef="#ctx0" brushRef="#br0" timeOffset="203415.6828">15672 9273 406,'0'0'10,"0"0"12,0 0 5,-2 0 21,1 0 1,1 0 10,0 0 21,0 0-15,0 0 13,-1 0-9,1 0-17,-2 0 14,2 0-6,0 0 14,0 0 0,0 0 5,0 0-3,0 0-14,0 0 7,0 0-25,0 0-5,0 0 11,0 0-16,0 0 8,0 0-4,0 0-7,0 0 2,0 0-3,0 0 6,0 0-5,0 0 9,0 0 11,0 0 1,0 0-6,0 0 0,0 0-8,0 0-10,0 0 5,0 0-11,0 0-7,0 0-7,0 0-9,0 0-8,0 0 3,0 0 1,0 0 2,0 0 5,0 0-2,0 0 9,0 0 4,0 0 1,0 17-3,0-17 0,0 20-3,0-20 9,0 24 5,0-10 7,0-4 11,0 5 2,0 1 1,-16 1-8,16 3-15,0-3-5,0 2 0,0 1-2,0 1 10,0 0-3,0-1-6,0 4-7,0-2-7,0 0-2,0 1 5,0 0 5,0 0-6,0-2 3,0 1 1,0-2 0,0 3 5,0-3 1,0 0-3,0 3 1,0-2 3,0 1 1,0 0-1,0 0-6,0 0 4,0 0-8,0 0-1,0-2 6,0 1-10,0-1 3,0 0 3,0-2-4,-19 1 0,19-2 3,0-3-3,0 3 2,0-2 3,0 2 0,0-3-2,0 1-1,0-1-1,0 1 1,0-1 5,0 0-6,0-1 5,0-2-2,0 2 2,0-1 3,0 0-4,0 0 2,0-1-8,0-1 2,0 1 3,0 1-1,0-2 3,0 0 2,-20 0-5,20 1 1,0-4 3,0 4-5,0-2 3,0 0-5,0-1-2,0 1 7,0 1-8,0-1 7,0 1 3,0 0-5,0-2 8,0 2-6,0 1-6,0-2 4,0 4-2,0-3-1,0 3 5,0 0-2,0 0 4,0 0-3,0 0 0,0 1-2,0 1-6,0-2 9,0-1 2,0-2-4,0 1 2,0-1-7,0-1-4,0 0 7,0 0 2,0 0 3,0 0 1,0 4-2,0-2 1,0 0-7,0 0-1,0 1 3,0-1-2,0 0 6,0 1-2,0-1-7,0 1 4,-24 1 2,24 0 4,0 1 3,0 1-9,0-3 1,0 0 1,0 2-7,-12-2 7,12-2 2,0 2-10,0-2 8,0 0 0,0 1-6,0-3 13,0-1-2,0 1-2,0-1 3,-6-2-6,6 2-1,0-2-1,0 1 4,-3 0-6,3-1 2,0-2 2,0 2-8,0-1 5,0 2-3,0 0 0,0-1 9,0 0-3,0 2 4,0-2-1,0 2-3,0-2 0,0 0-1,0 0-2,0 2 2,0-5 4,0 2-4,0-1 2,0 0 2,0 1-3,0-1 5,0 0-1,0 0-5,0-1 2,0 0-3,0 1 0,0 0 1,0-1-1,0 1 3,0-2 2,0 3-3,0-2-1,0 2-2,0 0-2,0-1 3,0 0 2,0-1 1,0 1 0,0-2-4,0 2 0,0-1 0,0-2 3,0 3 1,0-1 0,0-2-5,0 2 0,0-1 4,0 1-2,0-1 4,0 0-1,0-1-4,0 0 1,0 3 2,0-3-4,0 3 5,0-2 1,0 0-4,0 2 0,0-2 2,0 2-3,16-1 4,-16-1 3,0 1-5,0 1 5,0-2-5,0 0-3,0 1 3,0 0-2,0-2 3,0 3-3,0-3 6,0 0-6,0 0-1,0 0 8,0 2-6,0-2 2,0 0 4,0 0-4,0 0-4,0 0-8,0 0-16,0 0-20,0 0-15,0 0-10,0 0-20,0 0-16,0 0-39,0 0-62,0 0-95,0 0-122,-18 0-102,18 0 50,-15 0 127</inkml:trace>
  <inkml:trace contextRef="#ctx0" brushRef="#br0" timeOffset="205391.6209">13721 9927 674,'0'0'11,"0"0"12,0 0 6,-2 0 14,2 0-4,0 0 16,0 0 9,0 0 12,0 0 0,0 0-14,0 0-8,0 0-12,0 0-3,19 0 4,-19 0 10,0 0 7,15 0 15,-15-20 6,14 20-2,-14 0-21,13 0-5,-13-14-27,13 14-14,-7 0-1,-2 0-13,0-8 2,1 8 3,-1 0 4,2 0-8,0-7 9,2 7-11,1-2-4,0 2 10,3 0-11,3-2 8,-1 2 7,1-1-3,3 1-1,0 0 1,3 0-8,1 0 7,1 0-6,-1 0 6,3 0 4,0 0-11,-3 0 11,0 0-11,1 0-7,1 0 1,-3 0 7,-3 15 5,2-15-2,2 0 3,-2 0-3,-1 9-3,1-9 6,0 0 0,5 6 3,-1-6-4,1 0-2,-2 0 0,3 0-7,0 0-2,2 0 19,1 0-2,-1 0 10,3 0 7,1 0-21,-3 0 11,4 0-7,-1 0-3,-1 0 2,-1 0-4,-1 0-6,-2 0 2,0 0 1,2 0 0,-6 0 3,1 0 4,1 0-6,-2 0 2,1 0 0,0 0-6,-1 0 6,-2-13-2,1 13 3,1 0 4,-2 0 5,2 0-3,-1 0-3,-1 0 0,1 0-4,1 0 1,-3 0-4,4 0 0,-2 0 0,0 0-3,0 0 3,1 0 0,1 0 4,-3 0 2,-2 0-3,4 0-4,-3 0-2,0 0 2,-2 0 2,1 0-1,-4 0-3,4 0 3,0 0 2,-1 0 7,4 0-3,-5 0-8,6 0-3,-1 0 2,2 0 6,0 0-1,1 0 7,-4 0 1,3 0-2,-3 0 0,2 0 0,-1 0-6,-2 0 6,-1 0 1,2 0 1,-2-14-1,2 14-9,-2 0 4,0 0-4,1 0 1,0 0 3,-1 0 0,1 0 3,1 0 0,0 0 3,3 0-3,-1 0-2,0 0-1,-1 0-1,1 0 4,2 0 3,0 0 0,1 0-1,-3 0-1,3 0-6,-2 0 6,1 0-5,-2 0 1,-3 0 9,0 0-11,0 0 12,-4 0-7,0 0-1,-1 0 9,-1 0-11,0 0 12,2 0-5,-3 0-1,-2 0 6,3 0-3,-2 0 0,4 0-6,-1 0-4,0 0-3,-1 0-4,5-15 14,-3 15-4,2 0 3,2 0 0,-3 0-18,3 0 12,-3 0-3,3-9-2,-4 9 10,-4 0-12,0 0 4,1 0 2,-4 0-3,0 0 7,2 0-7,0 0 0,0 0 0,1 0 1,3 0 2,-1 0 1,0 0-1,3 0-4,-3 0 1,0 0 0,3 0 2,-1 0-1,1 0 2,1 0-3,0 0 1,1 0 2,-1 0-2,0 0 5,1 0-4,-2 13 1,-1-13-2,1 0-2,-3 0 12,2 0-3,-5 0 2,2 0 8,-1 0-13,1 0-2,-2 0 11,-1 0-8,0 0 4,1 0 2,-3 0-10,1 0 2,-2 0 0,0 0 4,1 0-4,-2 0-3,1 0-2,0 0 0,-1 0 1,1 0 0,-1 0 0,1 0-1,1 0 5,-2 0-3,0 0 0,1 0 3,0 0-3,-2 0 1,1 0 0,-1 0-4,0 0 2,-1 0 0,1 0 1,0 0 1,1 0 3,0 0-1,1 0 1,-1 0-3,0 0-2,2 0 1,-2 0-5,1 0 7,0 0-2,0 0-3,0 0 6,-2 0-9,1 0 8,-1 0 3,-1 0-7,0 0 4,-1 0-1,0 0-1,2 0 5,-2 0-4,0 0-4,3 0-1,-2 0 2,1 0 4,-1 0-1,1 0 3,-3 0-4,2 0-3,2 0-1,-3 0 4,-1 0 1,-1 0-1,1 0 3,-1 0 0,-1 0-2,1 0 4,-1 0-1,0 0-3,0 0 0,0 0-2,0 0-4,0 0 0,0 0-5,0 0-16,0 0-14,0 0-23,0 0-18,0 0-3,0 0-18,0 0-12,0 0-39,0 0-54,-20 0-57,20 0-76,0 0-51,0 0 74</inkml:trace>
  <inkml:trace contextRef="#ctx0" brushRef="#br0" timeOffset="209077.2038">11101 5816 357,'0'-3'16,"0"3"3,0 0 8,0 0 10,0 0-11,0 0 10,0 0 3,0 0-3,0 0-5,0 0-8,0-3 4,0 3-7,0 0 20,0 0 10,0 0 0,0 0 13,0-1 3,0 1-4,0 0 8,0-1-7,0 1-6,0-3 1,0 3-4,0-2 8,0 0 0,0 1-2,0 1-1,0-1-10,0 1-4,0-3-4,0 3-1,0-1-3,0 0-5,0-1 7,0 1-7,0 0-4,0-1 0,0 1-7,0 1-6,0 0-1,0 0-1,0 0-6,0 0 6,0 0-10,0 0-3,0 0-2,0 0-4,0 0 8,0 0-5,0 0 10,0 0-11,0 0 11,0 0-1,0 0-13,0 0 7,0 0-12,0 0 5,0 0 6,0 0 4,0 0 0,0 0-2,0 0 4,0 0-7,0 0 3,0 21 0,0-21-1,0 0-1,0 12-1,0-12 4,-19 10-9,19-10 8,0 10 0,0-10 3,0 6 3,-10-2-3,10 0-4,0-1-3,-6 1-2,2-1 7,2 1 1,0-1-4,1 1 8,-3 2-9,2-3 5,0-1 5,0 0-5,1 1 1,-2-1 4,1 0-7,-1-2-5,2 1 2,0-1-4,-3 0 3,3 0 8,-1 0 1,-1 2-1,3-1-3,-3 0 3,2 2-12,0-2-1,-2 4 5,2-1-4,0 0 12,-1-1-8,1 1 2,0 1-1,0-5-1,-1 5 3,1-3 3,1 1-2,-1-3-1,0 5 5,-2-5-9,2 2 9,1 3-4,-4-2-5,3 1 6,0 1-2,-2 1 0,3-1 8,-1 1-8,0 1 1,0-2-1,-1 0-7,1 0 12,1 0-9,-1-1 7,-1 0 1,1-2-4,0 1 5,0 1-2,1-1-3,-2-2-1,2 1-3,-1 2 3,1-2-2,0 3-3,0-4 9,-2 3-4,2 0-3,-3 0 12,2 2-3,1 0-6,-1-2 7,0 3-10,-1-2-2,1 1 3,0 1 9,-1-3-7,2 2 2,-3 0 6,1-1-12,1 0 10,0-1-3,0 2-8,-2-1 9,3 0-3,-1-1-1,1-1 3,-1 0-6,1 0 0,0 0 4,0 2 0,0-1 7,0 1-7,0-2-2,0-1 5,0 3-1,0-2 1,0 1 1,0-1 1,0 0-11,0 1 9,0-2-2,0 1-4,0 0 5,0-1 0,0 2 2,0-1-2,0-1 1,0 1-6,0-1-2,0 1 4,0 1-3,0-1 6,0-3 1,0 4-9,0-1 6,0 0-3,0 1 5,0-1 1,0-1-1,-15 1 1,15 1-4,0-1 8,0 0-7,0 0 0,0 0-2,0 2 0,0-5 1,0 3 0,0-1-2,0 1 3,0-1 3,0 1-2,0 1 4,0-1-8,0-1 3,0 1 0,0-1 0,0 0 2,0 3-2,0-3 2,0 1 0,0-1 4,0 1-6,0-1 2,0 1-1,17-3-7,-17 3 9,0-3-3,0 1-1,0 0 5,0-1-4,0 0-2,0 0 6,0 1-8,0-1 8,0 0-5,0 0-2,0 0 5,0 3-5,0-3 5,0 0-5,0 0 3,0 0 0,0 0-2,0 0 3,0 0-3,0 1 5,0-1-1,0 0 0,0 0 1,0 0-5,0 2 3,0-2 2,0 0-2,0 0-1,0 0 1,0 0-17,0 0-15,0 0-35,0 0-51,0 0-64,0 0-70,0 0-41,0 0-45,0 0 7,0 0 86</inkml:trace>
  <inkml:trace contextRef="#ctx0" brushRef="#br0" timeOffset="260481.5187">14438 9525 243,'0'0'-5,"0"0"-1,0 0 1,0 0 3,0 0 3,0 0 6,0 0 0,0 0 4,0 0 2,0 0 4,0 0 4,0 0-1,0 0 8,0 0 5,0 0-1,0 0 14,0 0 1,0 0-5,0 0 15,0 0-9,0 0 8,0 0 5,0 0 1,0 0 17,0 0 6,0 0 11,0 0 2,0 0-6,0 0-5,0 0 17,0 0-15,0 0-4,0 0-2,0 0-19,0 0-1,0 0-1,0 0-17,0 0-4,0 0 1,0 0-5,0 0 4,0 0-2,0 0-4,0 0-3,0 0-6,0 0-8,0 0-4,0 0-2,0 0-5,0 0 1,0 0-2,0 0-8,0 0 2,0 0-1,0 0-5,0 0 4,0 0-3,0 0 0,0 0 10,0 0 4,0 0 4,0 0-3,0 0-1,0 0-8,0 0 9,0 19 4,0-19 7,0 0 3,0 25 0,0-25-11,0 21-3,0-21-1,0 20-2,0-20 6,0 17 0,0-8 2,0-1-6,0 1 4,0-4-3,0 5-5,0-5 5,0 3-6,0-4 0,0 0 5,0 0-9,0-3-2,0 2-1,0-3-1,0 2 4,0-2 2,0 2-4,0-2-13,0 1-18,0-1-23,0 0-27,0 1-29,0 0-24,0 1-25,0-2-38,0 0-30,0 1-30,0 1-19,0 0-5,0-2-5,0 0 70</inkml:trace>
  <inkml:trace contextRef="#ctx0" brushRef="#br0" timeOffset="260953.2153">14470 9365 831,'0'-2'15,"-18"0"2,18-1 31,0 3 26,0-2 19,0-1 42,0 3-5,0-2-5,0-1-22,0 3-33,0-3-22,0 2-13,0 0-8,0-1-15,0 2-12,0-1-7,0 1 3,0 0-7,0 0-2,0 0-40,0 0-37,0 0-42,0 0-42,0 0-15,0 0-15,0 0 0,0 0-13,0 0 24,0 0 46</inkml:trace>
  <inkml:trace contextRef="#ctx0" brushRef="#br0" timeOffset="261773.4261">14680 9561 685,'0'0'20,"0"0"14,0-14 12,0 14 12,0-8 7,0 8 20,0-7 11,0 7 8,0-4-18,0 1-8,0 3-1,0 0-2,0 0-1,0 0-3,0 0-6,0 0-10,0 0 0,0 0-21,0 0-14,0 0-12,-19 0-11,19 0 3,0 0-2,-9 0 4,9 0 4,-14 0-1,8 0 0,-1 0-5,-1 0 2,0 25-3,1-25-4,1 0 8,1 24-4,1-24 5,1 16 2,1-16-11,-1 20 4,-1-20 2,2 15-3,0-6 9,0-3-9,2 3-4,0-2 6,0 0-1,0-2 1,0-1 6,0 1-7,0-1 0,0 0 7,0-4-10,25 3 4,-25-3 1,0 0-7,20 0 3,-20 0 6,18 0-6,-18 0 4,18 0-4,-10 0-3,0 0 7,0-24-1,2 24 1,-1-19-3,-1 19 3,0-23 1,0 9 5,-2-1-4,-1 0-7,1 2 6,0 0-7,-4 0 6,3-1-2,-1 0-4,-2 1 6,3 0 3,-3 0 4,0-2-7,0 0 10,0-1-6,1 1 10,-2 1 21,1 2-3,-1-2 6,-1 1-6,2 3-6,-2-2 0,1 3 7,1 1 3,-2-1-6,2 4 3,-2-2-4,2 2 6,-2 2 1,0 3-2,0-4-2,0 4-9,0-1 0,0 1-8,0 0-7,0 0-4,0 0-2,0 0-4,0 0-6,0 0 4,0 0-4,0 0 2,0 0 8,0 0 2,0 21 3,0-21 11,0 16 3,0-16 7,0 26-2,0-11 0,-20 1 4,20-1-8,0 2-2,0 1 3,0 1-7,-13-2 2,13 0-1,0-2-6,0 2-2,0 1-4,0-3 1,0-1-4,0 1-4,0-1 1,0 2-5,0-1-2,0-4-24,0-2-31,0 3-51,0-4-67,0 2-79,0 0-119,0-2-100,0 0-42,0 1 103</inkml:trace>
  <inkml:trace contextRef="#ctx0" brushRef="#br0" timeOffset="282171.4803">23374 9118 248,'0'0'1,"0"-2"8,0 2 5,0 0 0,0 0 7,0 0-5,0 0 2,0 0 4,0 0-5,0 0 6,0 0-5,0 0 3,0 0 5,0 0-5,0 0 14,0 0-3,0 0 1,0 0 10,0 0-2,0 0 6,0 0 14,0 0-2,0 0-5,0-2-6,0 2-7,0 0-3,0-3 2,0 3 2,0 0-10,0 0 3,0-4-3,0 4 0,0-2 4,0 0-3,0 0 4,0 0 12,0 0 3,0-1 0,0 3-2,0-2-8,0 0-1,0 2-7,0-1-5,0 1-7,0 0-18,0 0 3,0-1-7,0-1-7,0 2 7,-20-1 0,20 1-4,-21 0 8,21 0-1,-29 0-6,14 0 6,-1 0-7,1 0 5,2 0 2,-2 0-3,3 0 3,-1 0-6,4 0-1,0 0 4,2 0 0,1 14 0,4-14-4,-2 0-3,4 0 4,0 0 0,0 0 2,0 0 1,0 0-7,0 0 7,0 0 0,0 0 0,20 0 1,-20 0-1,0 0 4,27 0-4,-27 0 10,28 0-10,-14 0-3,1 0 2,1 0-9,-1 0 14,-1 0 2,-1 0-3,0-17 7,-3 17 0,0 0-10,0 0 10,-5-14-3,0 14 7,-1 0 4,1-12-3,-4 12 3,-1-6-7,1 4 2,-1-2-5,0 0 6,0 3-7,0-2 3,0 1 0,0-1-13,0 1 6,0 0-10,-22 0 3,22-1 8,-19 3-11,19-1 3,-26 1 4,9-2-3,0 2 3,-1 0 4,0 0-10,0 0-1,-1 0 8,4 0-5,4 0 10,0 0-6,2 0-4,3 0 7,2 15-6,1-15 6,2 0-7,0 0-6,1 0 6,0 0-3,0 0 3,0 0-3,0 0 0,0 0 4,0 7-2,26-7 8,-26 0 4,25 7-4,-10-5 3,5 1-2,1-3-7,1 3 3,-1-3-2,3 0 4,-3 0-5,0 0-1,-2 0 11,-4 0-10,3 0 13,-7-20 0,2 20-6,-2 0 10,-5 0 0,-2-17 14,-2 17 9,1 0-6,-3-12-4,0 12-9,0-9-15,0 9 4,0-8-5,-21 5-4,21 0 5,0 0-4,-23-2-5,23 2-3,-25 1 5,10-1 0,-3 2 4,0-1 2,-1 1-5,-3 1-1,1 0 2,-1 0-1,2 0 12,-1 0-18,2 0 10,1 21-4,4-21-13,1 0 16,3 15-3,2-15 3,0 0-3,4 15 2,1-15-9,2 0-1,1 11 0,0-11 1,0 8 0,0-6 4,0 2 3,0 1-1,33 0 1,-33-2-7,28 2 3,-28-2-6,35-1-1,-12 0 4,-3 1 3,-1-3 1,-1 0 6,1 0-1,-4 0-3,-2 0 4,-1 0 0,-2 0 4,-3 0-4,0 0 3,-3-23-6,-2 23 3,-2 0 0,0 0 3,0-16-4,0 16-6,0 0 4,0-14-7,-27 14 4,27-8 8,-24 8-6,24-7 4,-31 7 2,14-3-8,1 3 6,-2 0-4,0 0 1,-1 0 3,4 0 0,-1 0 0,2 0-3,0 0 0,3 0 0,0 24-1,1-24 4,4 0 0,-1 15 0,2-15-4,0 13 1,3-13 0,-1 16 2,3-16 5,0 17-7,0-9-4,0 1 5,0-1-1,0-1 3,0-2 3,0 2-2,23-2 3,-23-1 3,0 1 4,22-2-4,-22 0-7,17 1 6,-17-2-8,18-1 2,-18 1 0,19-2 0,-19 0 7,13 0-7,-8 0 7,0 0-7,2 0 3,-5 0 3,1-20-8,-2 20 5,-1 0-9,0 0 3,0 0 1,0 0-4,0 0 6,0 0-4,0 0 4,0-11-4,0 11 3,0 0 1,-23 0-3,23 0 3,0 0-4,-18 0-6,18 0 7,0 0-5,-12 0 5,12 0 0,0 0-4,0 0 7,0 16-4,0-16 11,0 0-10,0 0 0,0 8 0,0-8-7,0 0 13,0 9 1,0-6-4,0-1 7,0 1-3,0 1-4,19-1 4,-19-1 3,0 1 1,19-1-1,-19 1 3,20-1-12,-10 0-2,4-2 5,-1 0-4,0 0 6,3 0 1,1 0-5,-2 0 0,2 0-2,1 0 9,0 0-5,-1 0 6,1 0 7,-3 0-2,-2 0 12,-1 0 2,-2 0 3,-4 0-1,0-14-4,0 14-3,-3 0 4,-1 0-1,1-11 8,-2 11-3,0-6-12,0 6-3,-1-8-14,0 4 0,2 0-5,-2-1 7,0-1 5,0 4-5,0 0 6,0-3-11,0 2-6,0 1 4,-23 2-16,23-3-21,0 3-28,-17-3-47,17 2-63,-14 1-63,14 0-67,-19 0-70,19 0 50,-16 0 86</inkml:trace>
  <inkml:trace contextRef="#ctx0" brushRef="#br0" timeOffset="283671.4995">16006 9565 739,'0'0'16,"0"-10"13,0 4 3,0 1 23,0 1 24,0 1-2,0-2 35,0 3-4,0-4 5,0 1 22,0 4-6,0-3 1,0 0-36,0 0-22,0-1-16,0 1 16,0 1 8,0 1 11,0-1-10,0 0-27,0 2-7,0-2-8,0 0-1,0 3-11,0 0-8,0 0-18,0-2-7,0 2 3,0 0-4,0 0 5,0 0 2,0 0 0,0 0 3,0 24-1,0-24-2,0 0 1,0 29 0,0-29-1,-27 28 8,27-16-9,0 4-1,0 1 8,-15-3-13,15 1 13,0-3-1,0 0-5,0 0 4,0-3-3,0 0 3,0 2 3,0-5-2,21 2-1,-21-5-2,0 2-2,21 0 6,-21-3-3,17-2-2,-17 0 0,22 0-5,-10 0 5,-1 0-3,3 0 1,-3-29 5,2 29-7,-5-20 9,1 20-3,0-26-2,-3 11 5,-1 1-10,-2-1 6,-1-2-3,-2 3 5,0 2 4,0-1-6,0 4-1,0-3-5,0 0-4,0 0 10,0 4-3,-22-4 1,22 0 2,0 0-9,-19 1 4,19 2 1,0 0-6,-20 0 8,20 1-2,-16 3-3,16 2 8,-14-1-12,7 2 8,-1-1-10,0 1-10,3 2-5,-1 0-23,1-3-16,-1 3-21,2 0-17,-1 0-7,1 0-12,-3 0-26,2 0-54,-3 22-50,3-22-35,0 0-11,-1 27 9,2-27 62,0 18 73</inkml:trace>
  <inkml:trace contextRef="#ctx0" brushRef="#br0" timeOffset="284143.0131">16255 9503 1075,'2'-7'9,"0"7"13,0-5 24,-2 5 28,1-5 15,-1 5-5,0 0-32,1-1-24,-1 1-28,1 0-14,-1 0 14,2 0-4,0 0 4,1 0 10,1 0 4,-1 0 5,1 19 9,2-19-13,1 0-1,-2 18 2,1-18-12,-1 18 20,-1-18-3,2 19-5,-2-9 0,-1 3-9,0-2-3,-1 1-4,0-3 7,-1-1-3,-1 0 4,1-2-5,-1-1 12,0-1-8,0 0-10,0-2 10,0 0-3,0-2 16,0 0 12,0 3 8,0-3-2,0 0 9,0 0 15,0 0-15,0 0-3,0 0-23,0 0-13,0 0-4,0-28-9,0 28 8,0-18 0,0 18 5,0-20 9,0 20-4,0-25-5,0 16-4,0-3-4,0 5-9,0-5 4,0 2 2,0-1 1,0-1 8,26-1-13,-26 3 10,18-3-7,-18 3 1,17-1 10,-17 5-14,14 1 2,-14 0-19,10 2-19,-10 1-32,9 2-31,-9 0-24,10 0-49,-5 0-41,0 0-38,0 0-30,0 0-19,4 0 74</inkml:trace>
  <inkml:trace contextRef="#ctx0" brushRef="#br0" timeOffset="284698.8204">16664 9472 925,'0'0'7,"0"0"-4,0 0 8,0 0 18,-25 0 1,25 0 22,0 0 1,-31 0-13,31 0-5,-23 25-17,23-25-5,-25 17 11,25-17 1,-22 18 9,14-18-10,-3 24-9,3-13-5,2 0-6,2 1 11,0-2-6,3-2-4,1 1 0,0-4-10,0 0 0,0-1 10,0 0-5,0-3 5,0 2 4,23-3-9,-23 0 5,0 0 4,21 0 9,-21 0-9,14 0-4,-14-21 0,14 21-18,-14-25 14,13 25 4,-13-26-14,11 10 4,-7 0-1,0-1 1,0-1 0,-2 0-5,0 2 23,0-1 0,-2 1 8,2-1 18,0 3-18,-2 2 16,0 3 16,0 0 2,0 2 15,0 3-5,0-1 1,0 2 0,0-2-7,0 2 2,0 2-10,0 0-10,0 1-5,0-2-18,0 2-1,0 0-3,0 0-11,0 0 0,0 0-9,0 0 1,0 0 13,0 0 21,0 0 13,0 22 7,0-22-4,0 17-12,0-17 4,0 23 5,0-8-2,0 0-5,0-1-12,0 1-9,0 0-4,0-1-6,0-1 6,0 1-6,0 0 0,0 1 8,18-1-6,-18-1-2,0 3-3,0 0 0,0 0-5,0-2 4,0 3 4,0-5-6,11 2-7,-11-4-22,0 0-29,0 0-21,0-1-37,0-3-31,0 1-27,0-2-42,6 1-18,-6-4-18,8 2-25,-3-1-3,2-3-20,-2 0 71</inkml:trace>
  <inkml:trace contextRef="#ctx0" brushRef="#br0" timeOffset="284976.4669">16825 9547 1217,'0'-7'24,"0"2"34,0 2 27,0 1 49,0-1 15,0 1-7,0 2-7,0 0-31,0-1-40,0 1-22,0-1-21,0 1-16,0-1 2,0 1-7,0 0 1,0 0 5,0 0 0,0 0 4,0 0 13,0 0-2,0 0-1,0 0-1,0 0-14,0 25 4,0-25-5,0 18 1,0-18-8,0 25-21,0-12-28,0-1-44,0 0-44,0 0-39,0 2-36,0-4-27,0-1-21,0-1-25,-16-2-8,16-2 54,0-1 72</inkml:trace>
  <inkml:trace contextRef="#ctx0" brushRef="#br0" timeOffset="285143.8544">16874 9348 1099,'0'-9'-1,"0"2"2,0 1-1,0 2 4,0-1 0,0 1-12,0 1 0,0 3-25,0 0-46,0 0-41,0 0-41,0 0-25,0 0-13,0 0 51</inkml:trace>
  <inkml:trace contextRef="#ctx0" brushRef="#br0" timeOffset="285738.4692">17030 9603 972,'4'0'8,"-3"0"5,1 0 4,1 0 14,1 0 17,0 0 21,-2 0 18,0-20-4,0 20-12,-1 0-19,-1 0-1,0-16-1,0 16 10,0 0 5,0 0-22,0-11-6,0 11-24,0-7-9,-28 7-3,28 0 7,-18 0 1,18 0 3,-21 0 6,21 0-14,-20 0 7,20 0-8,-16 0-5,16 25 1,-10-25-1,10 0 8,-6 26-3,4-26 4,-1 18-11,2-18-1,1 17 4,0-17 1,0 13 6,0-13-6,0 12 4,0-12-1,0 8-3,0-4 7,0-3-7,20 1-3,-20-2 7,19 1-3,-19-1-1,22 0 8,-9 0-7,2 0 0,-4-28 2,-1 28-1,2-22-3,-4 22-4,-1-31 4,-1 17-1,0-3-2,-2-3 1,0-1 0,-1-1-7,0 0 4,0-2-5,1 0 2,0-3-3,1 3 18,-2 0 14,-1 2 14,-1 2 25,-1 4 8,2 3 16,-2 2 4,0 4 5,0 4-8,0-1-16,0 3-12,0 1-14,0-1-16,0 1-7,0 0-13,0 0-7,0 0-2,0 0 0,0 0 5,0 0 8,0 0 6,0 0 19,0 20 10,0-20 2,0 25 7,0-25-3,0 29-10,0-10-2,0-2-9,0 1-12,0 0-3,16 2-7,-16-1 0,0-1-4,12 0 0,-12 0-1,8 0-6,-8-1-18,8 2-39,-8-1-57,2 3-80,-1-1-120,-1 1-197,0 1-116,0 1 85</inkml:trace>
  <inkml:trace contextRef="#ctx0" brushRef="#br0" timeOffset="291327.6137">18287 10696 751,'0'0'27,"21"-16"39,-21 16 48,0-13 59,0 6 15,0 1-1,16-4-21,-16 4-38,0-1-21,15 1-9,-15-1-18,13 0-8,-13 0-2,7 2-15,-4 0 10,-1 2 8,2 1-2,-3-2-3,1 4-11,-2-3-22,0 3-14,0 0-7,0 0-10,0 0-5,0 0-4,0 0-2,0 0 2,0 0 4,0 0 9,0 0-1,0 20-8,0-20 8,0 26-7,0-26 5,0 34 6,0-11 5,0-1-3,0 6 7,-18 1-2,18 0-3,0 2 2,-18 4-4,18 0 1,-12 2-7,12-1 4,-14-2 2,14 0 4,-10 0 6,6-2-1,2-1-1,-3-1-2,3-3 2,-2 1-2,1-2 1,1-2-2,-1-2-1,-1-1-3,2-1-2,-3 0 0,0-3-1,1-1-1,-1-1-3,0-2-2,0-1-5,3 0-2,-2-4 2,1 0-1,1-1 0,1-1 1,-2-2 0,2 1 4,1 0-3,-3-1-8,2-1-15,0-2-18,0 0-15,-1 2-20,1-3-15,0 2-22,1-2-19,0 0-16,-2 0-32,0 0-39,-1 0-73,0 0-68,-3 0-43,3 0-15,-3 0 112</inkml:trace>
  <inkml:trace contextRef="#ctx0" brushRef="#br0" timeOffset="292115.461">18628 10660 935,'0'-7'17,"0"0"25,0 1 40,0-1 36,0-1 34,0 0 10,0 0-2,0 0-16,0 1-35,0-1-30,0 2-25,0 1-12,20 0 3,-20-1 9,0 2 5,0 0 5,0 1 2,15 1-3,-15 2-8,0-2-4,0 2-14,0 0-11,0 0 5,0 0-13,0 0-1,0 0-4,0 0-12,0 0 0,0 0-7,0 0 2,0 0 7,0 0 4,0 0 12,0 22 5,-19-22-6,19 23 2,0-6-7,-16 5 4,16-2 5,-12 1-6,12 1 13,-10 4-3,4 2-2,2 0 7,-2 4-7,2 0 1,-3 3 1,0 2-1,0 1-4,-1-1-5,-2-1 0,2-1-6,-2-2 2,3-1 1,0-2 0,1 0-4,0-4 1,1-1-1,1-1-3,2 1 8,-1-3-5,1 1 2,-1-2 4,2-2-7,0 1 1,-1-2-5,0-3 2,-1 1 0,2-1-4,0-4 6,-1 0-8,-1-1 6,3 1 4,-1-1-11,1 0 7,0-2-5,0 1-5,0-3 8,0 2-5,0-1 1,0-2 2,0 2-5,0-2 3,0 0 2,0 1-4,0 0 4,0-2-1,0 1-2,0 2 5,0-1 1,0 1-3,0-2 1,0 2-2,0 0-1,0-1 1,0-1 1,0 0-1,-15 1-5,15-1 0,0-2-17,0-1-20,-8 0-29,8 0-37,0-2-29,-6 3-35,6 0-32,-2-3-35,-1 0-76,3 0-89,-4 0-62,2 0-17,-2 0 122</inkml:trace>
  <inkml:trace contextRef="#ctx0" brushRef="#br0" timeOffset="293039.4596">18090 11361 831,'0'3'22,"0"-3"24,0 1 27,6-1 32,-6 0 16,0 0 23,4 0-3,-4 0-7,3 0-6,-2 0-21,4 0 2,0 0 4,0 0-12,-1-17-2,1 17 0,1 0-14,1-13 4,0 13-5,0 0-14,1-14 7,-1 14-9,1-14-1,-2 8 8,0 2-4,-2-1-2,1 2-7,0 0-8,-4 1-13,0-1-4,1 2-9,0-2-4,1 3-2,-1-1-5,-2 0 3,2 1-4,-1-3-4,1 3-4,-2 0-4,0 0 0,0 0-4,0 0-2,0 0-2,0 0-2,0 0 2,0 0 0,0 0 2,0 0-2,0 0 2,0 0 4,0 0-2,0 0 4,0 0 2,0 0-4,0 18 0,0-18-4,0 0 0,0 14 4,0-14 2,0 14 6,19-4-4,-19 1 6,0 1-2,0 1-6,13 2 4,-13 2-8,0-2-4,6 1 10,-6 1-2,5-1-3,-5 1 5,3-1-6,-1 0 2,2 0 5,-2-1-3,1 0-4,-2 2 0,1-2-2,1-1 2,-3 0 5,3 1-5,-3-1 2,0-1 2,0 1-6,1-2 7,-1-2-3,4-1 0,-2-1 0,0 0 1,1-3-3,1 1 0,-2-3 4,3 0 1,-2-1 3,0 0-6,0 1 7,3-3-5,0 0-2,1 0 7,-2 0-9,1 0 0,4 0-2,0 0-1,3 0 7,0-28-2,1 28 0,3-22-5,3 22-6,2-33 1,-1 14 1,3 0 5,-2-4 1,3 2-1,-1-1-2,1-1-7,-2 2-3,-1-1-1,1 1 3,0 1 0,-1 1 1,-2 3 3,-1-1 0,-1 2 2,-1 1 2,-1 0 0,-1 4-2,-1-1 3,-3 2 3,-1 1-2,1 1 5,-3 2-1,-2 0-2,-1 3-2,-2-2 0,-1 1-2,0 3-10,0-2-5,-2 2-22,0-1-22,0 1-11,0 0-26,0 0-26,0 0-30,0 0-50,0 0-53,0 0-94,-23 0-109,23 0-110,-18 0 88</inkml:trace>
  <inkml:trace contextRef="#ctx0" brushRef="#br0" timeOffset="294775.695">14445 11758 1668,'-2'-14'22,"-2"4"38,3-2 47,1 3 51,0 1 19,0 1-2,0 5-17,0-2-34,0 4-34,0-2-31,0 2-35,0 0-16,0 0-4,0 0-12,0 0 7,0 0-1,0 0-1,0 0 4,0 0 11,0 20 8,0-20-3,-20 22 5,20-7-9,0 5-4,-13-1 4,13 2-2,-12 2-11,12 0 11,-10-1-7,10-2-1,-12 1 6,5 0-8,3-1-2,-1 2 0,1-4 5,0 1-6,2 2-2,-4-3-8,6-2-22,-4 0-24,2-3-23,0-1-29,1-1-11,0 0-13,0-2-19,-3 1-19,0-3-35,4 0-30,-1-2-19,-1 0 8,0-1-2,2-4-23,-5 0 25,5 0 49</inkml:trace>
  <inkml:trace contextRef="#ctx0" brushRef="#br0" timeOffset="295263.4541">14397 11725 737,'3'-7'10,"4"-1"1,-2 3 23,1 0 23,1-2 7,1 2 16,2 0-7,1 1-2,3-2-5,-1 4-11,5 0-13,0 1-3,3 1 8,-1 0 13,-3 0-1,2 0-12,-4 29-5,1-29-8,-3 28 4,-3-11 8,-5 1-23,-3 0 4,-2 1 0,0 1-6,0-2 6,0 2-3,-35 0-12,35-5 2,-33 0-6,13-2-4,-1-2 0,-2-1 1,1 1-4,0-4 4,2 0 1,0 0-4,5-2 1,1 2 0,1-1-6,1-4 4,5 0 6,-2-2-9,0 0 4,2 0-8,3 0 2,0 0 5,-2-28 4,4 28 2,0 0-6,0-18-3,2 18-3,0 0 0,0 0 10,0 0-5,0 0 7,0 0-12,0 0-3,0 0-2,0 0 4,0 0 26,0 0 7,0 0 20,0 0-5,0 0-12,0 0 2,16 32-9,-16-32-1,0 26-2,0-9-13,0 0 3,15 2-5,-15-4 2,0 2-2,10-2-10,-10 2 6,7-3 0,-4 3-3,-2-3-1,3 0-31,0-1-34,-2 1-41,1-1-41,1-2-38,3 0-36,-2-3-26,2-1-20,-1 1-5,6-5 14,-2-3 71</inkml:trace>
  <inkml:trace contextRef="#ctx0" brushRef="#br0" timeOffset="295631.376">14594 12146 853,'0'0'4,"2"0"20,-2-2 8,4 2 5,-1-1-1,1-2-2,2-1-1,4 0 6,1 0 4,3-2-4,1 0-7,2 0-10,0 1-9,1 0-13,-1-3 4,-1 3 1,-2 0-1,2-3 5,-3 2 5,-1 1 14,-5-4-4,-1 2 0,0-1 4,-2-2-13,-3 0 13,-1 1 10,0 0 7,0-3 10,0 4-9,0 0-5,0 0-27,0 1-3,0 2-6,-20 2-10,20 0 14,0 3-9,-21-1 4,21 1 3,-17 0-8,17 0 12,-21 0 12,10 20-8,0-20 0,2 20-4,-4-20-1,5 29 15,-2-12 1,3 1-4,2-2-6,0 0-13,4 2 2,1-4 1,0 0-7,0-2 6,0-2-3,0 0 0,0-2 4,20 0-7,-20 0-7,0-2-22,25 1-20,-25 0-41,20-3-31,-6 1-31,1-2-33,1 2-29,3-5-20,2 0-18,2 0 12,-1 0 75</inkml:trace>
  <inkml:trace contextRef="#ctx0" brushRef="#br0" timeOffset="296135.6326">15150 12047 1149,'-24'-4'-1,"24"0"5,0 2 19,-22-1 28,22 0 24,-16 1 22,16 2-1,-18 0-29,18 0-19,-18 0-27,9 0-17,-1 0 11,0 26 1,3-26-5,-2 23 4,2-23-1,0 32-5,1-14-7,1 0 0,0-1-11,3-1 0,2-1 16,0-1-5,0 0-6,0-3 7,0-1-7,0-3 3,0-1 4,23-2 1,-23-2 4,0 0-4,19-2 0,-19 0-6,16 0 0,-16 0-4,19-25 7,-10 25 1,5-26 0,-4 8-4,0-1-7,1-2-4,-2-3-5,1-2-5,-2-5 10,-1 4-2,0-1 3,1 0 11,-1 1-7,0 0 9,0 0-3,-3 4 4,2 4 20,-1 1 1,0 0 19,-1 3 22,-3 3-12,0 1 25,0 2 6,-1 4-13,0-2 14,0 3-13,0 3-9,0 0-4,0-1-16,0 2-12,0 0-16,0 0-8,0 0 1,0 0 5,0 0 13,0 0 16,0 0 9,0 24 0,0-24-2,0 23 0,0-7-10,0 0-1,0 2-2,0 0-4,0-1-4,0-1-5,0 4-3,0-3-9,0 2 0,0 1-7,0 1 0,0 0 1,0 3-1,15 0 5,-15-1-12,0-2-24,0 0-27,0-2-30,0 2-29,0-5-23,0 0-17,0-2-32,0 0-34,0-2-68,0-2-51,0 3-29,0-8-23,0 4 108,0-6 95</inkml:trace>
  <inkml:trace contextRef="#ctx0" brushRef="#br0" timeOffset="296604.616">15360 12072 1624,'0'-11'12,"0"1"26,0 2 32,0 2 39,0 0 17,0 1-12,0 1-16,0 4-39,0 0-29,0 0-20,0 0-16,0 0-3,0 0 5,0 0 6,0 20 1,0-20 6,0 19-8,0-19 7,0 26-2,0-26-7,20 23 4,-20-10-9,12-2 4,-12-1 5,13 1 1,-13-3 1,16 1-4,-8-1 1,2 1 0,0-4 2,-3-1-3,2-1-5,1 0 6,-2-2-1,-1-1 4,2 0 4,-4 0-8,2 0-3,-2-20-6,2 20-8,-1-19 6,-1 19-1,-1-26 6,-2 12 4,1-2-5,-2 0 1,-1 1 2,2 1-1,-2 0 6,0 2 5,0 0 10,0 4 7,0 2 5,0 1-1,0 2-4,0 1-4,0 1-5,-16 0-5,16 1-12,0 0 2,0 0-5,0 0 3,0 0 8,0 0-3,0 0 5,0 0 5,0 25 0,0-25 0,0 21-7,0-5-5,0-2-3,0 1 4,0 2 5,0 0 0,0-3-5,0 1-10,0-2-16,0 3-23,16-3-27,-16 1-35,0-3-32,0-1-32,16 1-30,-16-2-43,9 0-17,-9-2-14,10-2 5,-10-2 19,9 0 54,-3-3 67</inkml:trace>
  <inkml:trace contextRef="#ctx0" brushRef="#br0" timeOffset="297021.647">15694 12056 1204,'1'-5'27,"-1"1"29,0 1 36,0 1 29,0 1-3,0-1-24,0 2-32,0 0-29,0 0-16,0 0 16,0 0 13,0 0 20,0 0-9,0 29-11,0-29-13,20 22-12,-20-22 7,0 24-7,0-24 2,20 23-4,-20-12-6,13 1-6,-13-1-2,11-3-3,-11 2 0,14-1 0,-8-2-4,-2 1-3,0-3 0,-1 2 3,0-2 1,-1 0 7,0-3-7,-1 0-1,0 1-1,2-2-3,-2-1 9,-1 0-1,0 0-12,4 0-13,-2 0-12,3 0-12,0-27 17,1 27 15,3-31 5,-1 12 15,2 0-11,-2-2 0,2 0 4,-2 3-2,0 3 5,-1 1 15,-2 3-1,0 3 6,0 0 7,-3 8-10,0-8 5,0 8-1,-1 0 0,-1 0-6,0-1-8,0 1-1,0 0 16,0 0 7,0 0 14,0 0 2,0 22-25,0-22 3,0 21-7,22-21-3,-22 24 8,0-24-10,0 23-4,0-12-3,16 2-6,-16-2-4,0 2 1,0-2-19,9-2-19,-9 0-24,0 0-42,0 1-27,5-2-57,-5 1-49,5-4-37,-1 2-27,3-1-10,2-2-1,3-3 77</inkml:trace>
  <inkml:trace contextRef="#ctx0" brushRef="#br0" timeOffset="297522.6019">16236 12064 1094,'0'-13'26,"0"1"29,0 2 29,0-1 32,0 1-2,0 2-6,0 1-25,-26 2-23,26 1-34,0 1-22,-17 3 0,17 0-5,-14 0 19,14 0 9,-18 24-6,10-24-4,-2 26-12,0-26-8,-1 33 4,3-17 4,1 4 1,-1-4-1,3-1-7,2 0 1,0-1-1,2-2 1,1-3 3,0 0-3,0-1 4,0 0 0,0-3-3,21 0 6,-21 0-7,0-3-2,24 0 2,-24-2-6,21 0-10,-21 0 3,23 0-11,-13 0 1,1-27 6,-3 27-2,1-23-6,-2 23-4,-2-36 16,-2 14-8,-1-3 16,-1-1 2,-1-1-6,0 1 11,0-1-3,0 1-1,0 1-8,0-2 8,0 5 4,-25 1 9,25 0 20,0 3 17,0 1 13,0 0 18,-16 5 10,16 3-11,0 2-8,0 3-21,0 0-19,0 3-12,0 1-6,0 0-1,0 0 10,0 0 14,0 0 23,0 21 13,0-21 1,0 24 2,0-24 3,0 29-2,0-12-7,0 2 0,16 0-10,-16-2 0,0 3-2,0-2-10,0 3-10,9-2-9,-9 0-11,0 1-3,6 1-4,-1 1-4,-3-1 8,2-1-10,0 1-1,1-1-2,1-1-27,1-1-24,1-1-43,-3-1-50,0 0-30,2-2-44,-4-1-35,4-1-52,-4-1-42,2-2-20,1-1-13,2-3 51,2-4 95</inkml:trace>
  <inkml:trace contextRef="#ctx0" brushRef="#br0" timeOffset="297959.4514">16556 11950 1353,'0'-3'5,"0"3"4,-20-1 20,20 1 32,0 0 17,-19 0 18,19 0-6,-16 0-24,16 0-16,-20 27-21,6-27-9,4 32-8,1-12-4,2 1-4,-2-1 3,3-1 0,2 1-5,2-2 0,2-2 1,0-2-1,0 1-1,0-3 4,0-2-10,0 1 4,0-1 3,26-3-2,-26-2 3,0 1-2,20-5 2,-20 1 4,17-2-3,-17 0 4,13 0-10,-13 0-11,14 0-3,-7-27-3,1 27 6,-1-21 8,-2 21 7,2-29 0,-2 15 5,-2-1-3,1-1-2,0 3 11,-3-1-3,0 2 23,-1 1 13,0 2 6,0 4-3,0-2-13,0 5-16,0-1-10,0 1-1,0 2-9,0 0 3,0 0-6,0 0 13,0 0 14,0 0 8,0 26 6,0-26-8,0 21-5,0-21-3,0 25-15,0-25-1,0 22-7,0-9-2,0-2 4,0-1-3,0-2 1,19 3-21,-19-1-25,0-2-27,0 0-34,16 0-22,-16 0-31,9-3-44,-9 2-41,13-2-25,-6-1-12,2-2 1,-1-1 44,3-1 65</inkml:trace>
  <inkml:trace contextRef="#ctx0" brushRef="#br0" timeOffset="298388.5076">16722 12046 783,'0'-14'16,"0"1"31,0 4 34,0 0 33,0 1 21,0-1-15,0 4-13,0 2-18,0 0-35,0 1-9,0 2-27,0 0 7,0 0 22,0 0 15,0 0 22,13 25-14,-13-25-14,0 23-14,12-23-12,-12 25-10,8-10-3,-8-2-7,9 0-8,-4 2 3,0-5-6,0 1 3,0-1-4,2-1 8,-2-1-4,-1-1-3,2 0 4,-2-2-3,1-1 4,-1-3-1,-2 2 3,2-3 4,0 0-12,2 0 4,-2 0 5,0 0-11,-1-22 6,1 22-2,2-19-13,2 19 3,-3-25 6,4 8-3,-3 2 7,0-2 0,0 1-7,-1 1 6,0 1 1,-2 2 6,0 5 6,-3 0 6,1 2-1,-1 1 2,1 3-1,-1 1-11,0 0 4,0 0 2,0 0 11,0 0 9,0 26 8,0-26-8,0 24-7,0-24-6,0 26-9,0-12 5,0 2-5,0-1-4,0-1 2,0-2-5,0 1-3,22-2 2,-22 1-11,0-2 5,0 0-7,0-2-17,0 0-15,16-1-24,-16-1-32,13 1-26,-7-3-55,3 0-61,2-4-49,2 3-32,2-3 2,-2 0 20,-1 0 89</inkml:trace>
  <inkml:trace contextRef="#ctx0" brushRef="#br0" timeOffset="298663.4707">17198 11755 1199,'1'-18'47,"-1"3"69,1 4 67,-1 2 53,0 0-12,0 4-39,0 1-44,0 1-44,0 2-33,0 1-24,0 0-14,0 0 11,0 0 26,0 0 26,0 24 9,0-24-8,0 23-17,0-23-9,0 36 3,0-16 6,0 1 3,0 1-11,0 0-11,0 1-14,0-4-13,0 4-5,16-3-2,-16-1-6,0 2-1,0-1 1,12 0-14,-12 1 4,9 0-2,-9 0-5,9-3 7,-6 0-25,1-1-19,1-3-33,-2 1-45,0-5-18,-1-2-31,0 1-16,-1-2-11,1-1-21,-1-3-20,1 1-53,-1-3-88,-1-1-55,3 0-17,-3 0 101</inkml:trace>
  <inkml:trace contextRef="#ctx0" brushRef="#br0" timeOffset="298825.4408">17217 11829 1478,'0'-1'9,"0"-1"29,0 2 20,0-1 17,0-2 5,29 2-30,-29-2-15,25 2-17,-25 1-15,33-3-23,-13 3-55,-2 0-72,3 0-100,-1 0-89,-1 0-50,1 0 70</inkml:trace>
  <inkml:trace contextRef="#ctx0" brushRef="#br0" timeOffset="311229.9491">30286 8199 970,'2'-8'11,"1"0"12,1 1 25,0 1 47,-2-2 26,1 2 35,0-3-1,3 2-19,-2 0-23,2 3-34,-2-3-10,3 0-26,-4 2 2,2-2 6,-2 2 8,-2 2 6,2 1-1,-3-1-13,1-1-12,-1 1 1,2 1-7,-1-1 9,2 0-1,-2 1-5,2 0 0,-1-2-4,0 3-2,-1-1 4,1-1 2,3 2-4,-4-2 7,2 2-3,-3-2-4,1 2-1,2 0-6,-1-1-4,-2 2-1,0 0-10,0 0-2,0 0-1,0 0-5,0 0 5,0 0 0,0 0-7,0 0-4,0 0 0,0 0-11,0 0 6,0 0 1,0 0-2,0 0 12,0 0 3,0 19 1,-21-19 2,21 25-1,-22-8-1,22-1-6,-21 5 5,21 2 0,-26-2-1,15 3 7,-2-1 3,1 0 5,1 2-3,-1 4 4,2 1 1,-3 3-6,1 1 6,0 3-5,2 3-1,-1 2 3,1 1 0,3-2 1,0 1-4,0-1-5,-1 0-4,3 1 5,0-4-2,0 0 6,0 2 1,0-2 2,0-1 5,1 1-6,-1-3 3,-1 1-4,2-1-6,-2 1 8,0-2-3,-1 0-8,0 1 9,0 0-8,-2-3 0,0 2 6,1-4-8,1 2 7,-3-2-2,0-1 5,2 0 4,-2 2-10,1-1 7,2-2 0,-3 3-5,0-1 0,2 0-4,1 0-1,-2 1 1,0-2-1,3 1 4,-2-4-5,1 2 5,1 0-2,-2-1-1,0-1-1,0 1-3,2-1 6,-1 2-8,0-2-1,-2 0 2,2-2-8,-1 0 10,2 0 3,1-2 5,-3 0-1,3-2-7,0 1 2,-1-1-8,2-3 1,-1 0 7,1-1-6,0-1 0,0-1 4,0 0-4,0-1 2,2-1 2,-2 2-1,0-1 1,0-2 2,0 0-4,0 3 2,0-2-5,0 0-1,1 0 5,-1-2-3,0 0 0,0 0 4,2-1-3,1-3 3,-1-1 0,1-1-3,1-2 1,0-1-5,0 0 4,0 0-4,0-1-3,0 0 3,0 0-4,0 0 1,0 1 5,0 1 0,0-1 1,0 3 2,0 0-5,0-1-3,0 1 6,0 3-3,0-1-1,0-1 6,0 2-3,-16-2 1,16 1 5,0-2-7,0 0-7,0 0-20,0-1-20,-11-1-26,11 1-28,0 2-15,-7-3-21,3 0-9,1 1-15,-5 2-12,0 2-17,-1 0-18,-1 3-17,-4-1-41,0 1-53,-1 2-52,3 1-36,-3-1 29,3-2 109</inkml:trace>
  <inkml:trace contextRef="#ctx0" brushRef="#br0" timeOffset="313089.1399">30771 8460 1186,'-13'-7'4,"13"-2"25,0 1 29,0 1 30,0 0 22,0-3-1,0 3-5,0 0-13,0-1-23,0 2-6,22 0-15,-22 0-7,0 0 3,0 3 8,19-3 6,-19 3 6,0 0 13,9 1-6,-9 0-4,0-1 2,6 1-9,-6-1-7,3 1-7,-3 2-8,0-1-14,0 1-8,0 0-14,0 0-7,0 0 1,0 0-8,0 0 7,0 0 3,0 0 3,0 0 7,0 22-1,0-22 1,0 20-6,0-20-2,0 27 2,0-13 2,0-1 2,0 1 2,0 0-3,0-1-5,0 3 2,-14-4 0,14 2 0,0-1 3,0 2-4,0-3 3,0-1-3,0 0-2,0-2-1,0 2 0,-9-4-19,9 0-16,0 0-28,0-1-32,0-1-15,0 1-38,0-4-29,0 3-50,0-2-58,0-1-57,-26 0-50,26 0 41,-22-2 93</inkml:trace>
  <inkml:trace contextRef="#ctx0" brushRef="#br0" timeOffset="313525.3461">30907 8020 1292,'0'-5'23,"0"-1"26,0 3 21,0 0 18,0 0 4,0 1-20,0 0-24,0 2-18,0-1-30,0 1-6,0 0-4,0 0 3,0 0-2,0 0 9,0 0 13,0 0-2,0 0 9,0 0 3,0 20 2,0-20 9,0 0 11,0 0 9,0 0 9,12 0 9,-12 0 4,0 0 3,0 0-4,0 0 5,0 0-6,7 0-7,-7 0-2,0 0-12,3 0-14,-2 0-9,-1 0-15,1 0-7,1 0 1,-1 0-9,-1 0 2,1 0-13,1 0-15,-1 0-29,0-13-39,-1 13-38,1 0-53,-1 0-65,0 0-71,0 0-31,2 0-10,-2 0 30,0 0 57,1 0 80</inkml:trace>
  <inkml:trace contextRef="#ctx0" brushRef="#br0" timeOffset="314336.4033">31370 8395 1185,'1'0'16,"-1"-22"17,0 13 39,0-1 37,0 0 24,0 2 21,0 0-21,0 3-19,0 3-29,0-1-33,-23 3-18,23-3-23,0 3-5,-17 0-9,17 0 0,-20 0 10,8 0-8,0 0-4,-7 0 8,0 0-7,-2 0 1,-1 0 10,-3 0-5,0 27 8,1-27-7,-1 24 5,2-24-1,3 33-10,3-17 11,2-1-5,3 0-2,4 0-3,0 0-2,5-2-3,0-1 5,3-1 7,0 1-2,0-2 9,0 0-8,0-3 6,0-1-2,0-1-2,27-1 6,-27 0-4,0-4 8,26 1-8,-26-1-3,24 0 5,-11 0-8,4 0 1,0-27 6,2 27-6,2-27 4,0 10-1,2-4-3,-1-1-2,2-4 6,-3 1-2,2-4-3,-2 2 5,-2-4-6,0-1-4,-3 3 4,0 0-2,-3 2-3,-3-2 12,0 4 11,-4 2 7,-1 2 5,0 3-5,-3 0 5,0 5-3,-1 3 1,0 1 4,0-1-9,1 3-6,-1 2 2,-1 0-1,1 0 5,-1 1 10,1 1-8,1 1-1,-2 1-8,1 1-14,-1 0-1,1 0-7,-1 0-8,0 0 6,0 0-2,0 0 0,0 0 8,0 0-1,0 0 3,0 30 13,0-30 0,0 29 6,0-8 8,0 1-2,0 3 4,-21 3 6,21-1 2,0 4-4,0-3-2,-13 6-8,13-2-4,0 3-5,0-1 4,0 2-9,0-2-3,0 2 9,0 0-6,0-4 6,0-1-3,0-2-5,0-4-1,0-4-3,19-1-2,-19-4-2,0-3-1,0-1 4,0-4-2,0-1-1,0-1-10,10-1-26,-10-2-33,0 0-52,5-1-52,-5 1-50,0-2-72,0 0-99,0 0-103,0 2-35,0-3 108</inkml:trace>
  <inkml:trace contextRef="#ctx0" brushRef="#br0" timeOffset="366504.685">15290 9404 270,'0'0'2,"0"0"-1,0 0 7,0 0 0,0 0-8,0 0 7,0 0-9,0 0 0,0 0 5,0 0-3,0 0-3,0 0-1,0 0 4,0 0-3,0 0 6,0 0 0,0 0 1,0 0 0,0 0 0,0 0 12,0 0-3,0 0 10,0 0 5,0 0-2,0 0 1,0 0 0,0 0 7,0 0-2,0 0 9,0 0 5,0 0-5,0 0 5,0 0-7,0 0-8,0 0 8,0 0-9,0 0 4,0 0 1,0 0-8,0 0-1,0 0-4,0 0-3,0 0-1,0 0-1,0 0 2,0 0-1,0 0-14,0 0 1,0 0-5,0 0-4,0 0 13,0 0-4,0 0 0,0 0 0,0 0-1,0 0 1,0 0 8,0 0 1,0 0-5,0 0 5,0 0-9,0 0 10,0 0 8,0 0 1,0 0 19,0 0-9,0 0 4,0 0 6,0 0-15,0 0 9,0 0-6,0 0-9,0 0 4,0 0 5,0 0-14,0 0 8,0 0-12,0 0-10,0 0 9,0 0-4,0 0 4,0 0-8,0 0-1,0 0 1,0 0-1,0 0 13,0 0-5,0 0 5,0 0 4,0 0-4,0 0 8,0 0 0,0 0-8,0 0 7,0 0 0,0 0-11,0 0 12,0 0-6,0 0-6,0 0 7,0 0-4,0 0 3,0 0 0,0 0-1,0 0 0,0 0-8,0 0 2,0 0 1,0 0 4,0 0-2,0 0-1,0 0 1,0 0-11,0 0 0,0 0 0,0 0-6,0 0 5,0 0 2,0 0-2,0 0 8,0 0-7,0 0 5,0 0-8,0 0-4,0 0 10,0 0-12,0 0 10,0 0-1,0 0-3,0 0 9,0 0-10,0 0 3,0 0 3,0 0-6,0 0 12,0 0-15,0 0 4,0 0-4,0 0 0,0 0 13,0 0-10,0 0 7,0 0-3,0 0-6,0 0 9,0 0-2,0 0-4,0 0 8,0 0-8,0 0 6,0 0-4,0 0-1,0 0-1,0 0-1,0 0 3,0 0 3,0 0-1,0 0-1,0 0-2,0 0-1,0 0-1,0 0-1,0 0 7,0 0-5,0 0 3,0 0 0,0 0-5,0 0 4,0 0-3,0 0 4,0 0 1,0 0-2,0 0 4,0-19-7,0 19 4,0 0-3,0 0-2,0 0 7,0 0-5,0 0 4,0 0 1,0 0-4,0 0-3,0 0-1,0 0-2,0 0-1,0 0 3,0 0-6,15 0 12,-15-20-8,0 20 4,11 0 1,-11 0-8,0 0 7,8-12 1,-8 12 5,7 0-7,-4-9 5,-2 9-1,4-5-7,-1 5 7,-1-4-6,1 0 0,-1 3 3,-2-1-2,3 1 5,-2 0-3,-1 0-4,1 1 4,0-1-1,0 1 0,-2-2 6,1 2-4,1-1-4,-2 1 4,5-2 1,-5 0 0,2 2 0,1-1-2,1-1-1,-2 1-2,0 0 3,1-1-2,0 2-1,-1-3 3,1 3-1,2-1-1,-3 0 4,3-1-6,-1-1 4,1 3 7,0-2-5,0 1 5,1-1-5,-2 0-7,1 2 2,0-3 3,0 0-3,0 2 2,3-2-2,-3 3-5,-2-2 10,3 2 3,-3-3-3,1 3 2,0-2-3,2 2-5,-3-2 5,0 1 1,2 0-4,-1 0 6,0-2-3,0 2-1,-1-1 3,2 1-7,0 1 3,0-3-1,-2 3-1,4-1 2,-3-1 4,5 0-2,-4 0-3,0 2 1,0-2 2,-2 1-1,2 0 4,-1 0 1,-1-1-9,-1 2 2,-2 0 3,0-3 0,0 3-4,0-2 6,4 2-3,-1-2-3,-1 1 4,3-1-2,0 2-2,3-2 5,-2 2 0,2-3-3,0 3 2,2-4-2,-2 3 0,-1 1 3,1-4 1,2 3 0,-4-1-4,2 0-1,-3 2 2,1 0-3,-3-3 6,1 3-4,-1-1 0,2 0-1,-3-1 2,1 1 3,1 0-3,0 1 2,-1-2-5,1 1 0,1-1 3,-1 1 0,1-1 0,0-1 5,1 1-3,0 0-4,-1 0 1,0 1-3,0-1 6,-1-1 3,1 3-6,1-2 1,-1 2-8,-1-2 6,-2 2 4,2-3-3,-3 3 4,2 0 1,-1-2-3,1 2-1,-1-1-1,2-1-4,-1 2 4,-1 0 6,2-2-3,0-1-3,0 3-4,0 0-1,0-3 9,0 2-2,0 0 4,-1-1-6,1 1-5,-1 0 10,2 1-3,1-3 4,-4 3-4,2-1-6,2 0-3,-3-2 1,1 3 9,-1-1-2,-1 0 8,0-1-8,3 1-3,-2 0 3,-1-1 0,2 1 4,-1 0-3,0-1 1,2 0-5,0-1 2,1 2 4,-1-2-6,2 0 1,-3 3-3,1-2 4,-2 0-2,1 2 5,0-3 7,-2 3-11,0 0 2,-1 0-1,1-2-5,-1 2 8,-1 0 0,2 0 4,-1-1-8,0 1 2,0 0 1,1-2-1,-2 2 1,2-2-4,1 2-3,-2 0 2,0-3 4,1 3 2,-1 0 4,1 0-6,1 0 2,-2 0-4,-1 0 1,1 0-2,1 0 3,-1 0 5,-1 0-4,1-3 3,2 2-6,-2 0-6,0 1 8,0-1-3,3-1 3,-3 0 3,3 0 0,-1 2-1,0-2-7,0 2 9,-1-3-4,1 2-3,-2 0 11,0-1-12,2 1 0,-2 0 6,2-1-7,-2 1 6,1 1-1,0-2 0,-1 1 0,2 0-3,-2 0 0,0 1 4,3-1 1,-3-1 0,1 1-2,2 0-3,-2-2 4,1 2-1,0-2 2,-1 3 1,1-3-1,0 1-7,0 0 4,1 1-5,-2-1-3,2 0 16,0 2-2,0-3-9,-1 3 8,1-4-7,1 3-5,0-3 14,0 3-4,-3-2 0,3 2 0,-1-2-5,0 2 1,0 0-1,1-2 4,-1 1 1,0-1 1,1 2-6,-2-2 2,1 2 4,0-2-9,2 0 7,-1 1 0,-1 1-4,1-1 3,1-3 0,-1 3-1,1-1 1,0 1-3,-2-1 3,1 1-3,0-1 2,-1 0 6,4 1-2,-3-1 0,2-1-3,-2 2-3,0 0 2,1 0 1,-1-1-2,0 1 5,-1 0-6,1 1-1,-1 0 7,1-2-5,-1 1 2,2-1 0,-1 0-3,0 0 3,0 1 3,1-1-6,0 1 0,0-1 3,-1 0-1,0 2 6,1-2-1,0 0-7,0 0 2,1 0-1,-2 0 0,2 1 4,0-1-2,-2 2 2,2-3 3,-2 2-5,2 0 1,2-3 0,-2 2-8,1-3 7,2 3-2,0-2 0,0 2 5,1-2 3,0 3-6,2-3-3,-1 0 2,0 1-4,0 1 5,1-2 0,-2 1 2,1 2-3,-1-1 0,0 0 6,0-1-7,-2 2 5,1-1-3,0 0-6,0 1 4,-1 0 1,-1-1-1,2-2 5,2 4-3,-1-3-2,0 0 5,-1 0-3,4 0 0,-4 2 1,2-2 0,1-1-4,-2 2 3,3-3-5,-3 0 5,3 1 4,-2-2-6,2 2 4,1-2-4,-3 2-3,0 0 5,-2 0 3,1 1-7,-2-1 8,0 1-2,0 0-5,2-1 7,1 0-6,1 1 2,1-1-1,3 2 1,-2-2 3,3 0-2,-1 1-2,1 1-1,-1-2-6,1 1 5,0-1 1,0 2 2,1-2-1,-2 1-4,1-1 4,2 0-3,-5 2 2,4-1 3,-2 1-7,3-2 0,0 1 2,-2 1 1,0-2-1,1 3 0,0-2-3,0 1-5,-3 0 5,0 0-2,2 0 8,-3 0 0,-3 2-3,3-1 8,-2 1-10,2-3 6,-3 2 1,2-3-4,-1 3 0,0-1-5,0-2 5,-2 0 0,3 1 2,-2 1 1,-1 1 0,0-2 0,-2 0 0,-1 0 2,2 1-4,-4 1 2,1-1 5,-2 1-3,-1-3 4,1 5 6,-2-2 4,0 2 2,-1 0 1,-1-2-2,-1 2-9,0 0 3,0 0-2,0 0-2,0 0 2,0-1-8,0 1-1,0 0-3,0-2 5,0 2-2,0 0 1,0 0-3,0 0 2,0 0-2,0 0 5,0 0-3,0 0-5,0 0 3,0 0-25,0 0-23,0 0-42,0 0-87,0 0-135,0 0-102,0 0-72,0 0 89</inkml:trace>
  <inkml:trace contextRef="#ctx0" brushRef="#br0" timeOffset="374815.327">17655 8521 319,'0'0'1,"0"-10"-1,0 10 3,0 0-2,0 0 4,0 0 7,0 0 6,0 0 11,0 0 1,0 0 1,0-5 3,21 5 0,-21-3 4,0 3 4,0 0-1,15-1 14,-15 0 1,0 1 10,0 0-3,0 0-9,0 0 4,0 0-6,0 0 21,0 0 7,0 0 9,0 0 1,0 0-9,0 0-11,0 0-10,0 0-5,0 0-9,0 0 10,0 0-1,0 0-8,0 0 3,0 0-19,0 0 2,0 0 3,0 0-9,0 0-1,0 0-5,0 0-5,0 0 5,0 0-3,0 0-4,0 0-3,0 0-5,0 0 8,0 0-9,0 0 5,0 0-7,23 0 1,-23 0-2,17 0-4,-17 0 2,20 0-2,-8 0 4,3 0 1,-2-14 1,2 14-3,-1 0-3,-1 0 3,-1 0 0,0 0-1,0 0 3,-5 0-3,1 0-3,-2 0 4,0 0-2,-2 0 4,-2-7-3,1 7 2,1 0 1,-1 0-2,1-5 0,1 5 2,3 0-5,0 0 2,1-3 4,1 3-9,0-2 5,0 2 1,3 0-1,-5-5 3,1 5-3,0 0-2,-1-2 4,0 2 3,-4-2 3,1 2 4,-1 0-2,-2 0-2,1-1 2,-1-1 0,-2 2 3,0-1-3,2 1 1,-2 0-8,0 0-2,0 0 9,0 0-11,0 0 6,0 0-1,0 0-6,0 0 10,0 0 1,0 0 4,0 0 1,0 0-6,0 0 1,0 0-3,0 0 3,0 0 2,0 0-1,0 0-2,0 0 0,0 0-1,0 0-4,0 0 3,0 0-3,0 0-1,0 0-1,0 0-7,0 0 0,0 0 8,0 0 1,0 0-4,0 0 7,0 0-9,0 0 6,0 0 7,0 0-6,0 0 8,0 0-7,0 0 3,0 0 0,0 0-5,0 0-2,0 0-4,0 0 0,0 0 4,0 0 2,0 0-2,0 0 2,0 0-7,0 0 4,0 0 1,0 0-3,0 0 5,0 0-4,0 0 2,0 0 1,0 0-2,0 0-3,0 0 0,0 0 5,0 0-2,0 0-1,0 0 3,22 0-2,-22 0 4,21 0-2,-7 0-5,-1-17 0,-2 17 0,3 0 2,-1 0 2,2-11 1,-4 11-4,-1 0 4,2-10-2,-1 10-5,2-5 0,-3 2 2,2-1 3,-1-1-1,0 1 7,3 1-4,-1-2-3,1 0 0,1 1 2,4-1-5,-2 0 5,2-1 2,-1-1-9,0 3 8,0-1-2,-2-2-7,1 2 4,0 0 2,-1 1-1,3-2 6,0 4 1,2-3-8,-2 0 0,1-1 0,1 1-2,0-1 8,2-1-2,-1-1-2,1 0 0,-1 2-4,1-1 2,0-1 4,0 1-5,-3-1 5,3 2-1,-1-1-1,-2 1 6,3 1-7,-2 0-3,1-1 0,-1 1 0,2-1 2,-1 0 3,-1-1 5,1 2-4,2-2-2,0 1 2,2-2-3,-2 2 2,4-1-3,0 0 1,1 0-3,2 2 6,2-2-1,0 1 0,3 0 3,0 3-8,1-2 4,2 0 1,-4 1-4,3-2 2,-2 3-1,0-2-1,1 2-3,-1-1 4,1 0 2,-1 0 1,2 1 3,1-4 0,2 4 1,-3 0-5,1-2 6,1 1-5,-3-1-2,0 0 5,-1 1-8,-1-1 4,4 0 2,-4-2-7,1 2 6,-1 0-2,3-2-1,0 2-1,1-2 3,1 3-3,0-1 2,0 1 7,-1 0-7,1-1 6,2 0-5,-4 2 1,0-1 2,0 0-6,-3 0 4,2 0 0,-7 1 0,0-1 1,-1-2 6,0 1-10,0 1 3,1-1-5,1-2-5,-1 2 8,3 0 0,3-2 3,2 2-3,0 1 1,1-1-2,-1-1 5,3 1-5,0 0-1,0 1 0,-1 0-4,1-1 5,-3-1 2,1 5 3,-2-7-6,-1 6 8,-1-4-8,-1 1 1,-1 1 4,1-3-2,-1 1 2,0 1 4,1-2-7,1 1 4,-3 0-5,3 2-1,-2-1 6,2 0-5,0 0 6,1 2-6,0-4 4,-3 4-3,3-1 0,1 0 7,-1-2-5,3 1-2,-3 1 2,-1-1-3,3 2 1,-1-3 4,0 3 0,0-2-1,-3 2 4,0-1 1,-2-1-8,-1 0-2,-2 2 2,0-1 2,0-1 2,-1-1 0,1 3-2,0-2-1,0-1 5,2 2 2,0-1-4,1 0-4,3-2-1,1 2 0,3 1-1,-1-2 7,1 1 0,-1 1-3,3-1 2,-1 2-2,0-1 0,-2 2-1,0 1-2,-1-1 6,-1-1-5,1 1 1,-4-1 0,0 2-8,-1-2 6,0 2-1,-1-3 5,-1 3 2,-3-3 1,3 2 1,-1-1-1,1 0-4,-1 1-2,1 0-1,-2-1 2,3 0 3,4 2 1,0-1-1,4 0 7,2 2-1,7 0 3,3 0 2,3 0-12,2 0-1,3 0 6,1 22-6,-3-22 6,2 0-2,0 15-4,-3-15 4,-3 0-4,-2 13-2,-2-13 0,-3 0-2,-7 13 4,-4-13 4,-2 8 0,-4-8-5,-2 6 1,-2-3-2,-1-2 5,3 1 6,3 1-10,2 0 6,1-3-4,3 2-4,4 2 5,2 1-1,4-2-8,-1 3 6,4 0 4,-2 1-4,1 3 6,3-3-4,-4 3-5,-1-1 4,2 1 2,-2 0-1,-2-1 0,2 0 1,-6-1 0,5-1 0,-5-2 1,-2 1-3,-2-1 0,1-3 1,-3 1-6,-1-2 5,3 2-3,-5 2 3,5-2 0,-2 2-4,1-1 5,2 3 1,-1-2 4,-3 0-4,-1 0-2,6 1-2,-7-2-2,3-2 3,1 3 3,-2-1-6,1-1 7,1 0-7,-1 1 0,-3-2 7,1 1-7,1 0 7,-5-3 2,3 1 0,0-1-3,-3 0 4,5 0-10,3 0 0,1 0 1,3 0-3,2 0 3,-1 0 1,-3 0 1,2 0-3,-6 0 6,-1 0-5,-3 0 3,-5 0 7,4 0-10,-6 0 5,4 0 1,-1 0-6,2 0 9,-2 0-4,-1 0-3,2 0 2,-4 0-7,2 0 6,-4 0-3,4 0 0,-2 0 7,-1 0-2,0 0 5,3 0-9,2 0-2,-4 0 1,0 0-1,-2 0 10,0 0-2,-1 0-4,0 0 2,-1 13-2,1-13 0,0 0 2,0 0-2,1 0-2,-3 0 3,1 0 2,-3 0 2,5 0 5,-5 0 0,-1 0-1,4 0 5,-4 0-5,3 0-4,2-17 0,0 17 0,2 0-3,0 0 1,1-9 2,0 9-1,2 0 2,0-7 1,-2 7-3,1-3-3,-1-1 0,-1 3 3,1 0-1,-2-3-2,0 3 4,4-2-4,-5 0 4,4 1-2,-3-1 3,3 1 0,-3-1 3,2 3-4,-2-2-3,3-2 1,-1 1-7,1 0 8,0 2 2,0-3 1,1 1-5,-1 1 2,0 0-4,1-1-2,-5 1 10,0-1-5,1-1-3,0 3 2,-2-3-5,2 2-3,-2 0 5,0 1-1,1 1-3,1-3 8,-2 3-4,-2 0-1,2 0 2,0 0 1,1 0-2,-2 0 1,0 0 6,1 0-6,-3 0 2,2 0 3,-3 0-9,1 0 6,2 0 3,-1 0-7,1 14 6,-1-14-4,2 0-3,1 0 5,-1 0-3,3 0-1,-3 0 2,3 0-6,2 0 4,1 0 0,-1 0-9,2 0 3,3 0-7,0 0-7,1 0 9,1 0-1,1-15 1,0 15 6,3 0 0,0 0-4,-1-11 5,1 11 3,-3 0-5,-2 0 8,1 0-1,-4 0 1,-1 0 2,-4 0 3,3 0-5,-4 0 2,2 0 1,-2 0-2,0 0 1,-2 0-2,-2 0 0,3 15-3,-5-15 0,0 0 0,-3 0 2,-1 0 0,-1 5 1,1-5 0,0 5-4,-1-5 4,-1 3 4,2-2-3,2 2 3,-2-3-4,2 3-2,0-1 3,1 1-3,-1-2 2,0 3 2,2-1-3,0-2 4,0 2-1,-1-2-3,-1 2 4,1-3-3,2 3-2,-2-1 4,2 1-6,2-1 4,-1-2-4,3 3-2,-1-1 3,2 0-2,-4 0 5,0 0-2,0-1 1,-4 2-3,-2-2 4,-1 0 4,-4-1-3,-1 0 3,0 1-7,0 1 3,-2-2-1,-1 0-2,0 0 5,-2 2-3,1-2 2,0 0-2,0 0-4,1 0-5,-1 0-4,0 0-17,0 0-25,1 3-35,0-3-54,2 0-62,-3 1-32,4-1-88,0 3-73,1-3 20,2 0 58</inkml:trace>
  <inkml:trace contextRef="#ctx0" brushRef="#br0" timeOffset="375707.4531">30805 7443 529,'-2'0'21,"-1"-2"28,2 2 33,-1-2 44,2 2 29,-2-2 15,2 1 6,0 0-12,0 1-21,0-3-24,0 3-14,0-1-11,0 1-10,0-2-6,0 1-12,0 1-14,0 0-11,0 0-7,0 0-2,0 0-9,0 0-8,0 0-5,0 0-10,0 0-2,0 0 2,0 0-4,0 0 5,0 0-1,0 0 3,0 0 5,0 0-1,0 21 9,0-21 1,0 15-1,0-15 3,0 24-1,0-13-2,0 4-1,18-2 5,-18 3-6,0-1-1,0 1-9,12-1-5,-12 2 0,0 0-1,13-2 6,-13 1 1,7 1-1,-3-2-1,-1 2-3,0-2 0,1-4 0,1 4 3,-2-5 1,-1 2-4,2-3-2,-2 0 2,1-3 3,2 2 1,-3-2 1,1 0 0,-2-3-5,1 1-3,0 0 3,-1 2 1,0-2 2,2 1 0,-2 1-1,2-2-3,-2 3 5,1 0 0,1 1-2,-1-2 0,1-1-7,0 1 7,-1-1-2,0 2 0,0-4 5,-1-1-4,0-1 4,-1 2-1,0-3 2,0 1 3,0-1 5,0 0 5,0 0 3,0 0-3,0 0-1,0 0-3,0 0-7,0 0-1,0 0-5,0 0 0,0 0 1,0 0-2,0 0 1,0 0-5,0 0 1,-15 0 0,15 0-3,0 0 2,0 0 2,0 0-2,0 0 4,0 0 0,0 0-1,-13 0 2,7 0-1,-6 0-1,-1 0-1,-3 0 2,-3 0 0,-3 0 12,-4 0 1,-2 0-2,-1 17 3,-1-17-5,1 0 2,-1 0 4,2 13 1,3-13 3,1 0 1,2 8-3,3-8 1,2 0-6,2 6 5,1-6-2,3 1-1,2 1 8,3-2-9,1 2 7,-1-2-6,2 0-6,2 1-3,0-1-4,1 0 0,0 0 0,1 0-2,0 0 0,0 0-3,0 1-14,0-1-25,0 0-45,0 0-52,0 0-57,0 2-65,0-1-94,0 2-108,0-1-91,0 1 88,0 0 136</inkml:trace>
  <inkml:trace contextRef="#ctx0" brushRef="#br0" timeOffset="380711.2961">14407 12724 1421,'0'0'16,"-10"-20"25,10 20 30,0 0 40,-6 0 13,6-17 4,0 17-9,-2 0-19,2 0-21,-4 0-27,4-7-20,-1 7-25,0 0-5,1 0-2,-3 0-8,3 0 8,0 0-5,0 0-2,0 0 6,0 0 1,0 0 0,0 0 3,0 0 1,0 17 0,20-17 7,-20 0 7,18 17 3,-18-17 1,27 14-8,-10-14 3,2 13 0,3-13-4,-1 9 4,4-4-1,3-2-8,2-3 0,1 0-1,1 0-9,1 0 6,1 0 2,-1 0-3,-1 0-4,-7 0-3,0-17 1,-4 17-12,-1 0-5,-7 0-10,-1 0-20,-3 0-14,-1 0-16,-2 0-23,-3 0-27,1 0-27,0 0-50,-3 0-52,0 0-26,-1 0-21,0 0 0,0 0 77,0 0 73</inkml:trace>
  <inkml:trace contextRef="#ctx0" brushRef="#br0" timeOffset="381103.2996">14638 12839 1166,'-4'0'8,"2"-18"17,0 18 35,1 0 33,1 0 26,0-17 15,-1 17-8,-2 0-13,3 0-16,0-10-23,0 10-25,0 0-15,0 0-14,0 0-5,0 0 0,0 0 0,0 0 0,0 0 6,0 0 10,0 0 12,0 0 15,0 0 4,0 24 0,0-24 1,15 26-10,-15-8-2,0-1-5,0 2-6,0 3-2,0 3-1,0-1-8,0 3 2,0-1-6,0 3 0,0-4 2,0 3-19,0-2 2,0 1-6,0 0-1,0-2 5,0 0-4,0-3-3,0 2-1,0-4-2,0-1-1,0-2 3,0-2-3,0-3 6,0-3-7,0-1-6,0-2-14,13-2-18,-13-1-14,0-2-21,0-1-13,0 2-23,0-1-23,0-1-32,0 2-49,0-2-61,0 0-67,0 0-44,0 0-17,0 0 99</inkml:trace>
  <inkml:trace contextRef="#ctx0" brushRef="#br0" timeOffset="381628.2997">15113 13089 1462,'4'-14'4,"-1"2"5,-3 2 16,0 3 22,0-3 19,0 5 8,0 0-3,0 2-24,-23-1-24,23 3-11,0 0-16,0 1 3,0 0-6,-15 0 7,15 0-2,0 0 4,-14 0 13,4 26-11,-1-26 8,-4 29 3,-1-12 1,-2-2 5,0 4-1,-2 2 0,4-1 6,0 0 0,1-1-3,3-2-3,3 0-12,0 2 7,3-2-4,3-3-3,1-1 4,2 1-10,0-6 0,0 1-2,0-1 0,0-1 0,0-3 7,29-1 1,-29-2-1,17 0 1,-17-1 4,21 0 2,-21 0 1,19 0 6,-19-23-3,17 23-1,-17-20 4,14 20-5,-14-29-3,11 14-1,-8-2-6,0 0 4,0-2-2,0 5 15,-3 0 5,2 3-1,0 1 9,-1 3-11,-1 1-5,1 6 2,1-3-4,0 1-10,-2 1 5,0 1-8,0 0-1,0 0 0,1-2-7,-1 2 5,0 0-4,0 0 4,0 0-3,0 0-1,0 0 13,0 19 2,0-19 2,0 20-1,0-20-10,0 28-3,0-10 0,0 2 3,20-1-2,-20-1 3,0 1-5,0-1-11,14-1-10,-14 0-32,0 0-31,14-1-35,-14-3-38,10 1-34,-5-2-46,-1-1-46,5-1-32,0-2-12,0-5-2,4-3 85</inkml:trace>
  <inkml:trace contextRef="#ctx0" brushRef="#br0" timeOffset="382243.2976">15349 12972 1335,'3'-21'13,"-3"2"25,2 0 44,-1 0 55,0 4 18,-1-5 9,1 6 1,1 1-33,-1 2-9,0 1-16,-1 3-33,1 1-14,-1 1-16,0 2-18,0 2-14,0-1-10,0 2-10,0 0 2,0 0 6,0 0 7,0 0 11,0 31 3,0-31 9,0 35 5,0-12-5,0 3 1,0 1-8,-22 3 3,22 1 8,0-2-7,0 2 0,0-5-11,0 2-3,0-2-5,0 1-3,0 0-4,0-3-4,0 2 7,0 0-6,0 1 4,0-2-1,20-2-4,-20 0 7,0-6-6,13-1-7,-13-3-4,0-4-5,9-1 3,-9-3 3,0-1 7,0-4 4,4 0-8,-4 0-13,3 0-18,0-21-4,1 21 6,0-36 8,6 13 16,-1-5 0,-1-1 2,2-3 13,0 5-4,-1 1 8,0 3-2,1 2-10,-4 4 7,1 4-1,-1 2-3,1 4 0,-2-5-1,1 6-3,-1-1 8,2 2 0,-2 3 1,0-2 0,-1 1-5,2 1 1,-2 2 5,3 0-7,2 0 4,-4 0 1,2 0-3,-2 0 4,4 0-4,-3 22 9,2-22-8,-3 0 7,1 24 4,2-24-11,-1 13 6,0-13-4,0 14 3,0-14 0,-3 18 3,-1-10-4,-1-1 1,-2 3 4,0 2 6,0 2 2,0 1-8,0-1 2,-23 0-4,23 1-4,0-2 10,-28 1-5,28 1 2,-28-3 1,28 0-5,-26-3 2,14-1-3,-1-1 0,0-1 2,0-4 0,4 0 3,3-2-4,-2 0-4,3 0 1,0 0-4,-1 0 3,1 0 1,1-22-10,2 22-11,-1 0-14,1-22-17,0 22-14,0 0-31,2-16-33,-1 16-55,-2 0-96,3 0-84,0 0-84,0 0-27,0 0 119</inkml:trace>
  <inkml:trace contextRef="#ctx0" brushRef="#br0" timeOffset="382590.69">15884 12847 1950,'2'-18'9,"-2"0"25,0 1 51,1 0 39,-1 2 21,0 1-2,1 1-37,0 2-29,3 2-17,-3 3-15,2 2-5,-2-1-8,-1 5-12,1-3-4,-1 3-17,0 0 1,0 0 5,0 0 17,0 0 32,0 21 10,1-21 12,1 28-7,-1-8-7,-1 1-5,0 3-1,0 0 4,0 3-7,0-5 6,0 4-7,0-2-17,0-1-7,0 3-14,0-4-10,-19 1 2,19-1-3,0 1 2,0-3-2,0 0-5,0-1-29,0-1-39,-9-2-45,9 2-56,-5-1-35,5-3-39,-4 3-38,4-2-48,-1-3-61,1-2-18,0-1-10,0-4 8,0-5 124</inkml:trace>
  <inkml:trace contextRef="#ctx0" brushRef="#br0" timeOffset="382983.3257">16018 13108 1203,'4'0'9,"-3"0"14,2 0 29,-1 0 45,2 0 23,-2 0 12,5 0-16,0 0-33,-1 0-22,3 0-9,4 18-1,-1-18-7,2 0-5,2 0-11,3 0-1,-1 0 0,1 0 0,3 0 10,-4 0-3,4 0 4,-3 0 2,3 0-6,-1 0 1,2-22-1,-4 22-6,2-23-2,-1 23-4,-3-23 5,-2 11 16,-2-3 7,-2 3-5,-2 2-8,-4-2-18,-1 2-11,-2 1 7,-2 0 3,0 3 10,0-2 1,0 3 1,0 1-9,0 0-7,0 3-5,0-1-14,0 2-2,-22 0 1,22 0-3,-15 0 8,15 21 8,-28-21-3,11 30 9,-2-11-6,-4 6 1,3-1-4,0 4 0,3-3 10,4 2-6,2-3 11,6-1 6,1 0 5,4-6 11,0 4 6,0-3 3,0-2 16,30 1 14,-30-3 2,30-2 4,-30-3-10,39 2-17,-14-4-7,0-3-21,-1-3-20,0-1-4,-3 0-31,1 0-50,-3 0-79,-4 0-112,-1-26-165,-4 26-311,-2-20-32,-3 20 108</inkml:trace>
  <inkml:trace contextRef="#ctx0" brushRef="#br0" timeOffset="387004.2907">7652 11389 352,'22'0'3,"-22"0"11,0 0 0,0 0 20,13 0 7,-13 0 0,0 0 16,0 0-8,0 0 2,0 0 7,0 0-11,0 0 3,0 0-7,0 0-15,0 0 1,0 0-8,0 0-5,0 0 0,0 0-4,0 0-3,0 0-5,0 0-4,0 0 5,0 0-9,0 0 9,0 0-1,0 0 4,0 0 3,0 0 2,0 0 4,0 0 0,0 0 9,0 0 4,0 0 0,0 0-8,0 0 0,0 0-9,0 0-4,0 0 9,0 0-13,0 0 8,0 0 19,0 0 0,0 0 22,0 0-5,0 0 3,0 0 4,0 0-2,0 0 12,0 0-6,0 0-5,0 0 1,0 0-14,0 0 0,0 0-5,0 0-5,0 0-1,0 0-6,0 0-3,0 0-8,0 0 1,0 0 2,0 0 1,0 0 3,0 0 0,0 0-6,0 0 10,0 0-10,0 0 7,0 0 0,0 0-3,0 0 5,0 0-6,0 0 4,0 0 2,0 0 0,0 0-2,0 0 1,0 0-9,0 0 8,0 0-2,0 0-11,0 0 3,0 0-14,0 0 6,0 0 3,0 0 2,0 0 2,0 0 5,0 0-2,0 0-1,0 16 7,0-16-11,0 14 7,0-14 5,0 17 0,0-7 8,0 2-3,0-1 3,0 3-2,0 3 8,0-3-4,0 3 2,0 1-4,0 4-11,0-3 1,0 4-10,0-1 4,0 2 2,0 1 5,19 1 1,-19 1-4,0 4 3,13 1-7,-13-3 2,0 2-4,10 2-2,-5 0 4,-2 2-6,0 1 4,-1 1-1,2-3-2,-1 6 7,1-2 0,-2 1-3,0-2 3,1 2-3,-2-3-1,3 1 4,-1-3-7,0 0-2,2 0 6,-1-1 3,1-1 5,0-1 5,0-2-1,-1 0-5,-2 0-2,2-2 2,-1-2-8,0 1 4,0-4-2,1 0 0,-1-1 5,-2-1-5,1-1 1,-1-2-10,-1-3-1,0 1 4,0-3-3,0-2 3,0-3 0,0 0-7,0-6-4,0 4-6,0-3-17,0-2-18,0 2-19,0-2-32,0 0-36,0 0-50,0 0-72,0 0-105,-24 0-137,24-22-108,0 22 43,0-27 139</inkml:trace>
  <inkml:trace contextRef="#ctx0" brushRef="#br0" timeOffset="388458.2975">10564 11275 470,'0'0'5,"0"0"5,0 0 9,0 0 9,0 0 5,0 0 4,0 0-6,0 0 0,0 0-12,0 0 4,0 0 13,0 0 4,0 0 19,0 0 13,0 0 4,0 0 20,0 0-2,0 0 7,0 0-3,0 0-10,0 0 6,0 0-7,0 0 0,0 0-2,0 0-9,0 0-11,0 0-2,0 0-2,0 0 2,0 0 6,0 0-9,0 0 0,0 0-6,0 0-10,0 0-3,0 0-10,0 0-5,0 0-8,0 0 5,0-20-1,0 20-2,0 0-4,0 0 1,0 0-5,0-15 1,0 15 4,0 0-4,0-10 6,0 10 6,0-5 0,0 5-1,0-8-3,17 5-6,-17-2 3,0 0 4,0 2 1,0-1 6,11 1-3,-11-1 3,0 0-5,0 3 2,0-2-1,0 3-1,0-2-2,0 2-3,0 0 1,0 0-6,0 0 5,0 0-4,0-2 0,0 2 4,0 0-3,0 0-1,0 0 1,0 0 3,0 0 2,0 0 2,0 0-2,0 0 2,0 0-4,0 0 5,0 0-1,0 0-8,0 0 0,0 0-6,0 0-5,0 0 2,0 0-4,0 0-1,0 0-4,0 0-3,0 0 0,0 0-1,0 0 5,0 0 2,0 0 2,0 0 5,0 23-7,0-23 0,0 28 2,0-9 0,0 2 9,0 3 4,0 1 0,0 1 0,0 0-6,0 1-2,0 2 4,0 0 0,0 1 3,0 2 0,0-2-9,0 2 6,0-1-3,0 2-5,0 0 1,0 1-3,19-2-2,-19 0 8,0 3 8,0-4-2,12 0 5,-12 1 2,0 0-9,6 2-1,-6 2-3,3-2-1,-3 0 7,1 5 0,-1-1 1,0-2-2,0-1-1,0-4 3,0 1 5,0-1-2,0-4-1,0-1-4,0-2-5,0 0-4,0-4 1,-17-3-1,17-2-1,0-4 1,0-3-5,0-2 1,0-1-5,0-4 1,0 1-12,0-2-28,0 0-23,0 0-41,0 0-34,0 0-35,0 0-60,0 0-86,0 0-157,0-22-164,0 22-20,0-31 127</inkml:trace>
  <inkml:trace contextRef="#ctx0" brushRef="#br0" timeOffset="391797.3567">6172 10739 737,'-4'0'8,"2"0"-3,-2 0-6,0 0 6,-2 0-7,2 0 8,-3 0 15,-2 0 5,3-9 16,-2 9 6,1 0 0,0 0 1,2 0-7,-1 0-5,1 0 0,2 0 7,0 0-1,1 0 0,0 0-4,2 0-14,0 0 0,0 0-4,0 0-6,0 0 0,0 0-10,0 0 4,0 0 6,0 0-6,0 0 6,20 0-5,-20 0-5,0 0 19,0 0 0,0 0 14,13 0 13,-13 0-10,11 0 5,-3 0-13,-1 0-7,4 0 0,-3 0-6,-1 0 15,1 13-7,3-13-8,4 0 4,-1 8-3,1-8-1,6 0-3,3 10-5,5-10-11,1 4-1,2 0 9,0 0-9,4-3 7,-1 1-3,1 0-14,-1-2 10,4 3 0,-1-1 5,-1-2 2,1 0-2,0 0-4,1 0-4,-2 0 8,-1 0 3,-1 0-3,1 0 0,-2 0-3,-3-19 1,0 19 0,-1 0-1,-1-15-1,0 15-4,0 0 7,-4 0 9,2-11 3,1 11 8,0 0-3,0 0 0,0 0-3,3 0-1,-1-6 0,1 6-11,-1-4 0,-1 1-6,0 1-8,-4-1 14,2 1 1,-3 2-4,5-3-1,-1 3-3,0-3-2,4 2 6,3 0-3,-2 0-1,5-1 4,0 0-4,-1 0 4,3 0-1,0 2-9,1-2 0,1 0 4,-1 2 1,2 0 3,1 0-1,-1 0 3,2 0-4,-2-1 4,2 1 4,-2-2-4,1 0 0,-4 2-4,2-3 1,-2 1-6,-3 0 4,-2 1 6,-1 0 0,-4-1 4,0 2-8,-1-1 4,-3 0 0,-1 1 3,-1-2 8,-1-1-6,-2 3-4,0-2 0,2-1-7,-1 1 3,2-3 4,3 3-6,1-1 3,2-1-1,1 0-3,0 1 9,0 0-2,1-1 3,-2 0-3,1 2 3,-2 0 12,0-1-11,1 1-1,-1 1 2,2-1-11,-2 0 4,0-1 1,-2-1-7,3 1-1,0 1 5,-1 0 0,1-1-1,-4 1 1,3 1-1,-4-1 0,3 0 3,-4 2-1,-2-3-1,0 3-3,0 0 2,-2 0 1,-1 0-6,-1-3 5,0 2 2,-1 0-3,-1 0 5,1-1-4,0 1-3,-2-2 7,3 3-1,-3-2-1,4 2-8,-2 0 0,3-2 3,1 0 2,1 1 7,-2-3-7,1 3 3,3-1 1,-4 1-7,0-3 4,-2 1-4,-1 2 1,-4-2 6,-1 3-7,-2-3 4,-1 3-1,-1 0 1,-1 0 4,-1-2-4,-2 2 3,3 0-1,1-2-6,-2 2 8,-1 0-7,-1 0-2,0-3 7,0 3-1,3 0 2,0 0 3,1-2 2,2 1-7,-1 0 3,1-1-6,3 1 2,-1 1 2,-1-3-4,1 3 9,1 0-5,-1 0-1,0-1 5,-2 1-4,1 0-2,-2 0 0,-2 0-5,-2 0 1,1 0 9,-2 0-3,-2 0 2,1 0 1,-2 0-2,1 0 2,-1 0 2,-1 0 2,0 0 2,0 0 6,0 0 0,0 0 0,0 0-1,0 0 3,0 0 1,0 0-1,0 0 5,0 0-5,0 0 2,0 0 1,0 0-8,0 0 5,0 0-7,0 0-9,0 0 0,0 0-13,0 0-15,0 0-24,0 0-48,0 0-60,0 0-126,0 0-143,0 0-144,-30 0 69</inkml:trace>
  <inkml:trace contextRef="#ctx0" brushRef="#br0" timeOffset="393497.0813">6297 11118 822,'0'-1'13,"0"-2"15,-15 0 20,15 2 24,0-2 9,0 1 19,0-2-2,0 3 5,0-2 4,0 2-23,0-2-2,0-1-4,0 1-2,0 0 13,0 0-1,0 1 0,0 0-4,0-1-7,0 3 5,0-3-7,0 3-2,0-1-7,0 1-6,0-1-8,0 1-8,0-1-12,0 1-10,0 0-9,0 0-14,0 0 7,0 0-10,0 0-1,0 0 9,0 0 4,0 19 16,0-19 4,0 19 3,0-19-2,0 30-2,0-14-3,0 2-9,21 2-2,-21 0-1,0-3-1,19 3 11,-19-2-14,14-1 0,-14 0 1,13 0-11,-13 1 9,10 0-5,-3-1 2,-2-2-2,1 0-1,-1 0 2,0-1-3,0 1 1,0-3-1,-2-3-4,-1 0-8,2 1-15,-3-2-17,-1-1-29,0-2-32,0 2-24,0-2-25,0-2-24,0 2-28,0-2-35,0-2-51,0 1-26,0-1-32,0-1-10,0 0 96</inkml:trace>
  <inkml:trace contextRef="#ctx0" brushRef="#br0" timeOffset="394104.9806">6550 11204 1034,'0'-4'0,"0"1"4,0-1 11,0 1 22,0 2 33,0-1 24,0 1 0,0 0-4,0 1-35,0 0-30,0 0-17,0 0-13,0 0-3,0 0 8,0 0 12,0 0 8,0 0 28,0 0 21,0 0 3,0 0 2,0 22-12,0-22-9,0 18-6,0-18-5,0 21-4,0-21-6,-22 23 3,22-12-4,0 1-7,0 0-7,0-1-6,0 2-3,0-3 4,0 0 2,0 2-9,0-3-3,0 1 0,0 0-6,23-2 10,-23 0 6,0 1-2,19-1 5,-19-2-8,14 0-2,-14-1 0,12 0 5,-12-1 0,15-1 2,-8 0-1,-1-3 4,4 0 4,-4 0 4,0 0 0,2 0-11,0 0 4,1 0-3,-1 0-2,1-20 3,-1 20-7,1 0-2,1-26-2,-2 26 3,-1-22 3,-1 22 2,1-22 1,-2 10-6,0 2 1,-2 0 1,1 0 1,-1-1-2,-2 3-1,-1-2-3,0 2-1,0-1 5,0 1-3,0 0 0,0-1 4,0 1-1,0 0 1,-21-1-4,21 1-3,0 0 3,-20-1-5,20 1 8,-19 0 1,19 0-2,-20-1 4,10 3-5,0-1-3,-1 0 3,1 2 0,1 1-1,-1-1-5,1 2-1,1-3-2,1 3 2,1 0 3,-1 2 0,1-2-2,3 2-8,0 0-10,2 1-26,-2 0-23,1-2-25,2 2-30,-1 0-35,-1 0-17,0 0-38,-2 0-19,0 0-11,-1 20-19,1-20 14,-2 0-15,0 24 36,2-24 65</inkml:trace>
  <inkml:trace contextRef="#ctx0" brushRef="#br0" timeOffset="394541.2525">7007 11061 1192,'0'-1'31,"0"0"44,0-2 38,0 1 51,0-1 12,0 1-5,0 0-5,0 1-31,0-1-17,0-1-20,0 1-17,0 1-9,0 0-14,0-1-10,0 2-1,0 0-8,0 0-2,0 0-7,0 0-13,0 0-4,0 0-3,0 0-7,0 0 1,0 0-3,0 0-1,0 0 8,0 0 16,0 21 12,0-21 3,0 22 2,0-4-9,0-1-8,0 4-9,0-1-1,0 1-10,0-2 1,12 4 1,-12-4-4,0 0 0,0 1 0,10-3-10,-10-1-33,5 1-23,-5 0-49,3-2-39,-3 1-42,0-1-67,0-2-107,0 0-148,0-1-38,0-2 91</inkml:trace>
  <inkml:trace contextRef="#ctx0" brushRef="#br0" timeOffset="396156.9807">8412 11021 824,'0'0'27,"16"0"22,-16 0 20,0 0 22,0-10-4,0 10 33,10-8 13,-10 8 22,6-10 5,-6 4-29,7 2-24,-2-3-41,-4 0-8,0 3-14,0-1 12,1 0 9,-2 2-10,0 0-6,0 2-21,0 1-18,0 0-8,0 0-12,0 0 0,0 0 14,0 0-8,0 21 17,0-21 6,-27 28-2,27-10 4,-17 2-1,17 4-11,-20 0 5,20 1 7,-24-1-15,15-1 5,-1-2 0,3-3-2,-1 2 4,3-2 2,-1-1-9,1 2-6,0-2 2,0-1 2,1 1-1,-1-2-1,0-1 1,2-2-4,0-2-2,1 0 4,0-6 0,0 3-1,1-4 2,1 0-1,-2-1-10,2 0-1,0-2 2,0 0 2,0 0 3,0 0 7,0 0-10,0 0-8,0 0-6,0-21-13,0 21 7,20-24 3,-20 7-3,0 0 8,19-6-10,-19 0 12,19-3 2,-19 2 4,19-1 10,-8-2-9,-1 5 8,-2-2-5,2 2 4,-2 3-6,-2 1 12,1 2 4,0 2-5,-2 1 8,0 0 2,0 2-7,0 2 7,0 1 3,3 0-10,-3 1 10,1 0-9,2 0-2,3 0 1,-3 2 2,1-2 8,1 1 0,1 1 5,-2 0-2,0-1 0,-3 3-4,1-1-5,-2 4-3,-2-3-5,4 3 6,-4 0 3,2 0 5,0 0 8,0 0-1,2 32 4,0-32 2,-2 29-2,2-10-2,0-2-6,-3 4-5,-2 1-9,3 1 4,-2-1-3,-1-1-5,-1 0 7,2-1-7,-2-3 0,0 1 4,2-2-6,-1-1 1,1-2 3,1 0-3,-1-5 4,0 1 0,-1-2-6,1-2-6,-2-1-13,-1-1-18,1-1-17,-1 0-14,0-1-26,0 0-6,2-1-15,-2 0-21,0 0-18,0 0-34,0 0-54,0 0-45,0 0-29,0 0-42,0 0 77,0 0 86</inkml:trace>
  <inkml:trace contextRef="#ctx0" brushRef="#br0" timeOffset="396365.1718">8384 11223 1540,'-11'-3'23,"3"0"21,1-2 33,3 2 46,2-2 8,0 3 3,2 0-20,-2 2-32,2 0-35,0 0-22,0-3-15,0 3-13,0 0 3,0 0-4,0 0-1,23 0 1,-23 0 3,19 0 1,-19 0-24,30 0-39,-14 0-55,4 0-81,0 0-80,2 0-96,-2 0-94,0 0 84</inkml:trace>
  <inkml:trace contextRef="#ctx0" brushRef="#br0" timeOffset="397652.8282">6182 12251 555,'0'-6'11,"0"0"12,0 0 15,0 2 15,0-4 1,0 3 12,0 0 7,0-2 11,23 3 10,-23-1-10,0 2 4,0-2-12,15 2 8,-15-1 17,0-1-7,12 1 3,-12-4-7,10 5-10,-5-4 1,0-2 6,-2 1-8,-1 1 7,1 0-7,-2 1 2,0 0-1,-1 1 1,3 0 0,-3 5-18,0-3-8,0 3-24,0 0-17,0 0-6,0 0-11,0 0 2,0 0-3,0 0 0,0 0 5,0 0 1,0 0 11,0 22 3,0-22 5,0 21-6,0-21-4,0 28 2,0-10-5,0 1 7,0-2-2,21 3-3,-21-2-1,0 1-6,15 0-1,-15-1 2,0 0-4,14 1 3,-14-1 1,10-2-1,-10 1 1,10-2-1,-10 1-9,7-3-26,-4 1-16,-1-4-32,0 2-23,-2-4-19,1 1-27,0-2-23,0 1-47,-1-3-44,0 0-51,2-1-17,-1-1 10,2-1 9,-2-2 96</inkml:trace>
  <inkml:trace contextRef="#ctx0" brushRef="#br0" timeOffset="398112.7255">6586 12184 1649,'0'-7'16,"0"2"16,0 0 27,0 1 40,0 1 14,0 1 15,0-1-6,0 1-32,0 2-23,0 0-33,0 0-28,0 0-8,0 0-12,0 0 3,0 0 5,0 0 6,0 0 5,0 0-3,0 28 3,0-28-7,-22 30 1,22-11 2,0-1-1,0 3 2,0-1 1,-14-2-4,14 0 1,0-1 2,0-1-5,0-2 4,0-1-3,0-1 0,0-1 4,0-2 1,0-2 7,19-1-2,-19-1 2,0-1-5,21 0 0,-21-1 2,15-3-1,-15 0 5,16 0-1,-6 0-1,0 0 3,0 0 0,-1 0-1,2-20 8,-2 20-6,0 0 1,-2-29-5,1 29-1,-3-24 0,-1 9 2,-1-1-3,-3-1-3,0 0-3,0-2-5,0 3 2,0 0 6,0-1 5,-27 3-2,27-1 1,0 2-6,-25 2-1,25 0 1,-16 2-1,16 2 2,-14 0-2,14-2-3,-14 6-2,14-1-4,-9 2-16,9-1-14,-11 2-18,7 1-30,-3 0-23,-2 0-29,3 0-31,-2 0-45,1 0-46,-1 0-40,1 22-26,-1-22-15,5 0 74,1 15 84</inkml:trace>
  <inkml:trace contextRef="#ctx0" brushRef="#br0" timeOffset="398496.2597">6828 12092 1464,'6'-5'17,"-2"0"-3,0 1 13,2-1 8,-3 0 4,4 2 29,-1-2 3,0 3-9,3-1-21,-1 2-25,0 1-9,0 0-3,1 0-1,-1 0 4,0 0-8,-2 0 10,4 28 5,-4-28-5,1 23 13,-1-23-12,0 30 0,-2-12 3,-2-3-15,0 3 20,-2 0-9,0 0 9,0 0-5,0-1-2,0-1 9,0 0-9,-27-2 15,27 1-6,0-4 6,-19 2 0,19-1-3,0-2 4,-17-2-6,17 0-2,0-1-1,-12 1-2,12-3 5,0 0-1,-8 1 2,8-1 1,-4 0-10,4-2 3,0 2-5,0-2 0,0 0-1,0-1 4,0 0 0,0 0 3,0-2 6,23 0-8,-23 0 0,0 0-7,27 0-9,-27 0 1,26 0-18,-9 0-36,0 0-36,0 0-71,3-22-122,-1 22-148,0 0-111,3-22 72</inkml:trace>
  <inkml:trace contextRef="#ctx0" brushRef="#br0" timeOffset="399542.2675">8555 11976 1508,'0'-8'28,"0"2"22,0 0 38,0 1 49,0 2 13,0 2 20,0 0-7,0-1-20,0 1-16,0 1-32,0-1-24,0-1-26,0 2-32,0 0-10,0 0-7,0 0-9,0 0 5,0 0 1,0 0 1,0 0 12,0 0 4,0 22 6,0-22 0,0 31-2,0-11 2,0 4 4,0-1-5,13 2 2,-13 0-7,0-1 1,0 0 3,0-2-9,0-1 4,10-1-11,-10 1 2,4-3 3,-4-2-2,4 1 2,-2-5 0,0-1-1,-1 0-2,-1-1-1,1-5-2,-1 0-13,0-1-16,0 0-17,0-3-24,0 1-7,0-1-15,0-1-8,0 1-9,0-1-19,0 0-18,0 0-53,0 0-68,0 0-55,0 0-12,0 0 15,0-26 44,0 26 94</inkml:trace>
  <inkml:trace contextRef="#ctx0" brushRef="#br0" timeOffset="400012.9782">8572 11962 1233,'11'-6'0,"-11"1"0,8 2 15,-2 1 15,4-2 33,1 0 19,-1 1 12,3-2-3,-1 1-16,4 1-21,-2 1-7,1 2-4,0 0-10,-2 0 13,3 0-15,-2 0-2,0 19-4,-4-19-4,2 0-5,-6 29-2,1-29-6,-2 22 5,-3-8-7,0 0-3,-2-1 12,0 2-15,0-1 10,0-2 3,0 0-7,0 0 1,-22-1-1,22-3-5,0-1 0,-25 1 0,25 0-3,0-4 2,-22 1-3,22 0-1,0-3 5,-13 1 0,13-3-1,0 2 2,0-2-5,0 0 1,0 0-5,0 0 1,0 0-11,0 0-5,0 0 4,0 0 4,0 0 13,0 0 5,20 0 0,-20 0-5,16 0 5,-16 20-2,18-20 1,-18 17 11,24-17-4,-13 19 2,-2-19 8,2 19-3,-2-19 10,-3 16 2,-1-7-2,0-1 2,-4 0-5,2-1 13,-2-1-2,-1 2 12,0 0 11,0-2 0,0 2 2,0 0-12,-25 2-15,25-2-15,-26 0-5,26 0-8,-36-1-3,20 1-17,1-2-44,2-3-54,-2 2-94,3-3-130,1 1-149,1-3-70,3 0 94</inkml:trace>
  <inkml:trace contextRef="#ctx0" brushRef="#br0" timeOffset="400912.6046">6182 13237 620,'19'0'39,"-19"-12"33,0 12 30,14-8 30,-14 2-7,0 0 19,9 2 0,-3-1 19,-4 2-3,3-3-17,-1 0 5,0 1-21,-2 3 4,2-3-12,-4 2-14,0 1-6,1 0-16,-1-1-6,3 3-15,-3 0-15,0 0-22,0-2-17,0 2-11,0 0-3,0 0-1,0 0 4,0 0 9,0 0 1,0 27 12,0-27 4,0 33 0,0-13-5,0 4-2,0 2-7,23 2-3,-23 0-1,0 1-5,16-2-1,-16-1 6,0-1-3,16 0 3,-16-1-5,10-1-3,-10 1 1,11-2 2,-11-3 1,5 0-2,-3-1-3,2-1-18,-1-3-23,-1-1-31,-2-4-31,2 1-23,-1-3-25,1-2-30,0 0-29,-1-3-41,2 0-27,1-1-24,0-1-23,0 0-13,2 0 75</inkml:trace>
  <inkml:trace contextRef="#ctx0" brushRef="#br0" timeOffset="401337.0418">6685 13159 1574,'1'-3'8,"-1"-1"22,0 3 16,0-2 17,0 2 14,0-1-8,0 0-7,0 2-17,0 0-29,0 0-15,0 0-16,0 0 5,-15 0 15,15 0-1,0 0 12,0 28-7,0-28-10,-13 32 12,13-13-10,-8 7 2,8 1 7,-6 2-7,6-2 5,-3-3-11,3-1 0,0 0 5,0-6-9,0-1 22,0-2-7,25-3 2,-25-1 6,0-3-1,22 0 14,-22-4 5,15 0 10,-15-2 3,15-1-14,-15 0-9,18 0-13,-9 0 3,2-26-1,2 26 1,-2-25-1,0 7-4,0 1-4,-1-6 3,-2 0-4,0-3-7,-3 0-2,-1-2 4,-2 1 12,-1 1-2,-1 6 12,0 3-5,0-2-2,0 6 3,0 4 2,0 2-2,0 2-10,-21 2-1,21-2-7,0 3-8,-17-2 3,17 4-10,-13-3-16,13 3-10,-15-2-27,15 2-26,-16 0-19,8 0-36,2 0-46,0 0-41,-2 0-40,1 0-23,0 0 14,1 23 3,1-23 79</inkml:trace>
  <inkml:trace contextRef="#ctx0" brushRef="#br0" timeOffset="401809.2973">7042 13050 1647,'10'-9'7,"2"2"-7,-1-1 23,1 0 11,0 1 12,-2 2 8,3 1-26,-3 2-6,-1 2-21,1 0 6,-1 0-2,-3 0 5,0 0-1,-1 24-5,1-24 17,-2 22-6,-3-22 7,0 26-4,-1-11-10,0-1-1,0 1 0,0-1-6,-22 1 3,22-1-5,0-2 0,-26-2 6,26 0 3,0-3-4,-21 2-2,21-2 5,0-4-6,-14 0 3,14-1-2,0-2-2,0 0 4,0 0-7,0 0 3,0 0-3,0 0-12,0 0 3,0 0-5,0 0 6,0 0 18,0 0-4,0 0-3,0 0-1,22 0-10,-22 0 5,0 0 8,17 0 0,-17 0 0,19 0 0,-10 0 4,2 22 0,-2-22 10,4 21 9,-2-21-6,-2 22 6,0-7-10,-1-2-1,1 3 7,-3-1-6,1-1 7,-4 1-3,1-3 2,-2 0 8,0-2 8,-2-1 15,0-1-1,0-1 0,0-1-5,0-1-11,-28 1 0,28-2-14,-25 1-4,25-2-8,-32-3-6,12 2-10,1-2-22,0 0-30,0 0-55,2 0-84,-1 0-153,5-21-143,0 21-38,6-27 93</inkml:trace>
  <inkml:trace contextRef="#ctx0" brushRef="#br0" timeOffset="402568.2585">7783 13024 1226,'0'-6'27,"0"-1"22,0 1 39,0-2 51,0 1 11,0-3 15,21 3 9,-21-1-21,0-1-11,0 4-7,0-4-23,0 6-5,0-4-6,0 2-12,0 3-9,0-3-23,0 3-14,0-1-14,0 2-13,0 0-6,0 1-6,0-2 0,0 2-3,0 0 1,0 0-3,0 0-6,0 0 3,0 0 0,0 0-3,0 0 2,0 0 0,0 0-3,0 0 3,0 0 6,0 0 8,0 28 7,0-28 9,0 29 0,0-10-2,0 3-3,0 5-3,0-1 3,0 2 0,0 3 3,0 1 1,0 4-4,0 0-6,0 3-5,0-3-1,0 7-4,0 0-8,0-2 8,0-1-1,0 0 0,0-1 5,0-2-3,0-3-2,0 0 2,0-2 0,0-1-5,0-4 4,0-2-7,0-2 5,0-3 2,0-4-6,0 0 2,0-5 0,14-1-1,-14-1 5,0-5 2,0 0-5,0 0-10,0-4-29,0 0-30,0 0-32,0 0-37,0 0-16,0 0-29,0 0-31,0 0-50,0 0-123,0 0-112,0 0-32,0 0 94</inkml:trace>
  <inkml:trace contextRef="#ctx0" brushRef="#br0" timeOffset="403218.1569">8912 13199 2412,'5'-14'-7,"-5"-2"-15,2 4 4,-2-1-5,2-1 10,-2 2 15,4 2-2,0 3 14,-2-3 2,2 3-2,0-2-7,2 3-5,-4 0-4,1 1-2,-1 2 12,-2 3-6,0-2 9,0 2 5,0 0-9,0 0 5,0 0-10,0 0 5,0 0-1,0 0-7,-21 0 2,21 0-3,0 0 1,-19 0 2,19 0-4,-15 0-1,15 0-2,-17 22 3,3-22 0,1 23 2,0-7 3,-2 3 2,-1 3 1,-1 2-4,-1 4 2,1-1-6,1 3 5,5-1-4,-1 0 1,5-3-1,-3-1-3,4-1 4,2-3-7,2-3 10,0-2-3,2-1 2,0-1 4,0-2-4,0-2 12,29-2 2,-29 1 3,24-4 2,-24 3-2,30-4 1,-14-4-1,1 0 1,1 0-6,1 0-1,2 0-2,1 0-11,3-22 4,1 22-4,-2-21-1,3 21 3,3-20 0,-6 20-2,-1-22-15,-5 22-10,-2-13-21,-4 13-17,-5 0-19,-3-9-45,-3 9-71,-1 0-119,0 0-121,0 0-57,0 0 87</inkml:trace>
  <inkml:trace contextRef="#ctx0" brushRef="#br0" timeOffset="404801.2643">10524 12557 190,'0'0'6,"0"0"7,5 0 4,-3 0 13,1 0-1,-2 0 6,1 0 6,-1 0-4,-1 0 13,0 0-2,1 0 7,0 0 7,-1 0 1,0 0 2,0 0 12,0 0 6,0 0-3,0 0 8,0 0-3,0 0 5,0 0 5,0 0-4,0 0-9,0 0-8,0-10-4,0 10 8,0 0-8,0-9-11,0 9-5,0-6-7,0 3 11,0-1 4,0 0 4,15 1 4,-15 1-7,0-1 7,0 1-8,0-1-10,0 1-11,0 2-15,0-1-10,0 1-12,0 0-8,0 0-4,0 0 3,0 0 2,0 0 1,0 0 4,0 0-3,0 0 1,0 25 6,0-25-1,0 26 5,0-8 2,0 1 1,0 4 4,0 2-6,18 0 10,-18 2-5,0 1-3,0 1 8,0 0-7,11 0 5,-11 3-2,0 2 2,9 2 0,-9 1-5,0 3 1,4-3-4,-3 2-5,-1 2 4,1 2-2,-1-2-7,2 0 6,0-2-2,0 2 0,0 1 6,1-3-1,0 0-3,-2-2 5,1-4 0,2 2-1,-1-3 4,1-3 1,-1-2-4,0-3-1,1 1-3,1-5-4,-3-2 4,2-2-1,-2-3 0,0-1-1,-1-3-6,1-2 1,-2-2-2,0-1 5,2-3 2,-2-1-1,0 0 0,0 0 0,0 0 0,0 0 1,0 0 0,1 0-6,-1 0-21,0 0-34,1 0-34,-1 0-56,0 0-51,0-19-64,0 19-139,0-18-136,0 18-9,0-25 96</inkml:trace>
  <inkml:trace contextRef="#ctx0" brushRef="#br0" timeOffset="411759.4596">22701 9679 654,'0'0'15,"-1"0"13,1 0 8,0 0 24,0 0 10,0 0 13,0 0 15,0 0 12,0 0-11,0 0 0,0 0 0,0 0-11,0 0 10,0 0 1,0 0 0,0-19-4,0 19-2,0 0-7,0 0-12,0 0-7,0 0-17,0 0-8,0 0-8,0 0-12,0 0-8,0 0-14,0 0-4,0 0-4,0 0 5,0 0-2,0 0 4,0 0 6,-14 21-4,14-21 7,0 18-7,-11-18-2,11 27 0,-9-11 0,2-2 4,2-1 0,1 3 1,0 0 1,1-3 1,1 0-2,1 0 1,-1 2-3,1-2 0,1 1 5,0-1 0,0 2 4,0-3-5,0 2-1,0-4-2,0 0-3,20 1 2,-20-3 5,0-1 1,23 0-1,-23-2 3,17 0-6,-17 0 4,20 2-1,-9-4 1,0-1-1,-1 1 1,2 0-4,-1-2 0,1 0 0,-1-1-5,0 2 11,0-2-4,-2 0 3,0 0 7,2 0-11,-2 0 1,-2 0 0,1-20-1,2 20-2,0 0 5,0-23-7,0 23-3,0-22 3,1 10 1,-1-1 3,-1-1 4,-3 0 4,1-1 2,-1 0-3,-4-1-7,2-2 4,-3 2-8,-1-1 7,0 2 3,0-2-8,0-1 1,0 1-3,0 1-2,0-1 10,-21 3 3,21-1 3,0 1-6,0 2-8,-18 1 4,18 2-8,0 0 11,-17 3-8,17-1-2,-14 3 4,4-3-7,1 7 6,-2-5-4,-1 2-1,-2 3 4,-1-2-1,1 2 1,-1 0-2,0 0-1,0 0 2,4 0-3,-1 0 2,0 0 1,3 0 0,2 0 2,-2 0 1,3 0-2,0 20-3,1-20-1,-2 0-3,1 12-20,1-12-26,0 11-32,1-11-37,0 20-24,2-11-21,-4 5-37,6 1-47,0 2-47,0-2-39,0 3-23,0 2 49,27-5 90</inkml:trace>
  <inkml:trace contextRef="#ctx0" brushRef="#br0" timeOffset="415503.2356">23210 9714 398,'15'0'11,"-15"0"21,0 0 16,0 0 34,0 0 17,0 0 13,0 0 25,0 0 1,0 0-5,0-8-20,0 8-10,0-5-15,0 3-6,0-3-1,0 2-4,0 0-5,0 0-1,0-2 8,0 2-18,0-1 10,0 1-8,0-2-8,0 5 3,0-1-21,0-3 5,0 2-3,0 0-7,0-1 9,0-1-8,0 3-5,0-4 5,0 1-1,0 1 7,0 1-1,0-1-3,0 0-8,0 2-16,0 0-3,0 1-10,0 0-3,0 0 2,0 0-3,0 0 1,0 0 2,0 0 8,0 27-2,0-27 1,0 29-1,0-12-4,0 2 2,0 3 6,0-1-3,0 2-1,0-3 0,0-2-4,-11 2-4,11-5 3,0 0-4,0-2 2,0-3 8,0 0-1,0-3 4,0-1-5,0-2-2,0-1-4,0-2 3,0 0 0,0-1-1,0 0 7,0 0-7,0 0 4,0 0 2,0 0-5,0 1 0,0-1 1,0 0-3,19 0 3,-19 0 7,16 0-7,-16 0 3,21 0-1,-8 0-4,1 0 9,1 0-10,2 0 7,-2 0 0,3 0-9,-1-16 11,-1 16-6,1 0 1,1 0 6,-1-14-11,0 14 5,-2 0-2,0-10-3,0 10-2,-2-7-10,-3 4-6,-4 1-11,0-1-2,-1 2-5,-2 1-13,-1-2-12,-2 2-26,0 0-45,0 0-42,0 0-42,0 0-58,0 0-27,0 0-18,0 0-2,0 0 46,0 0 83</inkml:trace>
  <inkml:trace contextRef="#ctx0" brushRef="#br0" timeOffset="415862.5982">23447 9824 515,'-1'-4'14,"1"2"17,-3-2 11,3-1 6,-2 2 14,0-2 8,1 1 4,0-1 25,1 0 6,-1 0-4,1 2 23,0-2-22,0 0 2,0 3 4,0-3-12,0 3 17,0-1-21,0 2 7,0-2-5,0 2-14,0 0-1,0 1-29,0 0-9,0-2-3,0 2-12,0 0 3,0 0-14,0 0-17,0 0 8,0 0-10,0 0 11,0 0 9,0 0-5,0 20 25,0-20-1,0 17 12,0-17-2,0 28-15,0-10 0,0-3-11,0 6 5,0-3-3,0 2-11,0-1 2,0-1-11,0 0 3,0 1 1,0-2-5,0-3 1,0 3-3,0-2 2,0-1-28,0 3-35,0-2-54,0 2-86,0-3-108,0 3-147,-23 0-124,23-2 84</inkml:trace>
  <inkml:trace contextRef="#ctx0" brushRef="#br0" timeOffset="417502.3479">23699 9731 1033,'0'-10'12,"0"0"19,0 2 35,0 2 50,0-2 9,0 0 19,0 0-7,0 3-29,0-2-8,0 2-32,0 0-15,0-1-16,0 2-4,0 2 0,0 2-8,-21-3-2,21 3-7,0 0 1,0 0 0,0 0-3,0 0-8,0 0-8,0 0-5,0 0 3,0 0 0,0 0 3,0 0 3,0 0 2,0 0 7,0 22-4,0-22 9,0 0-3,0 25 4,0-25 11,0 18-10,0-18 8,0 21 2,0-10-1,-15 0-5,15 2-3,0 2-6,0 0-2,0 2 1,0-1 3,0 4-11,0-1-1,0 0 6,0-2-7,0 2 5,0-2-1,0-2-3,0 0 2,0-1 1,0-1 0,0-2-3,0-1-1,0-1 2,24-1 7,-24 0 6,0-2 4,21-2-5,-21 0 3,14-1-7,-14-1 0,18-1 9,-10 1-9,5-2 4,-2 0-5,3 0-6,0 0 7,-1 0-7,2 0 0,-1-23 1,2 23-7,-2-17 8,1 17-2,-1-17 1,-2 17-4,-1-19 1,0 7 1,0 2-8,-2 0 11,-2-2-2,1 1-2,-4-1 3,-2 1-4,1-1-3,-3 0 5,0 1-1,0-2-7,0 1 1,0-2-1,0 1 4,-22-1-1,22 0 0,0-1-1,-17 0-2,17 1 3,-15-1-2,15 1 2,-17-1-2,6-1 7,4 3-5,-2-1 3,-1 1-2,2 1-7,0 3 11,3 0-7,-3 1 6,3 1-2,0 2-2,0-1-5,0 2 2,0 2 2,-2-1-6,2 3 2,-2-2-11,2 2-14,0 0-15,-3 0-24,1 0-17,-1 0-28,0 22-41,-1-22-52,3 21-58,0-21-47,-1 22-32,5-7-14,2-1 40,0-1 89</inkml:trace>
  <inkml:trace contextRef="#ctx0" brushRef="#br0" timeOffset="418070.6931">24167 9680 1296,'-4'-16'0,"-1"0"23,2 0 51,-1 1 34,2-2 45,-2-1 13,3 4-16,0 4-2,-1-1-24,1 4-13,0-1-20,-1 3-22,2 2-12,-1 1-21,0 2-4,1-2-9,0 2-11,0 0-2,0 0-6,0 0-3,0 0 19,0 0 26,0 0 14,0 27 17,0-27-3,0 29-13,0-8-10,0 3-7,0 3-4,0-2-10,0-1-1,0 1-9,0 0-9,0-3-1,0 3-10,0-1 1,0-3-1,0 2-5,0 0-27,0 0-41,0-1-54,0 1-76,0 0-69,0 0-111,0 2-144,0-1-82,0 0 98</inkml:trace>
  <inkml:trace contextRef="#ctx0" brushRef="#br0" timeOffset="419647.2466">22810 10626 1173,'1'-8'17,"-1"1"10,0 3 32,0-4 34,0 3 27,0 0 14,0 1-20,0 1-25,0 1-40,0-1-26,0 2-9,0 0-14,0 1 1,0-2 10,0 2-3,0 0 14,0 0-4,0 0 3,0 0 1,0 0 2,0 0-2,0 0 0,0 0 3,0 0-17,0 0 10,0 0-8,0 0 2,-25 0 3,25 0-1,0 21 5,-17-21-1,17 0 3,-14 25-5,14-25 2,-16 20-6,16-10 0,-13 3 3,13-1-9,-9 1 11,4-2-2,1 1 4,1-2-5,-1 5-11,2-3 6,-2 2-3,2-1 7,-2 1 0,2 2 0,1-1 1,1 2 0,0 0-1,0-2 1,0-1-5,0 1 1,0-1 8,0 1-10,0-2-1,0-3 2,20 1-6,-20 1-4,0-3 6,19-1 2,-19-1 2,14-2 10,-14 1-3,18-2-5,-18 0 4,17-1-3,-6 1 1,-2-3 3,2 1 1,-1-2-6,0 0 4,0 0-8,1 0-2,-1 0 3,-1 0-3,1-20 0,0 20 0,-3 0-2,2-20 0,0 20 4,-1-18-6,-2 18 6,1-21-5,1 8-2,-2 0 4,0-5-7,-1 1 1,2-1 2,-1 0-3,-1-4 7,0 2-6,-1 1 3,-1 4 1,0-2-6,-1 2 2,1-1 0,-1 3 0,1 2 1,-3-1-1,0 0-2,0 0 3,0 1 3,0 3 2,0 0-1,0 0-6,0 3-3,-20-2 6,20 0 1,0 3 1,0 1-4,-19-2-1,19 3-6,0-1-2,-14-1-3,14 2-12,-10-1-10,10 0-7,-13 3-7,8-2-10,-1 2-5,1-2-18,2 2-37,-1 0-46,2 0-90,-1 0-84,0 0-39,2 0-43,-1 0 93,0 0 114</inkml:trace>
  <inkml:trace contextRef="#ctx0" brushRef="#br0" timeOffset="420819.2525">23312 10707 816,'0'-8'6,"0"2"17,0-1 21,0 0 44,0-3 30,0 1 30,0-2 12,0 1-12,0 0-6,0 0-13,0 2-5,0-1-9,0 1-3,19 3-8,-19 1-12,0 1-17,0 3-19,0-2-21,0 2-18,0 0-6,0 0-12,0 0-4,0 0-1,0 0 0,0 0 11,0 0-1,0 24 3,0-24-3,-18 22 2,18-22-2,0 28 6,-14-10 1,14-3-11,0 1 5,-12-1-6,12-1 3,0 1 4,-9-1-5,9-1 6,-3-1-4,3 0-4,0 0 2,0 0-4,0-3 4,0-1 1,0 2 0,0-6 1,0 3-3,0-2 1,0-1 1,0 2-1,18-3 2,-18-1-3,0 0 1,14 2 2,-14 0-1,12 0 1,-1-1 0,-2-1-5,4 0 5,0 1-2,2-3-1,2 3 6,-1-3-8,3 0 2,-3 2-1,3-2-1,0 0 4,-2 0-3,1 0 7,-3 0-6,1 0-3,-2 0 4,-1 0-2,-2 0 1,-3 0 7,0 0-8,-5 0 4,0 0 4,-2 0-6,0 0 6,-1-15-3,0 15-10,0 0-2,0-9-5,0 9-8,0-17 3,0 7 4,0-4 3,0 1 3,0-4-1,0-1 9,-20 3-2,20 2 6,0 2 1,0 3-8,-17 1 6,17 2-4,0 3 10,0-1 1,-11 1 4,11 2-2,0-2-5,0 2-5,0 0-10,0-3 3,0 3-6,-5 0 8,5 0-5,0 0 5,0 0 3,0 0 0,0 0 9,0 0-4,0 22 3,0-22 1,0 21 3,0-6 2,0 0 2,0 5-5,0-2-5,0 1 3,0 1-10,0-1 12,0 1-5,0 0-6,0-1 3,0 0-2,18-2-7,-18 0-14,0 0-20,0-2-32,0-1-20,13-1-22,-13 0-26,0-1-39,0-1-49,9-1-51,-9 1-35,6-5-16,-1 1-9,-1-3 76,1-1 81</inkml:trace>
  <inkml:trace contextRef="#ctx0" brushRef="#br0" timeOffset="421263.7807">23860 10765 1333,'0'-8'38,"1"2"19,-1 1 30,0 1 51,0 1-6,1 1 20,-1 0-10,0 2-39,0 0-29,0 0-43,0 0-19,0 0-13,0 0-6,0 0 1,0 0-2,0 0 7,0 0 9,0 0 3,0 32 1,0-32-4,-21 35-9,21-15 8,0 4 0,-15-2 0,15 0 7,0-1-11,-10 1 5,10-3-4,0-2 3,0 1-1,0-4 0,0 0-3,0 1-2,0-4 3,26-2-2,-26 0-1,0-3 13,28-1 2,-28-2 4,19 0 6,-19-3-11,24 0-3,-10 0-4,0 0 2,1 0-3,0-27 1,0 27-5,2-28-4,-1 10 2,-3 0-2,0-5 7,-2 1-1,-1 2 2,-3-6 0,-1 4-6,-4-1 3,-2 1-6,0 3 2,0 1 1,0 4-4,0-1 8,-22 5-8,22 1 1,0 2 5,-24 2-7,24-2 1,-20 2 0,20 1-2,-20-1-4,20 1-13,-20 0-14,20 2-22,-16 1-29,9 0-31,0 1-42,1 0-65,-2 0-59,3 0-38,1 0-11,2 0 13,-1 0 61,2 22 85</inkml:trace>
  <inkml:trace contextRef="#ctx0" brushRef="#br0" timeOffset="421663.8727">24368 10728 1674,'7'0'-8,"1"-10"0,2 4 29,-3-1 28,2 0 39,1 1 26,4-1-18,-2 1-18,2 1-32,0 0-17,1 3-19,0 0-7,-1 1 5,-1 1 0,2 0 5,-2 0 2,1 0 1,-1 0-17,-1 23 4,0-23-1,-4 18-5,-1-18 8,-2 17 9,-3-4-6,-2 2 3,0-1 4,0 2-15,0 1 3,-26 4 5,26 0-3,-26 3 7,26-2-5,-29-3-5,29 3 2,-30-5-1,30 0 8,-25-2-2,25-4 2,-17 0 6,17-5 3,-13 1 0,13-3 4,0 0-4,-5-1-1,5-3 0,0 0-5,0 1-1,0-1-5,0 0 5,0 0 4,0 1-6,0-1 2,25 2-7,-25-2-15,29 0-12,-9 0-45,3 0-46,4 0-62,1 0-93,0 0-97,0 0-82,-4-19-26,-2 19 108</inkml:trace>
  <inkml:trace contextRef="#ctx0" brushRef="#br0" timeOffset="422576.2631">22629 11881 1168,'3'-5'32,"-2"1"19,1 0 31,0-2 62,-1 2 8,2-1 27,-2 2 0,0-3-32,1 2-10,-2 3-31,0-1-21,1 1-21,-1 0-22,0 1-11,0 0-11,0-1-5,0 1-13,0 0-3,0 0-3,0 0-3,0 0 6,0 0 2,0 0-1,0 0 6,0 28-2,0-28-3,0 22 7,0-22-6,24 24 11,-24-24 4,0 25-7,16-11 5,-16 1-9,16-1 0,-6-1-1,0 3-2,-2 1 2,2 0 5,-1-1 1,4-2 4,-3-1-3,2-1-5,-4-2 7,4-4 1,-2 0-1,-2-3 9,3 0-6,-2-3-5,3 0 5,-2 0-13,3 0 1,1 0 1,1-25-10,0 25 6,3-24 2,-3 7-8,1-2 7,-1 0 1,0-2-10,-2 0 6,0-2 0,-4 0-4,-3 1 1,1 1-3,-3 1 1,-2-1-1,0 1 4,-2 3 1,0 0-2,0 3 4,0 1-1,0 2-4,-25-1 3,25 1-11,-22 2 6,22 0 7,-25 1-3,25 0 3,-30 3-6,15-1-2,-3 1 1,3 3 5,0-1-2,-1 3 1,2 0-1,0 0-12,1 0-4,1 0-14,4 0-15,-1 0-8,1 0-19,1 0-9,2 0-18,-1 20-23,1-20-40,1 0-61,0 15-66,0-15-48,0 14-12,1-14-7,-2 17 97,3-8 88</inkml:trace>
  <inkml:trace contextRef="#ctx0" brushRef="#br0" timeOffset="423287.2888">23633 11734 1873,'8'-9'-7,"-5"2"11,-1 0 31,1 3 31,-3 1 27,2 0-3,-1 2-29,0-1-36,-1 2-16,0 0-12,0 0 3,0 0 26,0 24-3,0-24 19,0 28 1,-26-11-17,26 2 1,0 2-14,-28 1 4,28 1 0,-22 0-4,22-6-2,-20-1-9,20-1-4,-17-1 4,9-1-2,8-2-3,-9-3 6,9-1-2,-4 1 1,4-3-1,0 2-4,0-3 2,0-2-1,0 1 7,0-1-2,0 1-5,21 0-1,-21 0-4,0 0 5,27 0 0,-27 0 4,26-2-10,-12 2 2,-1-3 0,-2 0 1,2 0 7,1 0-7,0 0 3,0 0-3,1 0 4,-3-19-2,6 19 0,-2 0-1,2-26-1,-2 26 7,0-16-3,0 16 1,-2-15 0,-2 15-3,0-11-1,-2 2-2,-1 2 5,1-1-3,-4-2 2,-1-1 10,0 3-4,1-4 5,-2 3 10,0 3 4,-3-1 5,0 2 11,-1 2-2,0 0 7,0 2 8,0 1-8,0 0-2,0 0-13,0 0-18,0 0-1,0 0-5,0 0-7,0 0 3,0 0-6,0 0 0,0 0 16,0 0 6,0 22 10,0-22 4,0 24-13,-18-24-2,18 24-5,0-7-6,0 0 3,-14 0-6,14-1 1,0 2 0,-12 0-6,12 3 4,-6 0-11,6-2-16,-8-2-15,5 3-29,0-4-38,1-3-23,-2-1-40,1 0-30,0-2-47,0-1-90,2-2-41,1-2-28,0-3 30,0-2 128</inkml:trace>
  <inkml:trace contextRef="#ctx0" brushRef="#br0" timeOffset="423726.2216">24126 11843 1461,'4'-11'29,"0"5"30,1-2 27,-3 2 48,1 1 3,-1 2-6,1-1-19,-3 4-56,0 0-34,0 0-25,0 0-4,0 0 12,0 0 3,0 0 14,0 26 0,0-26-6,0 27-3,0-8-3,0-2-1,0 2 2,0-1 8,0-2-8,0 0-2,0-1 0,-18 1-3,18 0 6,0-2-6,0 1 11,0-2-11,0 0 2,0-4 6,21 1-6,-21-2 13,0-1-9,19-1 2,-19-4 0,18 1-4,-18-3 3,23 0-6,-9 0-2,3 0 2,0 0-4,2-28 2,0 28 2,-1-23-2,1 23 12,-1-32-7,-3 15 6,-1 1-1,-2 0-3,-3 0-6,-2 1 1,-3-2-3,-3 0-5,1-1 9,-2 3-7,0-5-5,0 1 6,0 2-4,-22 2-2,22 1 6,0 2-6,-25 1 9,25 2-2,-16 1-4,16 1-5,-15 3-8,15 0-5,-16 1-11,16 2-14,-15-1-16,6 2-5,-1 0-15,0 0-18,-3 0-25,2 0-50,1 0-59,-2 0-44,3 25-28,0-25-8,-2 0 9,6 17 59,0-17 74</inkml:trace>
  <inkml:trace contextRef="#ctx0" brushRef="#br0" timeOffset="424283.2988">24753 11710 1300,'14'-9'0,"-1"1"17,3-1 35,-4 1 31,2 1 41,0 2 1,-3 1-20,0 1-27,3 1-39,-4-1-14,-3 2-12,1 1 2,-3 0 0,3 0 0,-3 0 0,-1 0 7,-1 0-2,-1 0 2,-2 20 0,0-20-8,0 0-1,0 25-4,0-25 3,0 19-8,-30-7 3,30 0-1,-29-4-2,29 1 5,-31 2-7,15-5-1,16 1-3,-26-2 1,26-1 1,-21-1 0,21-1 0,-12-2 0,12 3 0,-6-3 0,6 0-9,0 3 3,0-3-4,0 0-1,0 0 7,0 0-3,0 1 6,0-1 2,20 1 1,-20 1 2,0 1 2,20 0 1,-20 1-8,15 1 6,-15 1-9,19-1 8,-8 2 8,0 0-1,1 2 12,-1 1-10,1 2 3,2-1 5,0 1-3,-2 0 6,0-1 3,-1-2-8,-3 1 2,2-2 2,-2 1-3,-5-2 1,-1 0 5,-2 1 7,0-3 17,0 4 12,0-2 0,0 0-12,-28-1-4,28 0-11,-27 4-4,7-5 2,1 3-14,-3-3-2,-2-1-10,-3-1-2,0-2-6,1-1-11,0 0-39,1 0-41,3 0-60,0 0-104,2-21-137,4 21-155,4-20-23,2 20 112</inkml:trace>
  <inkml:trace contextRef="#ctx0" brushRef="#br0" timeOffset="425299.1755">25090 10746 1014,'0'-4'18,"0"3"27,0-1 25,0 1 34,0 1 10,0-1 3,0-1-11,0 2-17,0 0-15,22 0-20,-22 0 8,0 0-14,0 0 0,16 0 3,-16 0-17,0 0 0,0 0 5,13 0-8,-13 0 13,0 0 12,10 0-7,-10 26 3,4-26-5,-4 25-1,2-25 6,1 33-9,-3-13-6,0 1-4,0 1-2,0 0 7,0 4-1,0-1-1,0 3-4,0 0 6,0 0 5,0 2-2,0 2 0,0 1-7,0 0-2,0 0-9,0-2-6,0 2-3,0 0-2,0-2 5,0-2 1,0 0-3,0 0 1,0 0-7,0-2 0,0-1 5,0 2-4,0-4 6,0 3 4,0-2-6,0 0 6,0 0-7,0 0-1,0-1 3,0-1-1,0 1 7,0 2-11,0 1 1,0-1-4,0-2-6,0-2 5,0 0-3,0 0-1,0 0 6,-21 1-7,21-1 3,0-2-1,0 2-1,0 0 1,0 2 0,0-3 4,0 3-1,0-4 3,0-1-3,0 1 6,0-1 1,0 0 6,0 3 4,0 0-5,18 0 3,-18-1-9,0 1-1,0 2-1,11-2-3,-11 2-3,0-4 5,0-1-5,6 0-2,-6-3 4,5-3-6,-5-3 2,0-1 2,3-3-2,-2-2 2,1-1 2,-2-1-3,0-2-14,0 0-16,0 0-32,0 0-38,0 0-53,0 0-72,0 0-76,0 0-104,0-28-137,0 28-114,0-30 103</inkml:trace>
  <inkml:trace contextRef="#ctx0" brushRef="#br0" timeOffset="426470.9916">27637 10635 725,'0'-16'19,"0"16"20,0 0 33,0-15 32,0 15 20,0-10 20,0 10 9,0-9 1,0 4-12,0 2-14,0 1-16,0 0-8,0 0-10,0-1 0,0 3-7,0 0-5,15-1 0,-15 1-10,0-3-3,0 3-12,0 0-8,0 0-15,0 0-9,0 0-12,0 0-12,0 0 1,0 0-7,0 0 2,0 0 14,0 0 12,0 18 8,0-18 13,0 22 0,0-5-3,0 1-1,0 0-6,25 6-1,-25 1-3,0 4 7,0 4 1,0 3-7,0 2-3,0 2-13,0 6 1,0 2 4,0 1 2,0-1 0,0 1-4,0-2-1,0 1-5,0 0 1,0-2 0,0 0-4,0 2-1,0-2 3,19-3 2,-19 3-8,0 0 2,0-2-6,0-1 1,0 3 1,0-2 3,0-2 4,0 0-6,0 3 7,0-2-6,0 1-5,0-1 5,0 1-7,0 0 4,0-1 0,0-3 0,0-3 0,0-1-1,0-5 5,0 1-6,0-6 2,0-1 1,0-1-5,0-5 6,0-1-4,0-1 0,0-6 0,0-3-2,0 0 4,0-4-2,0 0-6,0-2-12,0 0-19,0-1-25,0-1-36,0 1-28,0-1-35,0 2-39,0-2-38,0 0-61,0 2-80,0-1-75,0-1-86,0 0 101</inkml:trace>
  <inkml:trace contextRef="#ctx0" brushRef="#br0" timeOffset="427606.6961">29604 10536 946,'0'0'23,"0"0"25,0 0 28,0 0 34,0 0 1,0 0 8,0 0-6,0 0-16,0 0-3,0 0-18,0 0-12,0 0-11,0 0-18,0 0 0,0 0-9,0 0 6,0 0 9,0 0 0,0 0 18,0 0 2,0 0-3,0 0-6,0 0-11,16 0-7,-16 0 10,0 26 4,0-26 0,0 24 6,9-8-4,-9 1-6,0 3 8,0 1-5,5-2-3,-5 3 6,0 2-11,0 1 3,3 1-3,-3 5-11,1-2 5,-1 6-3,0 1-4,0 1-3,0 2 3,0-1-2,0 0-2,0 0 5,0 1-5,0 1-3,0 1 1,0-3-3,0 0-7,0 1-2,-17-2-3,17 1-2,0-3 3,0 0-2,-12-1-1,12-2 0,0 0-2,0-2 2,0 2 0,0-4 0,-6 3 4,6-2-4,-3 0 1,0 0-4,0 2 6,-1-2-1,2-4 1,-2 2 0,-2-1-10,2 0 9,-1 0 0,1-2-7,0-2 7,1 2-7,-5 1-2,5-3 13,-1-2-7,0 1 1,0-2 1,0-1-4,1 0 4,0-3-2,0 0 0,0-1 5,-1-1-1,2-3-2,-1 1 0,1-4-4,1-2-2,-1 0 6,1-2-4,1 0-8,0-2-24,0-1-43,0 0-42,0 0-60,0 0-69,0 0-102,-3 0-218,1 0-124,-3 0 92</inkml:trace>
  <inkml:trace contextRef="#ctx0" brushRef="#br0" timeOffset="448759.1784">25649 9542 232,'0'0'13,"0"0"17,0 0 9,0 0 12,0 0-5,0 0-4,0 0-1,0 0 3,0 0 1,0 0-13,0 0 4,0 0-10,0 0-3,0 0 12,0 0-6,0 0 4,0 0 1,0 0 1,0 0-13,0 0 10,0 0-6,0 0 6,0 0 9,0 0-30,0-15 15,0 15-7,0 0 9,0 0 12,0 0-12,0 0 5,0 0-9,0 0-1,0 0 6,0 0-15,0 0 1,0 0 14,0 0-15,0 0 1,0 0 0,21 0-10,-21 0 14,0 0 0,0 0 4,0 0 0,0 0-5,0 0 0,0 0-8,0 0 7,0 0-8,0 0 1,0 0 2,0 0-12,0 0 9,0 0-5,0 0-4,0 0-4,0 0 0,0 0 4,0 0 4,0 0-3,0 0 3,0 0-7,0 0-2,0 0 22,0 0-8,0 0 16,0 0-2,0 0-9,0 0-1,0 0 8,0 0-1,0 0 4,0 0 5,0 0-16,0 0 0,0 0-4,0 0 7,0 0-3,0 0-1,0 0 0,0 0-13,0 0 9,0 0 3,0 0 1,0 0 2,0 0-3,0 0-5,0 0 5,0 0-3,0 0 0,0 0 7,0 0-11,0 0 0,0 0-7,0 0 3,0 0 3,0 0-3,0 0 10,0 0-13,0 0 0,0 0 6,0 0-10,0 0 14,0 0-8,0 0 1,0 0-1,0 0-5,0 0 6,0 0-3,0 0 6,0 0 0,0 0-3,-17 0 3,17 0-4,0-18-6,0 18 6,0 0-3,0 0 7,-6 0 5,6 0-5,0 0 0,0 0-6,0 0 4,-4 0-6,4 0 6,-2 0-2,1 0 1,0 0 0,-3 0-2,2-9 2,0 9-3,0 0 3,-2 0-3,1 0 0,-1 0-5,0 0 8,3 0-11,-1 0 8,-2 0 3,1 0-10,-1 0 13,2 0-9,-1 0 6,1 0-3,0 0 2,-3 0 8,3 0-15,2 0 12,-4 0-11,-2 0-4,2 0 8,0 13-2,2-13 7,-3 0 0,1 0-3,-3 9 1,0-9 3,2 6-1,-1 1-2,2-3-6,-2 1 1,1 2 3,-2 2 5,4-1-4,-3 2 3,2 2-1,1-4-3,-4 2 7,2 1-4,1 1-6,-2-2 7,1 2-4,1 0 0,-2 0 12,2 0-8,-2 0 0,4 1 0,-1-1-3,3 0-3,0-1 5,-2 0-2,0 1-4,2-3 6,0 2-1,0-2-1,0 1 0,0-1 7,0 3-1,0-4 1,0 2 3,21-3-13,-21 1 0,0 1-4,17-1 4,-17 0 7,0-3 1,18 1-1,-18-1-4,11-1 1,-11-1-1,12 1 5,-8-3-4,1 2 0,1-2 7,3-1-7,-2 0 0,2 0 0,2 0-3,1 0 3,1 0 4,0 0-4,-2 0-3,3 0 4,-5-19 4,0 19-1,-2 0 2,-1 0-2,-3 0-9,2-10 12,-3 10-3,2 0 3,-4 0-3,1-8-4,-1 8-3,0-4-4,0 1 7,0 1-10,0-2 3,0-1-8,0 0-9,0 2 2,-21-2 1,21 0 4,0 3-6,-21-2 5,21 1-5,-20 2 0,20 1 4,-22 0-4,9 0 3,-1 0 8,3 0-8,-3 0-12,1 0-17,2 0-20,-1 23-19,1-23-17,2 0-19,2 0-25,0 19-11,3-19-10,0 0-9,4 14-16,0-14 43,0 12 42</inkml:trace>
  <inkml:trace contextRef="#ctx0" brushRef="#br0" timeOffset="449310.3814">25869 9767 928,'0'0'24,"0"0"35,0 0 33,0 0 28,0-16 8,0 16-16,0 0-39,0 0-26,0 0-30,0-9-17,0 9 0,0 0-4,0-8-4,0 8-16,17-3-23,-17 0-9,0 1-39,21 0-13,-21 2-9,21-2-29,-7 2-7,-1 0-24,0 0-18,-1 0 3,1 0 46</inkml:trace>
  <inkml:trace contextRef="#ctx0" brushRef="#br0" timeOffset="449559.9941">26181 9576 602,'0'-7'15,"0"2"4,0 0 26,0-2 26,0 2-4,19 0 5,-19 0-39,0 0-13,14 5-19,-14-5 0,17 2 9,-8 1-9,3-1 5,1-1-9,3 3 0,-3-4-9,1 2 0,-3-2-19,2 4-19,-5-2-13,0 3-26,-1 0-10,-5 0-11,0 0-20,0 0-8,0 0 30</inkml:trace>
  <inkml:trace contextRef="#ctx0" brushRef="#br0" timeOffset="449858.1876">26202 9568 756,'0'0'23,"-2"0"18,2-14 17,0 14 9,0 0-20,0 0-16,0 0-22,0 0-9,0 0-9,0 0 5,0 0 13,0 0 6,0 20 17,0-20 18,0 19 14,0-19-1,18 29-13,-18-15-9,0 3-5,0 1 3,0-1-9,9 1-8,-9 0-14,0-2-9,0 0 13,4 0 0,-2 1-8,-2-3 4,2 1-1,-2-1-7,1-2 4,-1 3-1,2-4 0,-2 2-12,0-1-20,0 1-37,2 0-45,-2-2-32,0 0-15,0-1-5,0 1-7,0-3-7,0 0-16,0-3 39</inkml:trace>
  <inkml:trace contextRef="#ctx0" brushRef="#br0" timeOffset="450747.1682">26340 9832 325,'0'0'3,"0"8"6,2-8 15,-2 0 19,0 0 13,0 0 17,0 0-4,0 0-6,0 0-6,0 0-14,0 0-2,21 0-6,-21 0 2,0-20-2,25 20 0,-25 0-16,19-19 0,-19 19-4,17-16 2,-17 16 18,12-16-10,-12 7-5,6 2 9,-6 0-3,3 0 7,-1 2-3,-2 0-18,0 2-7,0 1-13,0 2 3,0 0-4,0 0-3,0 0 3,-20 0 10,20 0 3,0 0-4,-23 0 9,23 22-9,-16-22 1,16 0-1,-15 23-8,15-23 0,-12 13-1,12-13 5,-4 15 4,4-15 0,0 12-3,0-12 7,0 9 5,0-3-5,0 2 9,0-3-5,0 1-7,27 0 3,-27 0 1,23-1-1,-23-1 0,25-1 5,-12-1-9,3-2 4,-1 0 0,-1 0 0,-1 0 8,3 0-8,-3 0 0,0-25-3,-1 25-6,-1-20 4,1 20 1,-3-26 0,2 9-5,-5-2 0,2-1-5,-2-6-4,1 3 8,-3-5 0,0 4 1,2 1 4,-4 0 14,0 4 10,0 3 14,-2 3-5,0 3-7,0 5-16,0 1-9,0 1 0,0 3-14,0 0-5,0 0 5,0 0 0,0 0 9,0 25 15,0-25-5,-22 28 0,22-11-5,0 2 1,0 2-5,-13 0 8,13 0-3,0-1-1,-6-1 5,6-1-1,0 0 5,0-1-9,0 0 5,0-2-5,0-1 0,0-1 13,0-1-4,18-2-1,-18-1 1,0-3-14,0-1 5,0-1 5,0-2 3,11 0 9,-11-2 0,0 0-9,0 0-3,10 0-1,-10 0-4,4 0 4,-1-23-4,3 23-4,-1-23-4,2 23-4,2-23 3,-1 23-8,-1-23-5,0 23 14,-2-17-10,-1 17 13,0-12 14,-2 12-13,-2-4-1,1 4-3,1 0-10,-2 0 5,0 0 9,2 0-1,0 0 5,0 0 5,4 19-5,0-19 4,-1 0-3,1 22-1,1-22 4,0 17 5,0-17 8,-1 19 0,-2-19 9,-2 17-13,1-9 0,-3 2 3,0 1-3,0-2 7,0 1-4,0 1 0,0 0-8,-36-1 0,36 2-4,-29-5-8,29 3-4,-34-1-17,16-2-24,18-2-33,-24-1-38,24-2-25,-18 0-23,18-2-42,0 0-34,-5 0 39</inkml:trace>
  <inkml:trace contextRef="#ctx0" brushRef="#br0" timeOffset="451035.3894">26973 9796 903,'0'-4'31,"2"-1"22,-2 0 33,1 2 22,1-2-14,0 0-4,2-4-13,1 4-21,-3-1-22,2 0-13,0 2-21,0-1-8,-2 2 4,2 0-21,0 1-31,-1 2-22,1-2-42,4 2-23,-2 0-21,1 0-20,-1 0 2,1 0-26,2 0 38,-2 0 50</inkml:trace>
  <inkml:trace contextRef="#ctx0" brushRef="#br0" timeOffset="451759.14">27182 9532 722,'3'-4'16,"-3"-1"23,4 1 25,0 0 34,1-1-7,1-1-8,1 2-21,2-4-17,0 2-4,-2 2-9,-1-1-5,4 2-17,-6 1-15,3 2 0,-3 0-4,2 0-1,-2 0 15,2 0 4,-4 0-4,1 24 9,-1-24 0,0 18 0,-2-18 14,0 23-19,0-6 9,0-2-5,0 3-5,-29 2 13,29-1-4,0 3-9,-28-5-5,28 3 1,-19-2-13,19-2 8,-19-1 1,19-1 0,-18-1 3,18-2 9,-13 1-4,13-4-4,-8-2 0,5 0-9,3-1 9,-3-2-4,3 0 4,0 0-8,0-3 1,0 0 11,0 0-13,0 0-3,31 0 0,-31 0-16,28 0 3,-10 0 9,2-21-4,-2 21 7,2-23 5,-1 23 8,-2-27 1,0 13-13,0-3-5,-3 0-4,-1 1 8,1 1 14,-3 0 17,-2 2-4,-3 3 5,2 2-1,-4 1-9,0 4 5,-2 1-22,-1 0 4,-1 2-18,0 0 0,0 0 13,0 0-4,0 0 14,0 0-6,0 27 5,-25-27 0,25 23-5,0-23 0,0 28 5,-18-13-8,18-2 4,0-1 0,0 0-9,0-3 5,0 0 12,0-3-8,0 1 8,0-4 4,0 2-12,0-1 13,0-3-9,0 2 4,0-2 8,22 0-4,-22-1 4,18 0-7,-18 0-5,21 0 9,-10 0-5,0 0 9,3-18 11,-4 18-8,-1 0 4,3-26 0,-3 26-18,-5-19 11,4 19 4,-4-23-3,1 11 0,-2 0-9,-3-1-10,0 0 10,0-2-8,0 3-2,0 0 6,0 0-15,0 2 11,-22-2 1,22 3-9,0 1 5,0 1-1,-23 0-5,23 2-1,0 2 0,-17-1-11,17 4-6,-9-3-21,9 3-27,-12 0-35,6 0-35,2 0-17,-1 0-10,0 0 12,-2 0-9,3 26-9,-1-26-9,-3 16 34</inkml:trace>
  <inkml:trace contextRef="#ctx0" brushRef="#br0" timeOffset="453515.0263">27451 9670 209,'0'0'6,"0"0"9,0 0 2,0 0 13,0 0 3,0 0-2,0 0 8,0 0-10,0 0 6,0 0 15,0 0 1,0 0 13,0 0 0,0 0-5,0 0-4,0 0-2,0 0-6,0-14-15,0 14 1,0 0-1,0-12-12,0 12 17,0-8-9,0 8-7,0-9 9,0 9-18,16-8 5,-16 4-3,0-1-6,0 1 5,0 1-8,9-5 7,-9 3 6,0 1 5,7-4-1,-2 3-8,0-3-1,-1 2 7,2-3 18,-2 3 22,-1 1-9,3-2-15,1 5-17,-2-4 11,0 2 19,-1 3 10,0-3 3,1 2-30,0-2-12,-3 1 3,0-2 0,2 1 5,-1 0 2,-3 0-3,0 1 7,4 2-6,-4 0-8,2 1-9,-2-2-7,0 2-5,0 0-4,0 0-1,0 0-1,0 0-2,3 0 3,-3 0-3,0 0-5,0 0 3,0 0 4,0 0 0,0 0 5,0 0 6,0 19-6,0-19 6,0 17 3,0-17-6,0 26 7,0-9-4,0 0-1,0 2 3,-20 3-5,20 0 2,0 1-2,0-2 0,0 0-3,0-1 4,0-3 2,0 0-2,-14-1 8,14-1-8,0-2-4,0-2 1,0 1-6,0-2 10,-4-3 3,4 3 5,-3-4-3,1-1-3,0 0-2,0-1-9,1 0 6,0-1-6,1-1 2,-1 0 5,-1-1 0,2-1 5,0 2-6,0 0 3,0-2 0,0 0 0,0 0 11,0 0-7,0 0 4,0 0 2,0 0-11,0 0 8,0 0-7,0 0-9,0 0 12,0-21-5,0 21-5,0-17 7,0 17-8,0-22-8,0 6 9,0 0 4,0-1-6,0-3 13,0 2-11,-18-3 3,18 2 10,0 1-9,0 1 2,0 2-3,0 1-13,0 0 11,0 4 4,0 2-6,0 1 8,0 2-6,0 0 0,0 1 1,0 3-1,0-1-1,0 2 0,0 0-2,0-1-2,0 1 4,0 0-7,0 0 2,0 0 5,0 0-7,0 0 3,0 0 7,0 0 7,0 21-2,0-21 2,0 19-5,0-5-8,0 3 9,0 1-1,0 0-3,0 2 3,0-1 3,0 0-4,0 1 3,-19-1-5,19-2 1,0-2 5,0 2 3,0-5 0,-10 1-2,10-4-7,0-2 1,0-1 7,0 0-2,0-4 2,0 1 2,0-3-2,0 0 6,0 0-1,0 0 0,0 0 7,0 0 3,0 0 3,0 0-12,0 0-13,0-28-9,0 28 0,0-28 3,0 10 6,22-3-5,-22-3 3,0 1 9,20-2-6,-20 1 9,0 2-12,20 0-5,-20 3-2,0 1 1,12 0 12,-12 2-5,7 2 8,-7 2-10,5 2-3,-2 1 12,-2 4-10,-1 0 5,2 3 2,2-1-12,-4 1 5,0 2 0,3 0-6,-3 0 0,1 0 4,-1 0-6,0 0 10,0 0 2,0 0-4,0 0 3,0 34 5,0-34-2,0 31-1,0-11 7,-21-2-10,21 3 4,0-2 12,0 1-6,0-4-5,0 2 9,-14-1-6,14-3-2,0 2 4,0-3-3,-5 1-8,5-1-4,-4-2-26,2 4-62,0-1-67,0 1-93,-4-1-65,-4 3-57,1-2 31,-7 0 100</inkml:trace>
  <inkml:trace contextRef="#ctx0" brushRef="#br0" timeOffset="457294.2283">25681 10693 631,'0'-6'17,"0"6"17,0-4 12,0 1 33,0-1 8,0 2 11,0-3 8,0 3-18,0-3-3,0 3-13,0-1-4,0 0-2,0 1-18,0-1-22,0 3-13,0-1-9,0 1-12,0 0 4,0 0-5,0 0-12,0 0 13,0 0-5,-21 0 6,21 0 12,0 29-3,-29-29 4,29 24-6,-29-24 1,13 29-12,0-10 10,1-1 8,1 3-4,-1-2 5,6 2 0,0 2-6,2 1-3,0-2 8,1 2-4,0-2 0,4 0 4,0-1-8,0-1 4,2 2 0,0-6 1,0 0 3,0-3-3,25 2 3,-25-4 0,0-3 0,29-1 5,-29-2-5,21-1 1,-21 0 8,23 0-9,-9-4-3,-3 0 4,1 0-8,2 0 4,-4 0 8,2 0-3,-3-21-4,-2 21 7,4 0-3,-7-27 7,1 27 4,-3-19-1,-2 19-3,0-18-8,0 18-8,0-16-10,0 16-4,0-15 0,0 15 7,-27-9-1,27 9 0,-19-5-4,19 2-16,-25-1 1,25 3-13,-23 0-9,23 1-32,-21 0-29,21 0-33,-12 0-23,12 0 8,-8 0-10,8 0 15,-4 0-7,4 0-4,0 0 41,0 0 34</inkml:trace>
  <inkml:trace contextRef="#ctx0" brushRef="#br0" timeOffset="457532.1597">25953 10904 906,'0'-2'20,"0"-1"26,0-2 30,0 2 26,0-2-6,0 1-16,0 2-22,0-1-21,0-1-11,0 0-17,0 2-9,0-2-5,15 1-8,-15-1-9,18 1-37,-18 1-26,19-3-38,-10 1-24,5 4 5,-1-3-19,2 3-6,-3-3-11,1 2 19,3-3 44</inkml:trace>
  <inkml:trace contextRef="#ctx0" brushRef="#br0" timeOffset="457756.1856">26332 10635 817,'0'-7'16,"0"1"29,0 1 29,0-3 25,0 1 1,0 2-20,0-2-19,0 2-27,0 0-3,20-2-22,-20 2-5,0 1-4,11-1-17,-11 1 12,19 0-16,-10 2-22,5-1-27,-3 3-29,7-2-25,-5 2-20,-3 0-8,0 0-5,-5 0 3,-1 0 5,-4 0 38,0 0 33</inkml:trace>
  <inkml:trace contextRef="#ctx0" brushRef="#br0" timeOffset="458006.6066">26283 10640 533,'0'0'3,"-2"0"10,2 0 2,-2 0 17,2 0 20,0 0-2,0 0 27,0 17 6,0-17-2,0 17 5,0-17-10,0 22 3,0-22 0,0 19 0,0-9-4,0 2-24,0 0-16,0 0 0,0 3-10,0 2-5,0 2-1,0 0-9,0 1-3,0 1-5,0 0 8,0-3-8,0 2 1,0-2-21,0 2-23,0-2-33,0-2-43,0-1-31,-21 2-34,21-5-21,0 2-11,0-3-6,0-3 30,0-2 59</inkml:trace>
  <inkml:trace contextRef="#ctx0" brushRef="#br0" timeOffset="458775.2295">26337 10872 773,'0'-3'0,"0"2"8,2 0 5,-1 1 8,1 0 11,0 0-7,0 0 2,0 0-11,2 0-4,1 0-1,1 0-10,6 0 2,-1 0-7,1-18 3,3 18 1,1 0 7,-3-16-8,2 16-3,-3-11 11,-5 11-7,-2-12 11,0 12-5,-1-14-6,-2 8 4,0-1 0,-2 0 3,0-1 1,0 4 0,0 0-9,0 1-6,0 2-5,0 0 4,0 1 0,0 0 8,0 0 0,-24 0-7,24 21 1,-19-21 8,19 20 0,-15-20 3,15 26-3,-16-12-5,16 1-3,-13-2 8,13 0 7,0-1-8,0-2 8,0 0-5,0-2-6,0 0 10,0-3 4,0 1-7,23-2 7,-23 0-4,23-1-3,-23-2-1,33-1-1,-14 0-3,0 0 0,-2 0 3,6 0 1,-5-26-8,2 26 10,-4-23 1,-3 23-5,3-27 8,-5 10-12,1-2-5,-6-2 13,5 2-3,-4-1 1,0-1 3,-2 1 0,-1 0 14,0 4 11,-1 3 16,-1 1 1,-2 0 0,0 4-13,0 6-18,0-4-14,0 3-27,0 3 5,0 0 0,0 0 5,0 0 17,0 0-1,0 21-3,0-21-6,0 22 19,-16-22-3,16 28 13,0-12 1,0 0-15,-13-1-4,13 2 0,0 1 4,0 0-4,0 0 0,0 3-5,0-3 4,0 1-5,0 0 6,0-6-1,0 3-8,0-5 4,-5 0 4,5-4-4,0-2 9,0-1 3,0-3-3,0 1-1,0-2-3,0 0-5,0 0-9,0 0-8,0 0-14,21-24-9,-21 24 9,17-25 0,-17 25 17,23-29-4,-9 29 0,-14-26 4,22 26 1,-13-20 8,0 20 1,-9-9 4,9 9-9,-5 0 5,0 0-5,-1 0 1,-2 0 4,3 0 4,-4 0 5,4 0 3,-4 0-3,2 0-1,1 0 9,-3 19 1,2-19 8,-2 0 9,0 17-9,0-17-12,0 12 3,0-12-4,0 17 0,0-10 18,0 1-5,0 0-5,0-2 1,0 1-5,-27 1-5,27-3 5,-21 2-5,21-2-4,-24-1 1,10 1-9,1-1-5,-1-2-17,3 0-30,3-1-33,0-1-43,8 0-33,-9 0-37,9 0-43,0 0 26,0 0 50</inkml:trace>
  <inkml:trace contextRef="#ctx0" brushRef="#br0" timeOffset="458995.1523">27001 10814 766,'0'-2'16,"0"0"9,0-1 20,0 1 30,0 2 0,0-1 10,0 1-16,0 0-24,0 0-19,0 0-12,0 0-10,0 0-8,0 0 4,0 0-8,0 0-14,0 0-14,0 0-38,0 0-32,17 0-20,-17 0-31,11 0-12,-11 0-15,20 0 21,-11 0 50</inkml:trace>
  <inkml:trace contextRef="#ctx0" brushRef="#br0" timeOffset="459354.9319">27220 10657 879,'3'-5'23,"3"1"23,-2-1 37,1 2 22,-1-2 12,2 1-6,0 1-36,0 1-19,-3 2-43,3-1-21,-2 1 7,0 0-7,0 0 8,2 0 5,-3 0-8,3 0-1,-1 19 10,0-19-10,-3 18 9,2-18-8,-4 19 4,0-19 9,0 22-4,0-10 21,0 1-23,0 2 7,0-1-3,-31 2-6,31-1 14,0 2-14,-21 0-11,21-3 16,0 1 0,-18-2-4,18-2 17,0-1-16,-9-4-8,9 0 7,0-1 5,0 0 0,0-3-4,0-1 8,0-1-8,0 0-3,0 1 7,0-1-8,0 0 4,23 3-13,-23 0-24,23-2-34,-23 2-56,29-2-42,-29 2-23,29-2-20,-14 1-3,-3-1-11,1 0 29,-1-1 54</inkml:trace>
  <inkml:trace contextRef="#ctx0" brushRef="#br0" timeOffset="459603.1556">27541 10653 790,'0'-10'35,"0"0"50,0 2 51,0 0 43,0 0 1,0 1-18,0 4-33,17 1-40,-17 2-38,0-3-32,0 3-19,0 0-8,0 0 1,0 0 1,0 0 8,0 0 8,0 20 16,0-20 0,0 21-2,0-21-4,0 27-7,0-12-2,0 0-2,0 0 3,0 3-3,0 3 0,0-2-31,0 6-45,0 2-60,0 2-76,0 3-68,0 1-45,-23 4-56,23 1 73,-27-2 93</inkml:trace>
  <inkml:trace contextRef="#ctx0" brushRef="#br0" timeOffset="460507.4324">25690 11768 668,'4'-7'27,"-4"2"42,5 0 52,-2-3 42,-1 2 6,2-2-3,-2 1-24,3 1-7,-2 0-14,0 1-20,-1 1-8,0 0-19,-2 3-17,0-2-21,0 3-20,3-1-29,-3 1-3,0 0-5,0 0 2,0 0 14,0 0 2,0 0 8,0 19-6,0-19 6,0 24-3,-24-24-3,24 32 8,0-14-2,-19 1 0,19 2-1,0-2-2,-15 0-2,15 0 7,0-3-2,-10-1 5,10 2-3,0-3-8,0-1 9,0-1-5,0 0-2,0-2 2,0 1-1,23 0 0,-23-5 4,0 1-1,0-2-3,20-2 1,-20 2 1,15-3-1,-15-1-4,21-1 1,-12 0 3,3 0-8,-2 0 6,0 0-5,3 0-3,-6-23 6,1 23 4,-1 0-2,-2-22 1,0 22 5,-1-16-11,-2 16 9,-2-16-7,1 16-7,-1-12 6,0 12-10,0-6 2,0 6 2,0 0-11,0-4 3,0 4-17,0 0-31,0 0-19,-19-3-18,19 3-10,0 0-18,-22 0-20,22 0-34,-22 0-24,7 0-9,4 0-8,-2 0-4,2 0 53</inkml:trace>
  <inkml:trace contextRef="#ctx0" brushRef="#br0" timeOffset="460708.1898">25953 11921 920,'8'-8'13,"2"1"25,-3-1 21,2 2 27,-1-1 9,0-2-16,0 1-30,-1 3-22,1 2-22,0-2-10,-2 2-13,1-1-30,-1 3-30,4 1-39,-1-1-11,-3 1-12,3 0-12,3 0-21,1 0-20,3 0 40</inkml:trace>
  <inkml:trace contextRef="#ctx0" brushRef="#br0" timeOffset="460920.1556">26429 11618 583,'0'-8'0,"0"1"6,22-1 12,-22 2 10,0 0 1,29-1-3,-29 2-17,21-1-11,-21 3-12,20 1-28,-20 0-26,20-1-27,-8 3-21,-3 0-13,-1 0 25,0 0 27</inkml:trace>
  <inkml:trace contextRef="#ctx0" brushRef="#br0" timeOffset="461195.1731">26398 11643 672,'-2'0'0,"2"1"4,-3 1 19,3-1 21,0 3 18,-2 1 8,2 0 3,0 5 3,-1 0-1,1 5 25,0-1-17,0 1-7,-4 2 0,4 1-29,0 0 1,-4 1-5,4 1-17,0-3 1,-2 1-4,2-2-8,0 2 1,-2-3-10,2 0 4,0-5-9,0 2-3,0-2 5,0 0-17,-1 0-22,1-2-25,0 0-40,0 4-36,0-6-33,0-1-13,0-1-6,0 1 6,0-5 5,0 0 1,0 0 42</inkml:trace>
  <inkml:trace contextRef="#ctx0" brushRef="#br0" timeOffset="461563.1964">26405 11810 314,'0'0'4,"0"0"8,0 0 8,19 0 16,-19 0-2,0 0-4,16 0-5,-16 0-6,16 0 1,-16 0 2,16 0-1,-7 0-3,5 16 1,1-16 0,-1 0-4,1 0-3,3 0-8,0 0-3,2 0 3,-1 0-8,-4 0 12,3-17-10,-5 17 1,1 0 19,-7-15-6,4 15 16,-4 0 16,-5-11-8,1 11 14,-1 0-4,-2-7-10,0 7-8,0 0-19,0 0-9,0 0-8,0 0 7,0 0 0,0 0-4,-27 0-4,27 0 5,-19 0-6,19 21 13,-19-21-1,19 17-4,-21-17 5,21 18-4,-11-18 19,11 20-7,-9-20-1,9 16-7,0-16-4,0 14 1,0-7 0,0-2 8,0-1-17,0 1-1,0-3-19,0 1-16,24-1-24,-24-2-26,28 0-11,-10 0-23,1 0-11,2 0 2,4 0 31</inkml:trace>
  <inkml:trace contextRef="#ctx0" brushRef="#br0" timeOffset="462018.349">26905 11611 684,'0'-1'-1,"0"1"8,0 0 4,0 0 23,-19 0 26,19 0 20,0 0 16,0 25-9,-14-25-21,14 22-15,-9-22 6,9 27-20,-9-10 17,9-2-7,-7 1-17,7 2 21,-3-1-25,3-1-4,0 1-13,0 0-7,0-3-5,0 2 4,0 0 9,0 0-4,0-2-1,0-1-3,0-1-15,0-4-18,0 1-1,0-5-5,0 0 5,0-1 22,0-3 6,0 0 8,0 0 1,0 0-10,0 0 1,21 0-19,-21-28 4,0 28 1,21-28-4,-21 13 18,15 15 0,-15-32-8,16 32 12,-16-24-4,11 24-1,-11-15 18,9 15-4,-9-7-1,7 7 10,-7 0-10,0 0 1,2 0 0,-2 0-14,0 0 1,2 0 0,1 0-5,-1 0 9,2 0 0,2 0-5,-1 0 18,3 22 14,0-22-9,-1 15 9,1-15-1,-2 19-16,2-19 12,-5 19 1,1-10-9,-2 0 16,-2-1-3,0 2-5,0-2 5,0-3-17,0 0-8,0 2 7,0-3 0,-27-1-5,27 1 3,-22-1-7,22 1-14,-29-2-12,15 1-28,-1-1-36,-1 0-45,3-2-22,1 0-27,3 0-22,0 0-14,-1 0-7,4 0 59</inkml:trace>
  <inkml:trace contextRef="#ctx0" brushRef="#br0" timeOffset="462228.0595">27092 11785 816,'7'0'10,"-3"-2"17,-1 1 32,1 1 29,-2-2 22,0 2 15,2-2-8,-1 1-9,4 0-26,-2-2-34,1 1-24,0 0-16,1 1-16,-1 1-4,2-1-33,-1-1-45,-1 2-39,0 0-42,2 0-28,-1 0-12,-1 0-2,4 0-8,-1 0 62</inkml:trace>
  <inkml:trace contextRef="#ctx0" brushRef="#br0" timeOffset="462595.2107">27342 11667 956,'0'-6'12,"0"1"35,0 1 31,0-1 26,0 1 7,0 0-18,19 0-25,-19-1-13,0 3-21,23 0-18,-23 1-5,18-1-7,-18 2-8,15 0 0,-6 0 0,-1 0-6,3 0 10,-2 0 1,0 21-1,-3-21 4,1 0-3,-5 27 3,-2-27-10,0 22 0,0-22 7,0 26 4,0-11 7,-27-2 5,27 3-8,-20-3-8,20-2 1,-24 3-4,24-1 3,-25-1 5,25-2-1,-21 0 4,21-1 1,-13 1-1,13-3 0,-14 1 7,14-3-3,-6-1 3,6 0 12,0 0-7,0-3 9,0-1-6,0 0-5,0 0-16,0 0-9,0 0 6,0 0-12,0 0-16,0 0-42,25 0-52,-25 0-58,27 0-41,-27 0-26,36 0-25,-16 0 1,2 0 68</inkml:trace>
  <inkml:trace contextRef="#ctx0" brushRef="#br0" timeOffset="462827.9248">27662 11647 1158,'0'-3'28,"0"1"41,0 0 46,0 0 44,0 1 4,0-1-27,0 2-40,0 0-46,0 0-35,0 0-18,0 0-6,0 0 10,0 0 7,0 0 20,0 0 2,0 24 6,0-24-6,0 20-13,0-6 2,0 1-14,0 2 2,0 0-4,0 1-16,0 2-21,0 0-56,0 2-76,0 0-95,0 1-88,-24-1-87,24 2 62,-16 0 108</inkml:trace>
  <inkml:trace contextRef="#ctx0" brushRef="#br0" timeOffset="464555.1622">28468 9377 755,'0'-4'-6,"0"1"6,0-2-5,0 3 2,0 0 4,0-3 0,0 2 7,0 3-4,0-4 2,0 3-7,0 1-9,0 0 3,0-3 0,0 3 4,0-1 17,0 1-3,0 0 15,0-1 11,0 1 16,0 0 12,0 0-2,0 0 5,0-2-3,0 2 10,0-1-9,0 0-11,0-2-8,0 3-18,0 0 1,0 0-6,0 0-11,0-1-9,0 1 0,-19 0-12,19 0 8,-15 0 4,15 0 1,-23 0 15,9 0-11,1 21 8,-2-21 12,-1 0-8,2 19 19,-1-19-7,1 15-12,2-6 4,2 3-19,-3-2-6,5 3 6,-1 0-9,1 1 8,1 1 14,0 1-17,2 1 10,-1 2 0,4 0-16,-1 1 13,3-1-5,0 0-3,0 1 9,0-1-5,0-3 4,0 0-2,24-4-4,-24-1 3,0-1-1,28-5 3,-28 0 10,22 0 5,-22-3-1,23-2 0,-12 0-7,2 0-6,-2 0 0,1 0-1,-1 0-3,-2-23 0,0 23 3,1-17-3,-4 17 7,0-21-10,-2 9-6,-1-1 7,0 0-8,-1 1 7,-2 2 2,0-2-3,0 2 0,0 5-7,0-1-5,0 1-12,-24 2-7,24 0-12,0 2-13,-19 1-17,19 0-15,-15 0-25,15 0-34,-16 0-34,16 0-23,-15 0-18,5 22-5,6-22 1,-1 0 48</inkml:trace>
  <inkml:trace contextRef="#ctx0" brushRef="#br0" timeOffset="465186.1631">28773 9448 996,'0'-5'16,"0"0"17,0 1 25,0-1 18,0 2-24,0 1-14,0 2-29,0 0-22,0 0 12,0 0-4,0 0 9,-20 0-5,20 24 5,0-24 9,0 21-9,0-21 9,-12 24-9,12-24 1,0 22 14,0-22-5,0 22 1,0-15-11,0 4-4,0-2 23,0 1 17,26-3 4,-26 2-1,0 1-8,19-5-10,-19 0-1,15-1-3,-15 0-9,15-3 0,-15 2 0,11-3-4,-5 0 8,-1 0-7,-5 0 7,8 0 8,-3 0-7,-2 0 0,1-22-11,0 22 3,-3-19 2,2 19-6,1-22-4,-2 7-7,-1 3-6,2-2 8,-1-3 0,0 2-6,4 3 7,-2 0-3,-2 1-3,3 2 5,-1-2-5,2 6-3,0-2 4,1 4 4,-1 1-1,-1-1 6,2 0 2,1 2-10,-3 1-1,2 0-3,-2 0 3,3 0 5,-1 0 7,2 0 1,-3 0 1,2 21 3,-2-21-3,-1 0 0,1 27 5,0-27 3,0 22-2,-3-22 3,2 23-3,-3-13-4,0 0-6,1 2 0,-2 3-12,0-3 8,-1-1 14,3 2-3,-1 2 8,2-1-7,0-4-14,0 0 11,4-2 0,-2 0 0,2-3 7,0 0-3,-1-3-2,1-1-1,3-1 3,0 0-3,0 0 3,2 0-6,3-22 2,-2 22-7,1-24-4,3 24 23,-2-33-8,-3 18 7,0-2 7,-4-1-18,-4 1 3,0 3 5,-4-1-6,-1 3-1,0 0-3,0 2-5,0 1 1,-29 3-3,29 0-9,0 1-18,-31 3-28,31-1-44,-17 3-61,17 0-79,-19 0-61,7 0-38,12 0 6,-18 0 96</inkml:trace>
  <inkml:trace contextRef="#ctx0" brushRef="#br0" timeOffset="466703.827">28177 10539 465,'0'-3'6,"0"3"4,0-1-4,0 1 12,0-2-6,0 1-3,0 0 3,0 1-6,0-1 2,0-1 3,0 2-2,0-1-2,0 1 0,0 0-2,0 0 12,0 0 2,0 0 11,0-1 11,0 1 0,0-1 0,0 0-3,0-1 11,0-1 2,0 3 14,0-1 1,0-2 2,-13 2 9,13 1-2,0-1 0,0 0-4,0-1-2,0 2 3,0 0 2,0 0-3,0 0 4,0-2-1,0 2 8,0 0 1,0 0-2,0 0-4,0 0-1,0-1-3,0 1-2,0 0-1,0 0-6,0 0-10,0 0-1,0 0-11,0-2-10,0 2-5,0 0-16,0-1 1,0-1-5,0 1-7,0 0 1,0-1-2,0-1-3,0 3 4,0-2 0,0-1-3,0 1 1,13 2-3,-13-3 4,0 1 2,0 2-2,0 0 5,0 0-4,0-2-1,0 2 3,0 0-1,0 0-3,0 0 4,0-1-2,0-1 0,0 2-1,0-2-1,0 1 2,0 0 2,0 1-1,0-1-2,0 1-1,0 0-5,0 0 2,0 0 1,0 0 1,0 0 1,0 0-5,0 0-4,0 0-4,0 0 1,0 0 6,0 0 6,0 0 0,0 0 1,0 24 3,0-24-3,0 17 2,0-17 3,0 22-2,20-9 2,-20 1 1,0-1-7,0 1 3,14 0 1,-14 3-1,0-2 5,10 1-14,-10-1-14,4 1-23,0-3-22,-2 0-23,-2 1-25,2 0-19,-2 0-44,0-1-48,0 3-80,0 0-55,0 0-53,0-4 66,0 0 116</inkml:trace>
  <inkml:trace contextRef="#ctx0" brushRef="#br0" timeOffset="468111.4192">28393 10544 795,'0'-4'19,"0"0"15,0 0 21,0 0 34,0 0 10,0-2 15,0 1 8,0-1-5,0 1 6,0 0-5,0 1-4,0 1-4,0-1-6,0 1-14,0 3-12,0-2-17,0 2-34,0 0-8,0 0-21,0 0-11,0 0 3,0 0-4,0 0 2,0 0 6,0 0-3,0 0 5,0 0 2,0 21-1,0-21 8,0 17-3,0-17 3,0 21-4,0-8 8,0 1-5,0-3 3,0 1 1,0 2-15,24-1 15,-24-1-7,0-1 6,13 1 0,-13-2-10,12 2-2,-12-5 9,12 1-6,-5-3 3,-2 0 9,1-3-6,-1 0 5,-2 0-1,2-2 8,2 0-9,0 1 0,-1-1 4,3 0-8,1 0-1,0 0-3,0 0 3,1 0 1,-2-20 1,1 20 4,-1 0-6,-1-19-3,-2 19-2,-2-14 4,-1 14-9,-1-19-1,0 6-3,-2-1-10,0-2 5,0 1-9,0-1 9,0 0 5,0 2-5,-23-1 4,23 4-1,0 0-1,-21 3 1,21 1 3,0 2 6,0 1-3,-15 2 3,15-1-2,0 3-13,0 0-6,0-3-5,0 3-7,0 0 6,0 0 3,0 0-1,0 0 13,0 0 3,0 0 8,0 0 6,22 0-3,-22 0 0,18 0-3,-18 20 4,19-20 3,-19 0 3,24 14-7,-13-14 4,2 12 0,-3-4-4,1-8 7,-2 13-9,-2-5 4,2 2 0,-3-3 3,-1 4 4,1-2-4,1 0 7,-2 3-6,1-2 3,-2 3 4,1-2-8,0 1 8,-1 0-7,2-2 0,0 2-4,-2-2-4,2-2 7,0-1-4,1 1 8,-1-3 9,0 1-10,1-1 0,0 0 0,-1-3 1,4 0-1,-1 1 6,-1-3-7,4 0 0,-3 0 9,2 0-10,2 0 7,-2 0-8,-3 0 8,2 0-5,-2 0-1,1 0 3,-2-26-8,-3 26 0,0-24-3,-2 24-5,2-30-9,-2 13 12,0 0-5,-2 0-3,0 1 11,0 1-9,0 4 7,0 0 3,0 2-8,-25 2 2,25 2 0,0 1 3,0 2 8,0 0-7,-14-1-2,14 2-8,0 0 1,0 1 1,0-2-2,0 2-1,0-1-3,0 0 0,0 1 3,0 0-3,0-1 7,0-1 0,0 2 0,0 0 7,0-2-3,16 2 3,-16 0 5,0 0-1,16 0-4,-16 0 4,13 0-4,-4 0 8,-1 0-4,2 0 4,2 18-3,-5-18-7,2 0 4,-4 20-11,4-20 7,-4 18 5,-3-18 5,2 21 2,-1-12 2,-1 4-10,1-2 5,2 1-1,-2 1 1,2-3-1,-1 2 0,0-1 8,1-1-8,-1-2 13,2-1-10,0-1 7,-1-2-4,1 0-4,3-4 11,-2 0-14,2 0 2,3 0-1,1 0-4,0 0 6,4 0 0,2-26 0,2 26-3,2-24-1,-4 24 5,1-27-1,-3 10 7,-3 0 1,-3 3 8,-3-1-1,-6 0-6,-2 1 1,0 1-13,0 2-10,0 3-3,-35-1-12,35 2-10,-35 2-19,35 5-24,-42-3-52,18 3-62,-2 0-49,2 0-62,-3 0-28,4 29 79</inkml:trace>
  <inkml:trace contextRef="#ctx0" brushRef="#br0" timeOffset="468832.2183">27813 11863 868,'0'-11'12,"0"-1"9,0 1 29,0-1 41,0 0 9,0-1 17,0 1-8,0 1-14,0 0 6,19 0 2,-19 1 5,0-2 2,0 1-13,17-1 1,-17 3 8,0 0 0,0 1 12,0 3-1,11-1-23,-11 2-24,0 3-24,0 0-30,0 1-16,0 0-5,0 0-5,0 0-2,0 0 7,0 0-5,0 0 7,0 0 4,0 0-1,0 20 1,0-20 2,0 14-1,0-14 1,0 21 2,0-9-5,0 1-1,0-1 1,0 2 4,0-1-1,18 1-11,-18-1-21,0 3-23,14-1-30,-14-1-16,9 1-18,-9 1-33,8-3-23,-2 1-49,-2-1-45,3-5-25,-1-2-10,3-1-3,3-1 34,1-2 77</inkml:trace>
  <inkml:trace contextRef="#ctx0" brushRef="#br0" timeOffset="469103.2055">28197 11688 1110,'3'-7'23,"-1"2"25,0 2 30,-1-1 27,0 0-12,1 3-14,-2-2-32,1 3-28,-1 0-19,0 0-15,0 0 11,0 0 6,0 0 13,27 0 4,-27 0-7,27 23-4,-27-23-14,32 16 3,-14-16 4,-3 19-4,1-19 8,-3 23 0,-1-11 0,-12-2-4,13-1 8,-13 0-1,10-1-3,-10 2 3,0-5 1,0 4-4,0-4 0,0 2 7,0-3-7,-25 3-11,25-1-13,-23-2-33,23 2-49,-25-1-42,25-3-40,-24 3-30,24-2-19,-22-3-27,22 0 35,-15 0 60</inkml:trace>
  <inkml:trace contextRef="#ctx0" brushRef="#br0" timeOffset="469278.9213">28285 11621 1176,'0'-7'31,"5"1"22,-3 2 19,1-2 19,2 2-27,0-1-18,3 1-19,-2 0-19,3 0-12,-2 2-19,6-1-24,-2 2-36,5-1-31,-2 2-29,2 0-23,1-1-16,1 1-8,0 0-29,1 0 39,-1 0 51</inkml:trace>
  <inkml:trace contextRef="#ctx0" brushRef="#br0" timeOffset="469923.139">28757 11568 680,'0'12'13,"0"-12"9,0 0 34,0 0 33,0 9 10,0-3 14,0 2-9,-24-1-12,24 4-16,0-2-11,-16 1-20,16 0-17,0 1 5,-14-1-16,14 2 7,0-2-8,-9 2-12,9-3 8,0 0-11,0 2 3,0-2-3,0-1 3,0-1 8,0-1-4,24-1 11,-24-1-7,0 0 0,19-1 15,-19 0-7,15-1 9,-15-2-2,16 0-5,-16 0 4,11 0-1,-11 0 8,13 0-8,-7 0-2,-1 0-8,0-24-10,-2 24-3,-1-18 0,1 18-4,-2-24 3,0 13 3,-1 0-3,0-2-4,0 2-1,0 2 3,2 0-6,-2 1 5,0 1-2,0 0-10,0 0 6,0 2-2,0-1 0,0 1 9,0 0-6,21 1 0,-21 0 3,0 0-6,21 0 13,-21 2-3,0 1-7,18 0 10,-18 0-9,14 1 6,-14 0 7,13 0-3,-3 0 3,0 0 1,1 0-1,-1 0-3,2 0 6,-2 0-7,2 19 1,-3-19 7,0 0-7,1 18-6,-3-18 9,2 16-6,-4-16-2,1 18 5,-2-9-5,0 3-6,-2-4 5,-1 4 4,1 0 4,-1-1 2,2 1-7,0-1 5,0 1-4,-1-5-4,1 1 10,2 0-4,0-3 7,-2-2 7,1-1 3,1-2 10,0 0 1,3 0 8,1 0-10,0 0-9,3 0-3,-1 0-6,2-27 13,1 27 6,0-18 13,0 18 8,0-24-9,-2 24-5,-2-25-15,-2 11-10,3-1 0,-6 1 3,-2 1-1,-1-2-1,-2 3-3,0 0-10,0 3-7,0 3-4,0-2-1,-26 2-18,26 2-19,-21 1-28,21 1-44,-24 2-45,8 0-54,-2 0-58,3 0-63,-2 0-53,-1 0 35,3 0 90</inkml:trace>
  <inkml:trace contextRef="#ctx0" brushRef="#br0" timeOffset="479367.005">14387 10205 435,'0'0'15,"0"0"18,11 0 28,-11 0 14,0 0 2,0 0-6,0 0-10,0 0 9,0 0 11,0 0 12,0-22-2,0 22-12,0 0-10,0 0-7,0 0 10,0 0-5,0-11 1,0 11-14,0 0-6,0 0 0,0 0-7,0 0 9,0 0-7,0 0 2,0 0-6,0 0 0,0 0-11,0 0-7,0 0-6,0 0-12,0 0 0,0 0-1,0 0-4,0 0 2,0 0-3,0 0-5,0 0 1,0 0 3,0 0-6,0 0 9,0 0-1,0 0-5,0 0 11,0 18-4,0-18 3,0 15 6,0-15-5,0 17-2,0-7 8,0-1-5,0 1 8,0 2 1,-17-2-10,17 2 3,0-3-9,0 1 1,0 0 1,0 1 0,0-3 4,0-1-8,0 1 10,0-1-5,0 0-3,0 0 8,0-2-10,0 2-10,0-3-32,0 3-35,0-1-44,0-1-34,0 1-17,0-1-19,0-1-1,0 1-11,0 0 0,0-3 4,0 0 0,0 1 59</inkml:trace>
  <inkml:trace contextRef="#ctx0" brushRef="#br0" timeOffset="479875.123">14558 10268 779,'4'-4'3,"-2"-2"5,1 1 6,-1 1 13,0 1 3,0-2 11,2 4 4,-4 0-7,2 1-15,-2 0-8,0 0-15,0 0-7,0 0 6,0 0-14,0 0 11,0 0 0,0 0 11,0 0 16,0 19-8,0-19 8,0 17 0,0-17 0,0 19-4,-19-6-4,19 1-7,0-2-8,0-2 7,-12 1 1,12 0-4,0-2 0,0 0 4,0-3 0,0 2-5,0-2 13,0-2 0,0 0 1,0 0 12,0-1-8,0 1 0,23-1 0,-23 0 0,18-1 5,-18-2-13,16 2 7,-3-2-3,-1 0-13,0 0 16,0 0 0,0 0-12,-2 0 8,2 0-4,1 0-12,-1-22 11,-5 22 8,1 0 4,-2-18 8,0 18-1,-2-13-11,-1 13-11,-2-15 5,0 6-5,-1 1 7,0 0-5,0-2-3,0-1-4,0 0-7,0 0 7,-25 0-14,25 2 7,0-2 0,-23-1-6,23 5 11,0-3-1,-18 2 0,18 2 3,-11-1-7,11 2 0,-9 1 5,9 0-5,-8 2 0,8 0-7,-3 1-31,1-1-20,0 2-40,2 0-13,0 0 4,0 0 3,-4 0 8,2 0-8,-4 0-13,2 0-22,-3 22 1,1-22-15,0 0 11,2 16 42</inkml:trace>
  <inkml:trace contextRef="#ctx0" brushRef="#br0" timeOffset="480194.3747">14962 10246 868,'5'-18'25,"-1"18"14,3-13 25,-1 5 41,1-1 7,-4 1 19,1 1-11,0 2-22,0 0-7,-2 0-22,-1 1-7,-1 4-12,3-3-21,-3 3-11,0 0-11,0 0-10,0 0 0,0 0-5,0 0 7,0 0 3,0 0 1,0 0 8,0 21 0,0-21 3,-19 19 1,19-19-1,0 25 7,0-11 0,-13-1-2,13 2-1,0-3-6,0-1-11,0 2 8,-9-1-5,9-2-3,0 0 10,0 1-21,0-1-38,-3 0-45,3-3-95,-3 4-91,-2-2-65,1 0-77,-1 0 91</inkml:trace>
  <inkml:trace contextRef="#ctx0" brushRef="#br0" timeOffset="488396.1109">16163 10109 92,'0'0'0,"0"0"-3,0 0 0,0 0 5,0 0-5,0 0 3,0 0-3,0 0-1,0 0 6,0 0-2,0 0 6,0 0-6,0 0 1,0 0 2,0 0-2,0 0 7,0 0 0,0 0 9,0 0-2,0 0 0,0 0 3,0 0-6,0 0 1,0 0 2,0 0-2,0 0 2,0 0 5,0 0 3,0 0 1,0 0-4,0 0 10,0 0 3,0 0 1,0 0 13,0 0-7,0 0 6,0 0 3,0 0-13,0 0 2,0 0-12,0 0 1,0 0 22,0 0-1,0 0 10,0 0 5,0 0-9,0-15 3,0 15-3,0 0-4,0 0 6,0-10-3,0 10-4,0-10-4,0 10 3,0-7 4,0 1 11,0 1 6,0 0-16,0 0 3,0-1-5,0 2-10,0-1-12,0 3-4,0-1-10,0 0-5,0 2 10,0 0-6,0 1-5,0 0-2,0 0-2,0 0-5,0 0 5,0 0-2,0 0-9,0 0 0,0 0-4,0 0 2,0 0 7,0 0-7,0 0 2,0 0 2,0 0-3,0 0 3,0 0 1,0 0 0,-20 0 4,20 21 5,0-21 0,0 18-7,-22-6 9,22 2-5,-15 1 3,15 2 2,-18 0-5,8-2 7,2 3-11,0-3 5,2 3-3,-2-2-7,1-2 13,-1-1-5,2-1 2,1 0 2,0-2-2,0-3-4,1 2 0,0-6 3,3 1-12,-2-1 4,1-3 11,1 2-9,1-2 12,0 0 3,0 0-12,0 0 10,0 0-7,0 0 1,0 0-4,0 0 4,0 0-3,0 0 4,0 0 8,0 0-8,0 0 8,0 0-3,0 0-5,0 0 2,0 0 0,0 0-3,0 0 1,0 0-5,0 0 2,0 0 0,0 0-4,0 0 3,0 0-3,14 0-2,-14 0 7,0 0-3,16 0 3,-16 0-2,15 0-4,-4 0 6,-1 0-6,1 0 8,-1 0-2,-1 0-6,0 0 6,2 0-8,-1 0 6,4 0-1,-4 0-3,1 0 2,3 0 4,-2 0 0,1 0 0,-4 0 2,-1 0-5,0 0 0,-1 0-3,-2 0-2,1 0 0,-3 0 5,1 0 3,0 0-7,-1 0-11,0 0-12,1 0-36,-3 0-31,-1 0-32,0 0-49,0 0-10,0 0 16,0 0-4,1 0 26,-1 0 0,1 0-22,1 0-9,-1 0 11,0 19 44</inkml:trace>
  <inkml:trace contextRef="#ctx0" brushRef="#br0" timeOffset="488787.5397">16166 10273 367,'0'-3'11,"0"-2"9,0 0 13,0 1 17,0-1 8,21 0 9,-21 0 12,0 3-1,0-2 1,0 2-3,0 0-5,0-1 0,0 2-2,0 0-2,0 0-8,0 1-2,0 0-21,0-1-11,0 1-16,0 0-5,0 0-13,0 0-3,0 0 3,0 0-3,0 0 4,0 0 12,0 0 5,0 17-9,0-17 8,0 0 0,0 22-12,0-22 20,0 19 4,0-19 0,0 20-3,-14-11-9,14 2-12,0-2 0,-13 3 12,13-3-11,-8-1 11,4 1-8,0 1-16,1-2-34,-3 2-48,0-2-39,0-1-35,1 1-18,0 2-11,0-2-25,-1-2 52</inkml:trace>
  <inkml:trace contextRef="#ctx0" brushRef="#br0" timeOffset="489771.6479">16453 10210 392,'6'-3'6,"-4"1"3,1-1 12,-1 1 9,2-1 3,-2-1 14,2 1 2,0 1 2,-1-1 7,0 0-5,1-1-2,-2 1 0,1 1 7,-1-2-2,2 2 8,-3-1 9,0 0-2,2 2 4,-3-2 1,1 2 0,1-1-20,-2 2-4,1-2-14,0 1-19,-1 1-4,0-1 4,0 1-8,0 0 4,0-1 8,0 1-13,0 0 1,0 0-7,0 0-15,0 0 0,0 0-3,0 0 6,0 0 4,0 0-7,0 0 11,0 0-7,0 0 3,0 16 8,0-16-4,-21 0 4,21 20-4,0-20 4,-19 20-1,19-11 1,0 1 0,-18 1 3,18-2 0,0 3-3,-10-3-4,10 2 0,0-2-3,-6 0 4,6-1 10,0 1-7,0-2-4,0 1 7,0-1-10,0-2 0,0 0 10,0 0-7,0-1 15,0-1 2,20 2-2,-20-4 4,0 2-11,15 0 3,-15-1 0,14-2 0,-14 3 3,17-1-5,-6-2-2,-4 0 0,5 2-6,0-2-1,-2 0 1,1 0-1,2 0 2,-1 0 1,-2 0-3,1 0 4,0 0 2,0 0 0,-1 0 4,-2-21-10,0 21 9,-2 0 1,-1-16 1,0 16 8,-1-13-6,0 13-3,-2-17-4,1 7 1,-2-3-11,0 2-2,-1-3 2,0 2-9,0-5 16,0 0-4,0 0-2,0 0 4,-25 0-10,25 0 9,0 2-6,-22 2 0,22 1 3,-14 3-14,14 0 17,-13 4-4,13 0-3,-9 0 7,9 3-11,-11 2 0,5 0-13,-4 0-23,0 0-20,-1 0-18,0 0-24,-1 26-25,1-26-18,1 17-3,3-17-9,1 22 10,0-22-8,3 20-30,3-20 30,0 19 37</inkml:trace>
  <inkml:trace contextRef="#ctx0" brushRef="#br0" timeOffset="490296.1286">16965 10190 802,'0'-15'17,"0"15"26,0-16 11,0 6 20,0 0 5,0 2-4,0 0 8,0 3-2,0 2-17,0-1-11,0 2-21,0 0-16,0 1-1,0 1-7,0 0 4,0 0 7,0 0-3,0 0-1,0 0 1,0 0-1,0 0 12,0 0 6,0 0 4,0 0-1,0 0-10,0 0-8,0 0 10,0 0-7,0 0 0,23 0 0,-23 0-16,0 0 2,30 0-7,-30 0-3,15 0 3,-15 0 0,15-15-14,-15 15-12,0 0-36,0 0-22,0 0-10,0 0-17,0 0-4,0 0 4,0 0 22,0 0 11,0 0 6,0 0-17,0 0-17,-21 0-3,21 19 1,0-19 10,-23 0 5,23 17 12,-13-17 11,13 10 4,0-10 3,-12 10 6,12-10 16</inkml:trace>
  <inkml:trace contextRef="#ctx0" brushRef="#br0" timeOffset="490883.0966">16924 10159 448,'0'0'16,"0"0"7,0-15 18,0 15 12,0 0-4,0 0 8,0-9 1,0 9-7,0-7-8,0 7-17,0-9-15,0 5-1,0 0-9,15 0 12,-15 1 1,0 0 1,0-1 1,0 1-11,10 1-5,-10 1 7,7-1-7,-3 2 4,1-2-8,-2 2-9,3 0 9,-2 0 0,1 0 11,2 0-4,-2 0-3,2 0 0,1 0-6,1 0 6,-4 0 1,3 19 3,-3-19 3,0 0-6,0 16-1,-3-16-3,-1 13 0,1-13 4,-2 15-1,0-6 0,0-1 0,0 1 7,-24 1-3,24 1 3,-23 0-6,23 0-5,-25 0 10,25 0-6,-22 1 0,22-1 11,-20 0-11,10-1 7,-4 2 6,5-2-13,-2 1 7,0-1-3,-1-2-4,1 0 7,2 0-3,3-3-4,4-1 3,-1 2 1,2-4 4,1-2 8,-2 3 3,2-3-8,0 2 5,0-2-1,0 0 9,0 2 3,21-1 1,-21 1-8,20 0-8,-20 1-3,22-2-2,-22 1-3,28 0 0,-12 0 0,3-1-4,4 0 9,4 2 11,-1-2 25,5-1 17,2 0 22,-2 0 9,-2 0-13,-2 0 5,-5 0-10,-2 0 0,-8 0-5,-2 0-14,-1 0-14,-6 0-25,-1 0-6,-2 0-11,1 0-8,-1 0-36,0 0-49,0 0-88,0 0-98,0 0-44,0 0-23,0 0 8,0 0 105</inkml:trace>
  <inkml:trace contextRef="#ctx0" brushRef="#br0" timeOffset="492107.0647">15880 10186 244,'-5'0'5,"5"0"13,0 0 11,0 0 18,0-14 10,0 14-1,0 0-4,0 0-19,0 0-3,0 0-1,0 0 1,0-10 10,0 10 1,0-7 9,0 2-4,0 2 15,0-2 1,0 0 6,0 0 11,0 1-12,0-1 8,0 0-7,0 2-7,0-1 0,0-1-9,0 2-9,0-1 8,0 1-1,0-1-2,0 1 1,0 1-9,0 0 2,0-1-9,0 1-4,0 2-4,0-1-10,0 1 0,0 0-2,0 0 1,0 0-10,0 0-1,0 0-3,0 0-15,0 0 8,0 0 3,0 0 0,-23 0 13,23 0-5,0 0-1,-25 18-3,25-18 6,-22 0-4,22 15 0,-24-15-3,24 13-5,-18-13 12,18 12-9,-15-3 3,6-3 6,3 1-13,1-1 12,-1 3-1,-1-2-10,2 0 13,0 0-9,4 0 4,-1 1 2,2-3 2,-3 2-6,3-1 0,0 2 6,0-1-8,0-1 14,0 1-9,0 0 1,0 1-4,0-1-2,0 0 5,25 2-8,-25-4 5,0 0-4,0 2 2,17-2 6,-17-2-4,0 3 6,12-5-9,-12 1 3,0-1 4,6 0-3,-6 0 5,4-1 0,-3 0-2,-1 0 3,4 0 1,2 0 4,0 0-4,-1 0-5,4 0 1,0 0-3,0 0-2,2-17 3,0 17 0,-2 0-5,-2-18 2,1 18 0,0 0-2,-1-16 7,-1 16-3,-2-12 3,1 12 9,1-10 0,-2 10 10,-2-7-5,3 2-4,-3 0-3,0 0-11,-1 1 5,1-1-7,-1-3 3,-1 2-1,1-2-2,0 0 2,1-1 0,-2 2 3,1-1 1,-1 0-1,0 2 0,0-1-2,0 2 0,0-2 1,0 2-6,0 0 3,0 0-5,0-1-15,0 2-19,0 4-43,0-3-45,0 3-59,0-1-62,-19 1-63,19 0-58,0 0 40,-17 0 87</inkml:trace>
  <inkml:trace contextRef="#ctx0" brushRef="#br0" timeOffset="493412.0819">14389 10741 498,'0'0'23,"0"0"12,0 0 31,0 0 25,0 0 15,0 0 15,0 0-1,0-16-3,0 16-18,0 0 8,0-13-6,0 13-11,0-7 6,0 7-24,0-6-2,0 6-3,0-3-35,0 3-5,0-2-26,0 2-11,0 0 9,0 0-17,0 0 6,0 0 1,0 0 1,0 0 11,0 0 0,0 0 2,0 21 0,0-21 0,0 0 1,0 17-2,0-17 3,25 18 0,-25-8 4,0-1-4,0 3-1,0 3 3,0 1-10,15-2 3,-15 2 2,0-3-3,0 1 0,0-1 6,10 2 4,-10-3-7,0-1 4,4-2-20,-4 0-27,0-3-10,5 3-24,-4-2-24,0-2-13,-1 2-41,0-2-32,0 1-21,0 0-16,0-2-10,0 2 7,0-2 58</inkml:trace>
  <inkml:trace contextRef="#ctx0" brushRef="#br0" timeOffset="494203.1348">14654 10783 356,'0'-5'17,"0"1"22,0 0 13,0 2 17,-10-2-6,10 1-4,0 3 4,0 0 3,0-1 5,0 1-4,0-3-3,0 2-7,0 1-7,0-2 15,0-1-14,0 1-13,0-1 4,0 0-17,0 2-6,0 0-4,0-3-6,22 2-19,-22-1 10,0 1 15,26 0-20,-26-1 15,21 0-10,-21-1-10,18 4 15,-7-3-10,-2 3 5,2 0-5,1 0 1,-2 0-1,-1 0 0,1 0 10,-1 0-5,-5 0 0,2 23 5,-2-23-5,-3 0 0,4 16 0,-3-16 0,0 13 0,-2-13 4,1 16 11,-1-9-10,0 4-5,0-2 4,0-1-4,0 0-5,0 1 5,0-1 0,-21 0 0,21 1 5,0-2 0,0-1-5,-19 1 4,19-1 1,-11 1 4,11-1-5,-16-1 0,6 2 9,-1-1-13,2-2 0,0 0-8,0-1 3,0-1 14,2 1-5,0-3 9,2 0-8,-1 0-9,3 0 17,-2 0-9,-1 0 5,4-19 0,-4 19-12,1 0 3,1-24 0,1 24-8,-3-22 8,2 10 1,2 0-10,-4 0 23,4 2-9,-2-2 4,2 3 5,-1 1-10,1 3 1,-1 0 0,3 0 5,-1 3-5,0-1 4,1-1 0,0 2-4,0 0 4,0-2-5,0 3 0,0-2-4,0 0 1,0 0-23,0-1-14,0 3-15,22-3-35,-22 3 0,19-2-22,-19 2-8,25-1-11,-25 2-10,26 0-2,-12 0-18,-1 0-6,3 0 19,1 0 34</inkml:trace>
  <inkml:trace contextRef="#ctx0" brushRef="#br0" timeOffset="494535.072">15068 10710 807,'3'-4'20,"0"1"18,-2-1 29,-1 2 37,0 1 7,2-2 25,-2 2-13,0-2-23,0 3-20,0 0-49,0 0-13,2 0-22,0 0-12,-2 0 20,0 0-3,2 0 17,0 0 6,1 0-5,-1 23 9,1-23-11,0 18 2,0-18-8,-1 25-11,-2-12 9,0 5-4,0 0 3,0 2-23,0 0-33,0 4-59,0-4-67,0 1-45,0 0-50,0-2-35,-18 1 31,18-4 68</inkml:trace>
  <inkml:trace contextRef="#ctx0" brushRef="#br0" timeOffset="497475.0848">15803 10796 283,'0'0'5,"0"-16"2,0 16-1,0 0-2,0 0 2,0 0 6,0 0 8,0 0 5,0 0 8,0 0-6,0 0 7,0 0 2,0 0-7,0 0 10,0 0 1,0 0 5,0 0 11,0 0-3,0 0-7,0 0-4,0 0-4,0 0 9,0 0-4,0 0 13,0 0-8,0 0-12,0 0 9,0 0-8,0 0 4,0 0 1,0 0-4,0 0 0,0 0-10,0 0-4,0 0-5,0-15-10,0 15-4,0 0 0,0 0-5,0 0 5,0 0 4,0 0 5,0-8 4,0 8 4,0 0 1,0-5 4,0 5 5,0 0 2,0-2-3,0-1 0,0 3-5,0 0-12,0-1 8,0-2 0,0 3-10,0-1 0,0-2-11,0 2-9,0 0 9,0 1-1,0-2 0,0 2 0,0 0-5,0 0 0,10 0 1,-10 0 3,0 0 1,5 0 4,-3 0-4,0 0 1,1 0-1,0 0-8,-1 0 8,2 0-9,0 0 0,0 0 5,-2 0 4,3 0 5,-1 0-4,0 0-1,2 0-8,-3 0 0,3 0 2,-3 0 5,1 0 7,0 0 0,0 0-7,1 0-5,1 26-3,-2-26 4,1 20 7,-2-20 4,1 24 4,1-24-12,0 26 4,-2-11-7,-1-2 3,2 0-4,-3-3 9,2 2 3,-1-2-11,0 3 15,-1-4-15,0-2 1,0 0 4,-1 1-1,0-1 4,0 0-3,0-2 0,0-3 0,0 4-1,0-4 1,0 1-4,0 1 3,0-2-2,-20 1 3,20-2 3,-16 5-7,16-3 11,-21 1-7,9-2 7,0 3-3,-3-4-7,2 0 10,0 2-8,0-3 8,1 0 1,0 0-8,3 0 0,-3 0-3,6 0 0,-1 0-1,0 0 5,0 0 10,1 0-10,3 0 6,-3 0 0,3 0-10,2 0 6,-3 0 1,3-19 0,-1 19-6,-1 0 7,0-21-7,2 21 1,-4-23-1,4 9-3,-1-2 4,1 1-4,0 1 11,1-2 0,-1 2-5,1 0 8,0 1-7,0 3 4,0 1 7,0 0 0,0 1 1,0 1-2,0 0-2,0 4-9,0-2 7,0 0-11,0-3 0,0 4 2,0-2-1,0 1-4,21 1 3,-21-1 1,0 2-11,0 0 0,19 3-13,-19 0-25,13 0-19,-13 0-28,11 0-34,-5 0-29,-1 0-33,5 0-19,-4 0-27,2 0-14,-1 0 59</inkml:trace>
  <inkml:trace contextRef="#ctx0" brushRef="#br0" timeOffset="499183.0832">16093 10783 428,'0'-5'17,"0"-3"23,0-1 8,0 4 19,0-2-2,0 1-9,13-2 7,-13 3-11,10 0 12,-10-1 6,11 2 0,-5-2-4,-1 0-8,-1 4-22,0-1-4,-2 2 4,-2 0-17,1 1 14,-1 0-5,0 0 5,0 0 8,0 0-4,0 0-2,0 0-21,0 0-10,0 0-17,0 0 9,0 0-5,0 0 9,0 0-4,0 0 1,0 0 3,0 22 6,-17-22 8,17 17-11,0-17 14,-15 21-23,15-21 5,0 22-8,-16-7 5,16-1 7,-10-2-3,10 2 4,-9 2-5,5-6 5,2 0-5,-2 1 5,2-3-5,0 1-3,1-2 4,0-1-1,1-2 6,0 0-10,0 0 5,0-1 0,0 0 0,0-2 4,0 1 0,0 0 4,0 0-4,0 1 12,21-1-4,-21 1-12,16 0 4,-16 0-13,23 1 9,-23 0 4,25-1-4,-13 2 0,2-3-4,-3 0 0,0 1 3,1-3 1,-2 0 8,0 3 0,-1-3-11,-2 0 4,1 0 3,0 0-8,-2 0 11,-2 0 1,1 0-12,-1 0 9,-1 0-5,0-20 0,0 20-3,-2 0 3,0 0-3,2-15-5,-2 15 13,0-11-8,2 4 4,-1 2 12,1-3-13,-1-2 9,0 1-4,-1-1-5,0 1 5,-1 0 0,0 0 9,0-1-8,0 2 11,0 0 0,0 3 1,0-2 7,0 4-8,0-1 4,0 1-1,0 2 1,0-1 4,0 1-5,0 1-3,0-1-9,0 1-5,0 0-6,0 0 2,0 0 1,0 0-12,0 0 4,0 0-4,0 0 0,0 0 14,0 0 0,0 0 0,0 24 3,0-24-2,0 19-4,0-19 6,0 24-3,0-11 4,0-2 6,0 2-10,0 0 4,0-2-4,0 1-6,0 0 7,0 1 2,0-2-3,0 2 4,0-1-14,0-1-38,0 0-29,0 1-39,0 0-49,0-2-29,0 0-36,0 1-24,0-1-17,0-2 41,0-3 64</inkml:trace>
  <inkml:trace contextRef="#ctx0" brushRef="#br0" timeOffset="499818.7829">16619 10862 682,'0'-11'11,"0"2"10,0 0 27,0 2 30,0-1 9,0 0 9,0 2-5,0-1-6,0 3-11,0-1-9,0-2-18,0 2-18,24-1 8,-24 1 16,0 1-2,22 0-2,-22 1-5,13 0-20,-13 1 5,13 0-4,-4 2-17,-9 0 0,9 0-13,-4 0 1,-2 0 4,2 0 3,-1 0 1,-1 18 3,2-18 0,0 0-8,5 23 7,-3-23 1,-2 17-1,3-17 4,-1 19-12,-2-7-3,0 1 4,0-2-12,-2 0 19,-2 0 3,2 4 1,-3-5-1,0 3-5,0-3 2,0 0-11,0 2 9,0-2 2,0-3-16,-22 0 16,22 0-6,0-3 0,0-1 10,-18 3-9,18-4 6,0-1-7,-15 1 0,15-2 3,-15 0 1,4 0 3,0 0-3,-1 0 0,-3 0-3,2 0-1,-1 0 7,1 0-6,0 0 6,2-20-3,-2 20-7,6 0 3,-2-16-2,2 16 1,-1-13 5,2 13-2,1-17-1,0 8 1,2-3-7,0 2 3,1-1 4,1-2 0,0 1 10,1 0-6,0 2-12,0-1 1,0 0-1,0 4 8,0-2 6,0 2-4,0 2-7,0-3 0,20 3-4,-20 2 4,0-1-1,19 1-11,-19-3-13,15 3-21,-15-1-27,16 0-20,-6 2-26,-3-2-16,1 1-26,-2 3-22,5-1-25,-6 1-18,2 0 5,-1 0 53</inkml:trace>
  <inkml:trace contextRef="#ctx0" brushRef="#br0" timeOffset="500399.0392">17104 10755 525,'0'-4'14,"0"2"14,0 0 4,0 1 7,0-2-15,0 3-14,0-2 13,0 0 1,0 1 9,0 1 9,19-1-12,-19-1 0,0 2-5,17 0-8,-17 0 0,0 0-9,12 0 0,-12 0-4,0 0 1,0 0-7,5 0-4,-5 0 15,0 0-7,0 21 11,0-21 5,0 0-12,0 24 4,0-24-8,0 20 0,0-20 6,0 17-6,-19-17 7,19 14-4,0-14-8,0 11 7,0-11-4,-14 7 0,14-5 4,0 0 0,0 1-4,0-3 4,0 2-3,0-1 0,0-1 3,0 0 0,0 0-4,0 0-1,0 0 5,0 0-11,0 0 10,0 0-2,0 0-1,0 0 8,0 0-7,0 0 3,0 0 5,0 0 9,21 0-1,-21 0 8,0 17-3,16-17 0,-16 0 9,14 18 0,-14-18 14,19 16-5,-9-6 9,-1-2-5,-1 3-5,0-3-9,2 0-13,-5 2 15,-1-6 1,-1 3 11,-2-3 8,-1 0-16,0-2 4,0 1 9,0-3-6,0 1 12,0 2-11,-34 0-19,34-2 1,-34 1-19,13 0-7,-4-2-4,1 0-22,0 2-49,2-2-88,2 0-123,2 0-123,4 0-12,0 0 92</inkml:trace>
  <inkml:trace contextRef="#ctx0" brushRef="#br0" timeOffset="502627.0971">14410 11392 405,'0'0'16,"0"0"14,0 0 19,0 0 19,0 0 5,0 0 9,0 0-1,0 0-6,0 0-4,0 0-7,0 0 2,0 0 12,0-13-14,0 13 1,0 0-4,0 0-8,0 0 12,0 0-10,0-9-5,0 9-23,0 0-16,0 0-6,0 0-12,0 0 7,0 0 0,0 0-1,0 0-10,0 0 0,0 0-1,0 0 5,0 0 14,0 0-4,0 0 12,0 23-3,0-23 14,0 14 3,0-14-10,17 18-1,-17-18-14,0 17 3,0-8-3,0-1 0,16 1 3,-16-3-14,0 2 11,7-1-4,-7 1-10,0-1 21,6-1-11,-6 1 1,3-2-4,1 1-4,-4-2 11,0 2-4,3-4 3,-3 2-25,0 1-23,2-2-21,-2 0-24,0 0-19,0-1-27,0 0-19,0 0-18,0-1-2,0-1-4,0 0-8,0 0 25,0 0 40</inkml:trace>
  <inkml:trace contextRef="#ctx0" brushRef="#br0" timeOffset="503451.0381">14692 11442 896,'0'-7'30,"0"1"20,-16 0 23,16 1 13,0 0-23,0 2-23,0 0-12,-8 1-8,8 2-3,0 0-1,0 0-11,-5 0-10,5 0-7,0 0 4,0 0-4,-2 0 12,-1 0-1,2 0 1,-2 0-4,-1 0 0,-2 20 8,0-20 1,2 17 7,0-17-8,-1 17-4,-1-17 0,1 19 8,2-10 0,-1 1 5,2-2-1,0 1-3,1-1 3,1-1-3,-2 0-1,2 0-3,0-1 11,0 0 8,0-1 0,0 2 5,0-2-10,23-1-6,-23 0 10,0 0 8,21-3 0,-21 1 7,17 0-8,-17-2-8,23 0-7,-11 0-3,-2 0 2,3 0 4,-4 0-4,0-18-4,5 18-4,-5 0-5,3-23 8,-4 23 5,1-19-4,-2 8 0,0 0-6,-1-2-4,-2 2 2,-1 0-2,-3-1 0,0 0-1,0 0 2,0 2-1,0 1 6,0 0-2,-23 3-7,23 0 3,0 2-10,0 1 1,-17 0-9,17 2-17,0-1-17,-10 2-16,10 0-19,-8 0-12,8 0-17,-11 0-26,6 0-10,-3 0-1,2 0-4,1 0 1,0 17-17,0-17 5,2 0 40</inkml:trace>
  <inkml:trace contextRef="#ctx0" brushRef="#br0" timeOffset="503896.077">14997 11422 596,'5'0'3,"1"0"9,3-12 9,1 12 12,-1 0 13,1-10-1,1 10 12,2-4-15,-2 4-9,-2-3-4,2 3-13,0 0 16,-2 0 3,0 0-1,1 0-3,-1 0-9,-1 22 2,0-22-5,-4 0 1,2 21 0,-3-21-9,-1 12 9,0-12 13,-2 15-5,0-15 9,0 14 4,0-6-16,0-1 8,0 1-9,-27-1-20,27 0 0,-19 2-3,19-2-1,-24 1 12,24-3 0,-26 2-4,26-2-8,-25 0 1,25 0 2,-14-1 5,14-1-4,-9 0 8,9-1 0,-3 0 3,1-1 13,2-1-5,0 1 0,0-1-7,0 0 0,0 0-1,0 0 0,0 0 11,0 2 11,0-2 0,19 1 11,-19 0-22,16 0-4,-16 2-2,22-2-10,-8 1 2,2-1-12,1 0-23,1-1-46,3 1-56,-1-1-82,0 0-72,1 0-65,3 0-3,-2 0 86</inkml:trace>
  <inkml:trace contextRef="#ctx0" brushRef="#br0" timeOffset="506678.7403">15839 11468 656,'0'0'13,"0"0"11,0 0 12,0 0 22,0-8 16,0 8 0,0 0 12,0-6-10,17 0-14,-17 5 14,0-2-3,0 1-1,0-1 0,0 0-24,0 2-13,0 0-16,0 1-11,0 0 3,0-2-15,0 2 8,0 0-15,0 0-5,0 0 9,0 0-8,0 0 22,0 0-7,0 0 4,-19 22 4,19-22-12,0 0 8,-19 18-1,19-18-2,0 14 3,-15-14-4,15 15 0,0-7 0,-6 0 0,6-3 4,0 2 0,0-1 4,0-1-8,0 2-3,0-1 3,0 1 0,0-2 8,0 2 4,23-2-8,-23 2 4,0-2-1,20-1-3,-20 1 8,20-2-4,-20 1-1,20-2 5,-7-1-5,1 1-3,-3-2 3,3 0-8,0 0-2,0 0 10,0 0-11,0 0 11,0 0 3,-2 0-6,-2-21 0,0 21-4,0 0-8,-2-17 12,-2 17-1,-1-14 0,0 14 1,1-18-16,-2 9 5,1 0 0,-3-1 6,0 0 4,-1 2-3,-1-1-4,0 0-3,0 1-4,0 0 0,0 2 8,-25-2 3,25 1-1,-18-3 1,18 4 3,-22 0-10,22-1 4,-20 2 3,20 0-7,-19 1 6,19 1-2,-13 0-5,13 1-15,-12 0-23,12 1-25,-6 1-20,-1 0-13,2 0-7,0 0-18,-3 0-10,1 0-13,-2 25-7,0-25 6,0 16-14,1-16 41</inkml:trace>
  <inkml:trace contextRef="#ctx0" brushRef="#br0" timeOffset="507518.5274">16425 11446 886,'4'-10'36,"-2"0"36,-1 1 25,3-1 40,0-1-2,-3 0 2,1 2-3,1 1-20,-2 1-17,0 1-31,1 1-11,-1 1-13,0 0-22,0 3-2,-1-2-20,0 3-3,0 0 2,0 0-6,0 0 8,0 0 0,0 0-7,0 0 2,0 0 6,0 0 4,0 0 9,0 22 6,0-22-7,0 16-5,-24-16-7,24 21 0,0-21 2,-14 21-2,14-11 5,0-2 0,-15 4 0,15-4 1,-11 3-5,11-4-1,-11 4 4,4-2-3,2-1 5,1 1-2,0-2-7,2 1 3,-1-3 1,2 0-1,0-1 5,-1-1-2,2 0-3,0-2 9,0-1-10,0 0 2,0 0-1,0 0-3,0 0 5,0 0-3,0 0-2,0 0 3,0 0-3,0 0 4,0 0 2,22 0-5,-22 0 2,16 0 3,-16 0-1,24 0-3,-11 0 1,3 0-6,-1 0 1,1 0 5,0 0 2,0 0-11,1 0 7,0 0-4,-3 0-4,1 0 15,-1 0-8,0 0 5,-4 0 1,1 0-6,-1 0 3,-3 0-3,0 0-7,-1 0 14,-2 0-4,-1 0 0,1 0 11,-1 0-11,-3 0 0,1 0 5,1 0-5,0-9 2,-1 9-2,0-8-7,2 8 1,-2-9 0,0 2 8,-1 2-8,0-2 5,0-1-5,0 3 6,0-1 2,0 0 1,0 1 2,0 1-13,0-1 10,0 2-2,0 1-3,0 0 2,0 2-7,0-1 1,0 1-1,0 0-1,0 0-1,0 0 0,0 0 7,0 0 3,-17 0 2,17 0-1,0 0-1,0 25 4,0-25-6,-13 14 6,13-14-5,-5 20-1,5-20 9,-4 20-9,3-11 12,-1 1-3,0-1-9,2 1 7,0-1-10,0-1 6,0 0 6,0-1-17,0 0-12,0 0-44,0 0-38,0-2-37,0 2-56,0-1-12,0-1-12,0 2-4,0-1 11,0-2-7,18 2 33,-18-4 54</inkml:trace>
  <inkml:trace contextRef="#ctx0" brushRef="#br0" timeOffset="507951.0701">16869 11473 700,'0'-6'14,"0"-1"32,0 2 31,0-2 30,0 5 10,0-2-13,0 1-9,0 0-35,0 3-28,0 0-19,0 0-29,0 0-1,0 0 1,0 0 7,0 0 5,0 0 8,0 0 4,0 20-4,0-20 1,-20 17-1,20-17 4,0 21-8,-20-21 16,20 23-3,0-14-1,-15 1 13,15 0-17,0-1 5,0 1 3,0 0-8,0-2 8,0-2 11,0 2-3,0-2 8,22-1-1,-22 1-4,0-2 3,19 0-6,-19-3 13,18 1-14,-18-1-5,21-1 6,-21 0-17,18 0 7,-6 0 0,-1 0-5,1-23-3,0 23 0,-2-18 3,-4 18 2,4-23 9,-2 23 9,-2-23-2,-2 10-4,-3 1 0,-1 0-16,0 2-10,0-2-4,0 0 1,0 3 9,-26-2 3,26 2-3,0 1-9,-23-1-3,23 4-1,-17-2 6,17 4-14,0-2-25,-14 3-24,14 0-37,-14 0-19,7 2-24,0 0-24,1 0-3,1 0-15,0 0-12,-1 0 4,2 0-7,2 0 50</inkml:trace>
  <inkml:trace contextRef="#ctx0" brushRef="#br0" timeOffset="508291.0723">17303 11405 1066,'1'-5'39,"1"-2"45,-2 0 50,2 0 51,-1-2 17,1 3-12,-1-2-20,0 0-11,-1 4-29,2 1-18,-1-1-28,-1 2-33,0 0-29,0 2-13,0 0-3,0 0-12,0 0 8,0 0-2,0 0 9,0 0 10,0 28-3,0-28-2,0 24-3,0-8-8,0 1 5,0 1 0,0 0-6,0 0-5,0 3-44,0-2-62,0 1-96,0 1-132,0 1-136,-26 0-102,26-1 97</inkml:trace>
  <inkml:trace contextRef="#ctx0" brushRef="#br0" timeOffset="527454.8355">30551 9444 440,'0'-2'15,"0"-3"24,0-1 28,0 1 16,0 0 1,0 0-5,0 0-19,0 1-9,21-1 0,-21 0-8,0 0 1,0 1 12,15 1 6,-15-1-5,0 0 6,8 2-1,-8-1-4,0 2 3,5 1 11,-1-3-3,-2 3-8,-2 0-1,0-3-16,0 3-7,0 0-3,0 0-8,0 0-7,0 0-12,0 0-10,0 0-1,0 0-10,0 0 3,0 0 0,0 0 4,0 0 8,0 0 1,0 0 7,0 20-5,0-20 18,-23 17 0,23-17-3,0 24 4,-18-11-11,18 0 1,0 0 6,-19 1-4,19-1 5,-12-1 0,12-1-3,-14 6-3,14-5-7,-7 3 1,3 0 3,0 1-3,1 2 3,1 0-2,-2-1-6,1-2 8,0 0-9,2-2-3,-2 0 4,3-1-5,-2-5 8,-2 1-3,3 0 2,-1-2-1,0 1-29,1-1-32,-2 1-41,2 2-43,-2-2-43,0 2-62,-1-2-31,0 2-19,-1-3-9,1 2 65,-1-3 69</inkml:trace>
  <inkml:trace contextRef="#ctx0" brushRef="#br0" timeOffset="528059.0387">30873 9544 466,'5'-7'21,"1"0"21,-1 0 21,0 2 20,1 0-10,-1 1 6,0-2 2,-1 0 19,0 1 9,-2 2-12,1-2-7,-2 3-33,-1-1-17,0 0-14,0 1-17,0 2-18,0 0-3,0 0 3,0 0 5,0 0 17,0 0-9,0 0-3,-24 0-1,24 23-3,-20-23 3,20 0 4,-21 25 0,21-25-4,-21 22 8,21-7-5,-20-2 1,12 2 8,1 3-8,-1-1 8,1 0-12,2 0-1,1-2 5,0-1 3,2 0 9,-1-2-4,2 1 7,0-2-11,1-2 8,0-1 3,0 0 0,0-4 12,0 1 4,0-2 14,0-1 4,0-2-5,21 0-5,-21 0-17,20 0-17,-20 0 9,24 0-9,-8 0 0,0-21 9,-1 21-23,3-15 9,-3 15 6,1-22-8,-3 9 7,2-1-5,-2-2-5,1 1-2,-4-2 6,2 1-3,-2 1 7,-1-5 10,-2 6-2,1 0-3,-5 1-11,-1 1 0,1 0-1,-3 2 4,0 1-1,0-1-6,0-1 0,0 0-1,0 1 1,-23-1 3,23 2-1,0 2-3,-19-2 9,19 5-3,0-2-7,-18 2 7,18 1-6,-13-1-2,13 3 0,-11 1-26,11-2-34,-9 2-23,4 0-31,-2 0-19,-1 0-8,2 0-29,-1 0-16,-1 27 3,2-27-4,1 17 5,1-17 9,1 21 38</inkml:trace>
  <inkml:trace contextRef="#ctx0" brushRef="#br0" timeOffset="528647.3282">31257 9556 662,'0'-9'19,"0"1"26,0 1 13,0-1 12,24 2-3,-24 1-12,20-2-5,-7 2-4,4 0-7,0 0-14,3-1 9,2 3 0,-4 0 10,1 0 12,0 1-12,-4 2 0,-1 0-14,-3 0-4,-1 0-9,1 0 0,-2 0 0,-1 0-17,0 0 5,-1 0 3,0 0-7,-2 18 12,1-18 4,-5 0-15,1 15 7,-1-15 1,-1 0-1,0 17 2,0-6 8,0-2-4,-26 2-8,26 1 7,-23 2-7,23 3-4,-30 0 12,15 0-5,-5 0 0,3-2 11,-1 1-11,1-2-3,1 1-1,-1-3-10,2-2 0,1 2 6,3-4-2,2 1 3,-1-2 4,4-2-4,0 0-3,2 0 3,1-1 0,0-1 4,1-3 0,-1 2-3,3-1 7,0-1-4,0 0 8,0 0 10,0 0 4,0 1-3,0 0 9,0 1-7,35 0-9,-35 1 4,37 0-4,-13 0 1,1 2-3,3-2-3,-1 0 0,1 1 1,-1-2 10,-3 1 11,2 2-2,-4-5 13,0 3-3,-3-1-2,-2-2 3,-2 0-3,-3 0 5,-3 0-4,-2 0 0,-5 0-12,1 0-11,-2 0-11,-1 0-10,0 0 2,0 0-11,0 0-29,0 0-37,0 0-75,0 0-89,0 0-88,0 0-69,0 0-46,0 0 45,-27 0 120</inkml:trace>
  <inkml:trace contextRef="#ctx0" brushRef="#br0" timeOffset="530471.0652">30601 10618 612,'7'-11'20,"-2"-2"38,2 4 30,-3 0 21,1 0 6,-1 1-4,-1 2-2,1-1 4,1 0 0,-1 1-14,1 1-4,-1 2-1,-1 0-10,0 0 4,-1 1-12,-2 2-7,2-2-17,-2 2-18,0 0-15,0 0-12,0 0-8,0 0-3,0 0-5,0 0-5,0 0 13,0 0 7,0 0 12,0 21 7,-23-21 3,23 17 2,0-17-1,-21 25-5,21-12-4,-19 3 0,19-2-1,-15 1 8,6 1 9,3-1-7,-3 2-7,4-3-1,-1 0-16,-1 2 0,1-1 3,1-1-9,-1 2 5,1-3 1,4 2-1,-5-1 0,3-1-2,1 1 0,-1-5 0,1 0-6,-1-1-16,-1 1-35,1-1-46,1 1-57,-4-1-78,2 1-67,1 1-54,-4-1-19,2 0 0,2-2 101</inkml:trace>
  <inkml:trace contextRef="#ctx0" brushRef="#br0" timeOffset="530967.0263">30790 10667 957,'5'-14'16,"3"1"58,-1 3 42,1 1 36,2-1 18,0 0-37,-2 3-11,0 2-18,1 1-26,-3-1-15,-1 3-41,-1 1-25,-2 1-12,1-1-1,-2 1 9,-1 0 11,0 0 2,0 0 0,0 21 1,0-21-5,0 17 9,0-17-6,0 26 0,-23-26 6,23 29-6,0-14 11,-16-2-6,16 1-1,0 0-3,-13 2-6,13-2 4,0 1 0,0 1 1,0-1-1,0 1 4,0-2-6,0-1 4,0-1 4,0-1 7,0-3 7,0-1 2,22-4-1,-22 1-2,19-3-6,-19-1-4,30 0-3,-13 0-6,5 0 0,-1 0 3,3-22-1,-2 22 1,-2-19-1,-1 19 3,-2-30-7,-2 15-1,-2-1-1,-1 1-6,-2-1 2,-2 1 0,1-2 1,-5 2 1,-1-1-2,-1 3 0,-2-3-5,0 3-1,0-3 5,0 2-1,0 1 5,-23 1-5,23 3-4,0 1 5,-27-1-4,27 2 5,-19 2 2,19-1-4,-21 4 2,21 0-12,-19-1-23,10 3-28,-1 0-32,-1 0-33,2 0-28,0 0-21,-1 0-16,0 0-15,3 24 6,0-24 6,2 16-1,4-16 7,1 21 45</inkml:trace>
  <inkml:trace contextRef="#ctx0" brushRef="#br0" timeOffset="531259.6335">31483 10667 709,'19'0'28,"-3"-19"35,5 9 44,-3-2 49,-1 3 18,1-1 12,-4 2-5,-2 0-13,-1 2-19,-1 1-26,-4 2-34,-1 1-30,-2 0-30,-1 1-19,-1 0-13,2 1-6,-3 0 3,0 0 5,0 0 21,0 0 21,0 26 3,-26-26-1,26 29-11,-22-12-10,22 0 3,-20 0 7,20 2-6,-19-1-9,19 3-8,-14-1-10,14 3 6,-13 3 2,13-2 4,-12 7-15,6 0-38,0 1-57,0 1-65,-6-1-78,-1 2-93,-1-4-74,-5 0-68,-4-1 91</inkml:trace>
  <inkml:trace contextRef="#ctx0" brushRef="#br0" timeOffset="532154.2185">30518 11667 785,'8'-10'19,"0"0"37,-2 3 54,3 0 48,-2-4 26,-1 3-1,1-1-21,-1 2-24,-1-1-4,2 3-7,-3-1-6,-1-1-10,-1 3-21,1 0-19,-3 2-19,0 0-9,1 2-17,-1-2-12,0 2-10,0 0-6,0 0-4,0 0 1,0 0 7,0 0-1,0 0 2,0 0 17,0 19 8,0-19 3,0 17 14,-21-17-1,21 24-5,0-12 6,-20 4-11,20-2-13,-14-1 1,14 3-2,-11-1-2,11-1 2,-13 2-2,13 0-5,-7-1-1,3 0 1,1 2-6,0-2-4,0-1 1,-2-1-5,2-2 3,1 1 2,1-2 5,0-1-2,-1-1-5,2 1-10,0-2-33,0-1-31,0 1-42,0-2-40,0 2-40,0-2-54,0-2-56,0-1-67,0 1-39,0-2-29,0 1 91,0-2 121</inkml:trace>
  <inkml:trace contextRef="#ctx0" brushRef="#br0" timeOffset="532631.7362">30913 11714 1303,'10'-9'24,"-2"0"33,-1 1 40,-1 0 33,0-1 4,1 3-6,-2 2-13,-1 0-13,-2 3-19,2 0-22,-3-1-32,0 1-22,0 1-10,1 0-7,-2 0-4,0 0 5,0 0 4,0 0 6,0 0 3,0 0-1,0 24-3,0-24-2,0 20 13,0-20-1,-25 26-1,25-11 0,0-1 1,-19 3-2,19-2 3,0 2 5,-15 0-9,15 0 6,0-3 4,0 1-1,0 1 3,0-2-1,0-2 0,0-1 4,0-2 4,0-1 7,25-3 1,-25-1-6,0-2-2,24 0-5,-24-2-3,25 0-5,-13 0-3,7 0-2,-4 0-4,3 0 1,1 0 1,-1 0-5,2-28-3,-4 28-3,2-31 1,-3 12 0,-3-2 1,0 0-3,0 0-7,-4-1 6,-3 2 1,-2 3 7,-1 0-3,-2 2-8,0 2 3,0 1-2,0 2 1,-33 0 9,33 2-3,-24 0 3,24 2-6,-26 2-12,26-1-27,-25 2-21,25 3-25,-25-2-31,15 2-24,-1 0-28,0 0-25,2 0-23,0 0-18,3 0-19,-1 22-7,3-22-10,3 18 53,1-18 68</inkml:trace>
  <inkml:trace contextRef="#ctx0" brushRef="#br0" timeOffset="532935.0136">31694 11747 1112,'15'-15'36,"1"2"48,1-1 71,-5 1 38,2 0 17,-2-1-6,-2 6-45,1-1-12,0 4-35,-4 0-36,-2 2-25,0 1-32,0-1-22,-4 1-9,-1 2 9,0 0 13,0 0 15,0 0 15,0 28 6,-24-28-2,24 28-2,0-7 7,-27-1-6,27 2-1,-19 0-5,19 3-20,-15-2-8,15 0-1,-10 2-3,10-4 5,0 1-3,-11 5-21,7-4-42,-5 3-63,-1 0-81,0 3-112,-4 0-149,-6 3-141,0-2 58,-2 0 129</inkml:trace>
  <inkml:trace contextRef="#ctx0" brushRef="#br0" timeOffset="538360.1248">18967 9336 394,'0'0'7,"0"0"14,0 0 18,7-8 11,-7 8 5,0-6-2,3 3-3,-1 1 1,0-1-2,-1-1 9,1 1-4,-1-1 0,0 1 0,2-2-11,-1 3-8,-1-4 4,2 2-15,0-1-7,-1 0 4,0-1-4,-1 0 8,2-1 11,-2-3-7,-1 1-5,0 1 0,0-4 1,0 1 8,0-2 2,0-1 8,0-1-8,0 1-9,-30-3-3,30 2-8,-26-4-8,8 1 3,-3-3-3,-2 2-7,-4-1 4,0-1-3,-4-1-4,-1 1 3,2-2 4,-2 2 0,-1-1-3,3-2 6,0 2-9,1 0-1,0 0 8,1 0-4,3 1 4,1 0 11,0 0-7,2 2-8,0-2 8,1 2-12,1 0 4,1 1 0,0 1-2,-1-2-2,1 1 1,-4-1-4,2 0 7,-3 0 0,1 1 1,-1 1 3,1 1-5,-2-1-2,2 0-1,2 2 4,-1 3-3,4-1-2,-2 3 1,0-1 3,2 1 1,-2 3 4,2 0-5,-1 2-7,0 0 3,-2 0 4,-1 4 4,0-2 4,-3 0-5,0 1-4,1-3 0,-1 1 3,-1-1-3,0-1 0,-3-1 4,2 0-4,0 2 0,3-5 3,-3 6-3,0-3-3,1 2-1,1-1-7,1 0 3,2 1 5,-1 0 3,-2-2 5,3 3-5,-3-4 4,2 3 3,-3 0-2,1-2-5,-1 0 1,-1 2-5,1 0 1,2-3 10,-1 4-3,-1-1-8,1-2 8,0 2-11,1 0 0,1-1 19,2 3-15,1-2 4,3 0 3,-1 0-14,2 0 10,-3 2 4,3-4-11,-3 2 15,-2 0 0,1-2-8,-4 2 7,-1-1-6,1 0-4,1 0-3,-1-1 3,0 3 0,0-3 1,-3 2 2,2 0 0,-2 1-2,1-1 2,1 2 1,-1 0-4,-1 0 0,3-2 7,1 4 1,-1-4-4,1 4-1,0-2-2,-1-1-1,3 2 4,-2 0 0,1-3-1,-2 5 5,3-3-1,-2-1 0,-1 3-6,1 0 3,-1-2-1,-2 1 1,0 2 4,0-2-8,0 1 4,2-1 4,-1 1-4,1 1 3,1-1-3,0 0-7,3 0 7,0-1-3,2 1 3,0 1 0,0-2-3,1 0 6,1-2 0,-3 3-3,4 0 4,-1-2-4,-2 1-7,1 0 7,1-1-4,-1 1 0,2 0 4,1-1 3,-1-1-6,1 3 6,2 1-7,0-4 1,-1 3 10,1-1-14,-4 0 11,1 2-1,-1 0-3,-3-1 3,4-1-3,-7 2 0,4 0-3,-2-1 3,-1 1-4,6 0 4,-4-1-3,1 1-1,-1 0 7,0 0-10,1 0 4,0 0 7,0 0-8,-4 0 8,1 0 0,-1 0-8,4 0 8,-4 0-11,-1 0 14,-1 0-7,1 0 0,-3 0 7,-1 14-11,-1-14 4,-1 0 1,1 0-1,0 15-4,1-15 4,2 7-3,-1-7 3,1 8 4,0-3 0,0-1-4,3 1 1,0 1-12,0-2 12,-2 0 2,2 1-2,0 0 13,-2 1-2,2-2-8,-2 0-7,2 3 3,-6-3-3,4 2 3,0-1 4,-1-1-7,0 0 3,-4 5 4,4-5-7,2 1 7,2 1-7,2-2 5,0 2 9,2-1-7,-1-1-7,-1 0 7,6-1-4,0 2 0,-7-2 7,1 1-6,-1 1-1,-2-2-7,3 1 5,-3 0-1,-3 2 4,1 0 7,-3-3-4,2 4-3,-2 1 0,0-3-4,1 3 4,-2-1 1,1 0-5,-2 0 8,-2 0-9,4 1 9,-3 0 0,1 1 1,0-2 3,0 4-7,-1-1 8,5 0-3,-4 2 4,2-2-4,3 2 2,-5 2-1,2 4-5,0 0 10,2 3-13,0 3 6,-2 2 2,5 6-8,-5-1 6,4 2 2,1 0-4,2 1 5,-3-1 3,3 0-6,2-2 2,0 2 3,5-3-5,-3 1 2,5 1 1,-1-1-6,1-2 7,2 2 0,2-1-7,0 0 7,-1 0-2,1 3 6,0-4-2,2 5 4,-1-3-6,4 1-9,-3 1 10,1 1-10,0-2 3,2 1-1,-2 2-1,2 1 10,0-1 3,0 0 7,2 1-7,0 1-8,0 6 2,0 0-6,0 2 0,0 3 6,0 1 1,0 4-9,0-2 6,25 0-1,-25-3-7,0-2 7,25-3-1,-25-3-4,15-2 8,-15 0-8,18-4 2,-18-1 4,15-1-5,-5 0 4,-1-1-1,-1 1 0,-3-1 1,2 1 5,0-1 2,-1 1-6,-1-3 0,2 2-1,-2 1-1,3 1 5,-3-3-2,1 1-3,2-3 2,2 4 1,1-1 3,-1 0 3,1 2-8,4 1-4,1-1 5,1 2 0,2 4-3,0-4 5,-2 0-8,3 0-4,-3 0 2,2-2-2,0 2 8,-4-2 0,3-2 0,-2 1-1,2-4-4,-2 2 6,-3-3-3,2 2 2,-1-3-3,-3 1-2,-1-4 8,3 2-1,-6-2 3,4 0-2,-2-1-3,0 0 0,3-2 3,0 1 5,-1-1 12,3-1 6,-3 1 1,3 1-5,1-1-11,0 1-9,-2-1-4,3 1 7,-1 1-5,3 1-1,-2 0 2,0 2-12,-1-1 5,1-2 10,-1 0-7,0 1 1,-2-1 6,-1 0-8,-1 0-2,1 1 9,0-2-5,-1 3 5,-2 0 0,1-3-4,1 1 0,-1-1-4,0 2 2,3-4 4,-1 2 6,1-1-3,3 2-2,2-1-5,-2-1-5,3 2-2,-1 0 8,0-1 5,2 1-2,-3-3 2,0 3-5,-1-2-7,-2-1 1,-3 0 2,-2-2-2,-2 0 4,-1-2 0,1-1-2,-2 1 4,1-1-3,3-2 1,3 1 2,1 1-3,3-1 4,-2 1-5,2-2 2,-1-1-2,3 1 0,-3 0 4,2-1 1,-3 1-2,1-2-2,0-1 0,1 3-3,-1-4 6,1 1 3,0 1-6,-4-4 6,3 2-4,3 0-4,-3-1 6,4 0-2,2 1 0,0-1-2,2 0-2,2 3-6,2-1 6,-3 0 4,1 0 0,-1 2 1,0-1-5,-2 2 4,-1 0-4,-2-2 3,1 1 3,-4 0-5,0 1 3,1-1-2,-4-2 1,1 2 4,1 1 1,-2-5-3,-1 3-1,3-1-4,-2 0-2,1 0-3,-3-1 4,3 1 4,1-2 2,-4 3 11,8-5-11,-4 4 2,1-4-7,2 2-3,-1 0 6,4 1-7,-2 1 6,0-1-3,-1-3 2,-1 4 3,2-3 3,-6 1 0,1-3-4,-1 1-2,-3 2-2,0-2-5,0 0 8,1 0 1,-4 0 2,2 0 2,2 2-3,2-2-2,0-2-2,1 1 6,0 1-3,4-2 2,-1 3-1,1-3-2,-1-1 0,-2 1 1,3-1-1,-3 1-1,2-1-2,-2-2 0,2 2 11,1 1-6,0-3 4,3 0-2,1 0-10,0 0 5,2 0-1,2 0-3,2 0 8,0 0-1,2 0-3,-1 0 2,4 0-2,-1 0 0,-2 0 0,4 0 5,-3 0-2,2-15-3,-2 15 10,-1 0-8,0 0 3,0 0 3,0-12-6,0 12 0,-2 0 1,2-5-5,1 5 9,-1-8-2,1 4 2,2 1-5,1-2-1,0-1-4,2 2 4,1-4 4,0 5-3,0 1 13,1-1-14,1-1 10,-3 1-5,0 1-7,-2-1 13,1-1-8,0-1-6,1 0 4,0 1-8,0-4 4,-1 3 5,-1-3 5,3 4-2,-1-4-5,2 1 2,-1-4-8,2 2 9,0-2-3,2 1 0,-1 1-4,1-2 4,0 1-1,-1 1 7,0 0 8,-4-1-1,1 3 9,0-3-7,-2 2 1,2-2-5,1 1-2,-1-3 0,2 0-5,2-2 0,1-1-3,1-2-5,3 0 4,0-4-2,-1-1-2,1-1 10,1 1-1,-1-3-2,-2-2 6,1 3-3,-3-2-4,-2 4 9,0 0 5,-5-1 1,0 1 4,-5 2-8,0-2-7,-7 2 3,-1-4 2,-1-1-1,1-1-4,-3-3-3,2-3-3,0-3 1,3-4 7,0-3-2,6-2-2,0-2-1,4-2 7,3 2 11,-1 1 17,3 4 8,-1-3-9,-1 5-3,-2 1-3,-3 3 5,-1 0 12,-5 1-3,-1 0-6,-5-2-4,0 2-12,-3 0-1,-1-2-6,0-1-10,-1-2-6,0-2-2,1-3-6,2 1 2,1-4 2,-1-2-6,5-2 2,-3-1 0,2 0-1,0 0 7,-1 1 1,-1 1-3,0 1-1,-2 2 4,-6 5-2,0 5 10,-4 1-3,0 5-3,-3 2 2,-3 3-3,1-1 3,0 5-5,1-2 3,0-1-7,2 2 2,3 1 3,-2-3-5,2 1 3,1-1-5,-2-1 5,0 0-1,5 1 1,-4-1 3,0 2-5,-3 1 1,2-1 0,-1 1 1,-2 3 3,-1 1-2,-2-1 0,-1 1 2,1 0-2,-2-1 4,0 1-2,0-3-3,0 3 1,0-3-3,0 0 1,0-1-2,0 0 4,0 0-2,0-1-1,0-1 1,0 1-3,0-1 0,0 2 7,0-1-5,0 0 2,0 3 0,0 0 0,0 1 0,0 1-2,0-3 3,0 5 3,0-1 1,0-3-2,0 0 0,-21 3-8,21-3 7,0 3 3,-18 3-7,18 0 8,-13 0-5,13 2 1,-15 2-1,15-2-3,-11 2 4,6-4-4,-1 2 7,1 0-5,-2-1-1,1 1 2,-1 0 1,-1-1-2,3 3-3,1-1 0,-3 2 1,-2-2 1,-1 2 4,3-2 2,-2 2-5,-2 0 4,-1-2-4,-4 2-1,5 1 1,-1-3 0,-1 2 2,3-2-2,-4 2-2,3 0 0,-3-1 0,0 1-2,2 1 8,-6 1-3,4-2-1,-3 2-2,1-1 2,-3 2 2,0-1-2,3 0 6,-2 0-5,3 0 1,-1 1 1,3 1-5,-3 0 4,5 0 0,-1-1-2,-1 3 3,2-1-2,-3 0-3,1 1 3,-4-1-4,1 0 0,-2 3 4,2-1-1,-3-1 1,-1 0 3,2 2 0,-1-1-1,1 2 4,4-2-2,-3 2-4,3 0-6,1-1-18,-1 1-19,0 1-21,-1-1-19,-4 1-33,-1-1-42,-8 1-46,-3 0-81,-4 0-114,-6 0-101,-2 0-26,-6 0 107</inkml:trace>
  <inkml:trace contextRef="#ctx0" brushRef="#br0" timeOffset="582472.3152">22810 12976 285,'1'-4'17,"2"0"23,-3-1 21,1-1 23,1 2 9,0-1-7,0-1 0,-1 3 3,2-2-15,-3 3 4,2-3-9,0 3-3,-1-3 12,-1 3 5,1-1-8,-1 2-19,0 1-20,0-1-28,0 1-16,0 0 8,0 0-8,0 0 5,0 0 3,-26 0-4,26 0 8,-26 26-3,11-26 11,-4 24 1,1-24-8,1 29 8,0-15-8,4 2 0,1 1 9,0-3 0,5 2 11,-1 2-1,2-1-13,2-3 5,-2 3-4,3 1-2,-2 1 3,5 0-3,-1-1-4,1-2 7,0 6 1,0-3-1,0-2-7,0 0-3,29-3 7,-29 0 1,20-1 13,-20-1-3,20-3 0,-20 0 3,27-3 0,-12-1-3,-2 0 7,2-3-6,-1-2 3,-2 0-6,4 0-1,-3 0-4,1 0-5,-3 0 3,4-25-9,-4 25-1,2-23-2,-1 23-6,-2-32 1,3 13 3,-2 0-3,-1-4 13,1 2 0,-3 2-7,-1 1 2,-2 0-1,2 2-7,-6-1 9,-1 1 7,0 1-6,0 0 10,0-3-9,0 1-10,0-3 9,-21 3 1,21 0 6,0 0 9,0 2 3,-23 2-3,23 2-9,-13 0-2,13 3-14,-12 1-2,12 2 5,-15 1-9,5 0 3,0 2-8,0 0-19,-3 2-29,2 0-44,0 0-50,-2 0-62,5 0-53,-2 0-24,2 29-21,3-29 34,3 25 87</inkml:trace>
  <inkml:trace contextRef="#ctx0" brushRef="#br0" timeOffset="584188.8643">23373 13069 251,'0'-11'12,"0"3"20,0-3 28,0 0 20,0 0 15,0 0 1,0 2-5,0-1 2,0 1-7,0 0 12,0 1 3,21 1 5,-21 1-3,0 0-11,14 3-5,-14-2 1,0 3-13,0-1-23,11 1-22,-11 0-30,0 2-11,0 0 1,0 0 6,0 0-6,0 0 18,0 0 4,0 25 5,0-25 7,-26 21-6,26-21-5,-19 29-3,19-15 0,-22 2 1,22 0 4,-17 0-4,17-2 4,-17 0 0,9 0 4,8 0-4,-11-3-9,5-1-6,1-1-2,-3 2 0,5-4 9,0 2-1,-1-5-10,1 5-2,0-3-4,2 2 5,-2-3 4,2-1-3,1 0 3,0 1 4,0-3-3,0-2 8,0 3-1,0-1-7,0 1 7,0-1-1,24 0-7,-24 1 4,0 1-6,27-3 3,-27 4 1,27-2-4,-15-2 9,3 3-7,-1-3 4,1 2 5,0-1-11,2 0 6,-3-1 1,6 0-8,-2 0 5,-1-1-4,3 0 6,-2 0 1,-1 0-4,1 0 1,-2 0-12,-2 0-1,-2 0-12,1 0-18,-2-19-15,-2 19-28,-3 0-18,-1 0-12,0-10-25,1 10-12,-2 0-17,-4-10-12,4 10 7,-3 0 0,2 0 6,-1-5 23,1 5 38</inkml:trace>
  <inkml:trace contextRef="#ctx0" brushRef="#br0" timeOffset="584492.9629">23599 13140 755,'-1'-2'26,"0"-1"22,1 2 32,0 0 47,0 1 18,0-3 9,0 3-9,0 0-39,0 0-39,0 0-19,0 0-24,0 0-4,0 0-12,0 0-3,0 0-2,0 0-2,0 0 23,0 0 18,0 0 25,0 0 17,0 20-14,0-20-22,0 19-25,0-5-13,0 1 2,-25 2-3,25 2-3,0 1 0,-15 1 0,15 1-3,-13-1 7,13 2-24,-9-4-35,9 2-45,-8 2-64,3-2-53,5-1-66,-7 1-50,6-1-43,0-1 52,0-4 97</inkml:trace>
  <inkml:trace contextRef="#ctx0" brushRef="#br0" timeOffset="587133.3786">24012 13012 362,'2'-3'12,"0"0"14,-1-1 12,-1 2 24,3-2 7,-3 0 5,1-1-3,-1 1-4,0 1-4,0-1-3,0 1 3,0-1-2,0 3 5,0-3 10,0 1 5,0 2-12,0-2 0,0 2-28,0 0-13,0 0-8,0 1-28,0 0 4,0 0 0,-19 0 0,19 0 5,-21 0-5,10 0 1,-5 29 19,-3-29-3,1 21 4,0-21 5,0 26-21,2-13 13,-1 2 3,4 0-3,-1 2 1,2-3-4,1 3-3,3 1-1,-1 2-1,3 0-9,2-1 1,1 3 1,1-5 7,1 6 4,1-3 0,0-3-4,0-2-10,0-1 11,0-4 0,0 0 0,23-2 8,-23-4-7,0 2 10,18-3 5,-18-2 0,20-1 6,-20 0-9,25 0-5,-10 0-4,1 0-7,3 0-4,0-22-1,0 22-1,-1-20 1,1 20 3,-3-26 1,-1 26 3,-1-27-7,1 10 4,-4 0 0,-2 0 1,2 0 9,-1 1-10,-1-2 5,1-2-12,-2 1 5,-3 1 6,0-2-11,1 2 14,-1 0-7,-2-2-1,-3 3 22,0 0-2,0 3 1,0 0 4,0 3-15,0 0-9,0 4 0,-26-1-8,26 3-3,0 3 4,-18-1-2,18 3-1,-20 0-23,20 0-29,-25 0-50,9 0-60,2 0-56,-1 27-39,-2-27-22,2 22-11,5-22 58,3 26 73</inkml:trace>
  <inkml:trace contextRef="#ctx0" brushRef="#br0" timeOffset="587721.103">24544 12971 827,'1'-8'33,"3"0"30,-1 1 52,0 1 29,-3 1-2,0 2 0,2 1-44,-2-1-32,0 3-32,0-2-34,0 2-11,0 0-4,0 0 0,0 0 8,0 0 0,0 0 7,0 0 5,0 21 5,0-21 6,0 20 13,-23-20 2,23 27-5,-14-13 0,14 1 4,-21 2-3,10 0 3,-4-3-4,4 3-7,-2-2-7,0-3-4,1 2-3,2-2-5,1-1 7,4 0-4,-2 1 6,2-1 2,1-2-15,2 2 7,0 0 2,2-4-9,0 2 14,0-4-6,0 0-4,0 1 10,0-2-2,0-2 5,0 1 5,0-2-6,33 3 2,-33-3 3,25-1-10,-25 1 7,34-1-3,-13 0-6,1 0 3,1 0-8,2 0-9,-1 0 9,-2 0 0,-2 0 0,3 0 8,-3-15-8,-3 15 0,4 0-3,-4 0-9,0 0-25,1-14-21,-3 14-36,1 0-41,-3-7-32,0 7-44,0 0-40,-5-5-6,0 5-20,-4-3 25,-2 3 76</inkml:trace>
  <inkml:trace contextRef="#ctx0" brushRef="#br0" timeOffset="587984.6762">24750 13104 704,'0'-13'23,"-2"2"29,2 0 51,0 0 42,0 1 31,0 1 11,0 1-3,0 1-14,0 1-31,0 2-22,0-1-26,0 2-22,0 1-13,0 0-13,0 2-15,0 0-10,0 0-13,0 0-4,0 0-5,0 0 16,0 0 12,0 0 10,0 20 14,0-20-6,0 21-11,0-21-3,0 29-20,0-12 7,0-2-6,0 6 0,-17 1 0,17 2-43,0 3-46,-18 5-93,18 4-132,-20 2-152,8 6-104,-2 1 87</inkml:trace>
  <inkml:trace contextRef="#ctx0" brushRef="#br0" timeOffset="589849.5633">25986 12808 917,'3'-10'21,"-1"-1"33,-2 0 16,0 1 31,0-1-1,0 4 12,0-1 13,-27 2-21,27 0-13,0 1-45,0 1-22,-16 2-10,16-1-11,0 3-9,0-2-5,-11 2-2,11 0 3,0 0 9,-11 0-2,4 0 7,-2 0 3,-4 29 8,-1-29-3,-2 22 6,-1-22-2,-4 29-1,3-13 14,0 0-3,0-1 3,3 1-3,-2 1-9,3-1-7,2 1 4,-1-2-6,1 4 2,5-2 1,-2 0-7,3 2 1,-1-2-2,4 0 4,3 0-1,0-2 1,0 2 5,0-2-4,0-1-6,0 0 9,0-2-10,23-2 0,-23 1 9,0 0-5,20-2 0,-20-4 1,16 0 4,-16 2-6,18-2 6,-18-4 5,16-1-7,-5 0 3,-2 0-5,-2 0 6,2 0-2,0 0 2,0-23 5,-1 23-11,0 0 3,-2-24 2,-2 24 0,1-20 4,-3 20 5,-2-19-11,0 10-4,0 0-7,0 3-7,0-2 4,0 3 3,0 0-1,-27-1-2,27 4-10,0-1-16,-18 1-17,18-1-26,0 3-20,-16 0-20,16 0-27,-15 0-16,15 0-38,-16 0-23,8 19-11,3-19-10,-1 0 4,0 25 29,4-25 55</inkml:trace>
  <inkml:trace contextRef="#ctx0" brushRef="#br0" timeOffset="590141.4248">26208 13072 1034,'3'-9'4,"-3"4"9,3 0 24,-3-2 22,4 2 3,-2-2-8,1 1-24,3 0-17,1 1-13,4-1-4,0 0 0,2 1-17,6 2-16,-3 1-39,-5-3-52,7 2-18,-5 3-24,0 0-5,6-2-11,-3 1 23,-3 0 46</inkml:trace>
  <inkml:trace contextRef="#ctx0" brushRef="#br0" timeOffset="590372.9341">26654 12748 847,'0'-10'23,"0"0"30,0 0 20,0 1 14,0 0-16,0 1-22,0 0-18,0 2-12,22 1-11,-22 0-12,20 1-3,-8 0-12,-1 2-8,5-1-21,-7 3-27,2 0-28,0 0-28,-2 0-12,0 0-6,-5 0-6,2 0-1,-4 25 36</inkml:trace>
  <inkml:trace contextRef="#ctx0" brushRef="#br0" timeOffset="590636.9218">26609 12784 641,'-7'0'7,"5"0"8,-1 0 6,-1 0 3,2 0-7,2 0-3,0 0-3,0 0 10,0 0 7,0 0 5,-2 0 15,-1 20-1,-1-20 11,0 21 19,-1-21-4,2 27 0,1-13-6,0 3-14,-2-2-4,4 1 1,0-1-2,-2 1-7,1-2-8,1 0-12,-2 3-11,0-5 3,0 4-12,0-2 12,0 0 1,0 3-9,0-3 9,-2 0-20,2 1-25,2-3-32,-2 2-50,0-2-51,2 0-31,0-2-26,-3 3-7,3-5-7,0-1 51,0 2 57</inkml:trace>
  <inkml:trace contextRef="#ctx0" brushRef="#br0" timeOffset="591504.7646">26572 13017 471,'0'-3'7,"0"1"-10,0 1 2,0-1 1,0 2-10,19-1 9,-19 1-1,0-2-10,20 2-4,-20 0-12,16 0-3,-16 0-3,20 0 5,-7 0 8,-3 0-1,-1 0 8,2 0 7,-5 0-1,1 0 5,-2 0 3,-1 0-4,-2 16 11,0-16 4,-1 0 10,-1 0 9,0 0 3,2 7 8,-2-7 12,0 0 3,0 0 16,4 0 2,-4 0-5,6 0-4,0 0-20,0 0-16,1 0-5,2 0 8,3-20 7,-2 20 8,2 0 5,-1-19-1,-2 19 5,1-12 5,-6 12 0,0-10 1,1 10-8,-5-7-1,0 7-16,0 0-13,0-4-12,0 4-20,0 0-4,0 0 0,0 0 8,0 0 0,-21 0 12,21 0-7,-17 20-9,17-20 0,-21 18-3,10-18 3,11 17 9,-20-17 11,13 18-8,7-18 1,-12 16-5,12-16-7,-4 16 20,4-7-5,0-2-7,0 2-1,0 0-16,0-1-19,0-1 5,0 0-2,33 0-30,-33 0 4,25-3-21,-25-1-23,30 0 10,-10-3-6,-5 0 8,4 0 26,-1 0 6,-3 0 16,0 0 8,-2-31 5,-1 31 12,0-27 3,-3 27 16,2-34-1,-3 14 8,0-2 13,-1-2 5,1-1 11,-2 0 10,0 0 19,-2 0 17,1 5 11,-1 0 16,1 2 11,0 3 4,-3 2 13,2 2-6,-1 4-19,-3 0-21,0 5-34,0-1-22,0 2-34,0 0-13,0 1-6,0 0-7,0 0 14,0 0 3,0 0 6,0 28 6,0-28 6,0 27-1,0-13 2,0 3-1,-19 3 8,19-2 4,0 1-4,0 1-5,0-1-5,0 1-6,0-1-2,0 0 6,0 1-6,0-3 3,0 0-1,19-1-1,-19-1 4,0 0-2,0-3-1,0-1 7,0-4-12,0 1 0,0-4 14,0 0-5,0-4 9,10 0 5,-10 0-4,0 0 4,0 0-2,0 0-12,5-22-4,0 22-8,2-24-7,2 24 11,1-34-9,2 17 1,1-3 4,1 3-5,-3 3 6,2 0 2,-3 4 1,1 2-1,-5 2-3,0 6-2,-2-6-5,0 6 1,-2 0-1,1 0 5,1 0 0,-2 0 8,3 0-4,4 20 3,-4-20 2,1 20 5,0-20 4,1 26 1,-1-26-2,-2 29-2,-2-15-1,-2-1 9,0-1-2,0 0 0,0 0-5,0-1-4,0 2-7,-21-2-43,21 3-53,-35 2-117,12 0-128,-7 2-124,-3 2 29,-3-2 112</inkml:trace>
  <inkml:trace contextRef="#ctx0" brushRef="#br0" timeOffset="596203.0843">28235 12703 612,'0'0'14,"0"0"1,0 0 8,0 0-3,0 0-9,0 0-6,0 0-9,0 0 4,0-6-15,0 6 11,0 0-6,0 0-6,0 0 8,0 0 0,0 0 2,0 0 11,0 0-5,0 0 3,0 0 13,0 0 2,0 0 19,0 0 4,0 0 5,0 0 7,0 0-3,0 0 4,0 0 3,0 0 6,0 0 4,0 0 9,0 0-2,0 0-3,0 0-1,0 0-20,0 0 6,0 0-1,0 0-11,0 0 5,0 0-13,0 0-8,0 0 2,0 0-5,0 0-2,0 0 1,0 0 0,0 0 12,0-15-1,0 15 2,0 0 1,0 0-10,0-8 4,-22 8-4,22 0-3,0-5 6,0 5-4,0-1 5,0-1 0,0 1-3,0 0-1,0 0-3,0-1 3,0 2-6,0-1-1,0 0-2,0 1-7,0-1 5,0 1-1,0 0-2,0-2-3,0 2-3,0 0 2,0 0-4,0-1 7,0 1-3,0 0-6,0 0 6,0 0-2,0 0 0,0 0 3,0 0 2,0 0-3,0 0 3,0 0-1,0 0-5,0 0-1,0 0-4,0 0 2,0 0 1,0 0 2,0 0-2,0 0-5,0 0 6,0 0-8,0 0 1,0 0 7,0 0-7,0 0 4,0 0 0,0 0 1,0 0-3,0 0 5,0 0 1,0 0-2,0 0 6,0 0 2,0 0-3,0 0 4,0 0 6,0 0-7,0 0 3,0 0-8,0 0-1,0 0-4,0 0 1,0 0 0,0 0-7,0 0 3,0 0-5,0 0-2,16 0 4,-16 0-4,11 0 5,-11-16-3,14 16 2,-5 0-1,-2 0 2,6 0 1,-6 0-1,6 0 7,-3 0-14,0 0 9,-3 0 1,3 0-4,-1 0 4,-1 0-4,0 0-4,1 0 3,-1 0 2,3 0 1,-1-7 5,1 7-5,-3 0 6,4-5-1,-4 3-8,2 2 5,-4-3 2,1-1-6,0 1 9,0-1 1,-2 0-9,4 0 3,-3-1-3,3 1 1,-3 1 0,2-1-2,-4 0 1,0 1-4,0 2 5,-2 1-4,-1 0-3,-1-3 2,0 3-5,0 0 4,0 0-6,0 0-3,0 0 2,0 0 2,0 0 5,0 0 1,0 0 3,0 18 1,0-18 0,-20 19 6,20-19-2,0 28-3,-19-13 7,19 3-3,-16 1 2,6 2-5,2-3-1,-1 3 2,1-1-2,-1 0 9,1 1-1,0-3-5,-1 1 0,1-4-1,0 2 0,0-3 1,1-1 0,3 2-1,-3-3-3,1-2 1,0-1 5,2 0 0,1-2 0,-1 1-10,0-3-26,4 0-23,-3-3-30,3 1-29,-1-3-25,1 2-25,0-2-34,0 0-55,0 0-38,0 0-37,0 0-15,0 0 42,0 0 83</inkml:trace>
  <inkml:trace contextRef="#ctx0" brushRef="#br0" timeOffset="596783.7581">28761 12738 472,'2'-7'4,"-1"4"13,0-2 21,1 1 26,-1-1 18,-1 2 15,1 1-5,1 1-2,-2-2-2,2 3-17,-2 0 3,0 0-8,0 0-16,0 0-6,0 0-20,0 0-20,0 0-4,0 0-4,0 0 0,0 0 8,0 0 7,0 0 16,0 19 12,0-19 14,0 16 3,0-16-11,-22 22-5,22-11-13,0 2-12,-15 0 4,15-1-8,-13 1 0,13-1-3,0 0-1,-11 2-2,11-2-6,0 1 6,-4-2-6,4 1 6,0 0 3,0-2 0,0 0-3,0-1 0,0-3 6,0 1-3,0-3 7,0 0 4,18 0 5,-18-2 11,0 0-1,0-2 5,0 0-1,13 0-9,-13 0 2,12 0-7,-5 0-14,4 0 8,-1 0 0,2-23-4,0 23 10,1 0-8,-1-20 5,0 20-1,-1-19-9,-3 19 2,1-22-9,-1 10 5,-2 0-1,3-1-3,-3-2 7,-2 1-1,1 0 1,-1-1-1,-1 1-9,1-1 1,-1 1-2,-3-1 4,1 1 3,-1 0-3,0 3 4,0 2-1,0-2-6,0 4 1,0 1-5,0 0-6,0 2 4,-23 1-8,23 0 3,0 1 2,0 2-25,0-2-19,0 2-34,0 0-41,0 0-20,0 0-35,0 0 4,0 0-8,0 0-15,0 0 1,0 0-27,-26 23-9,26-23 26,0 16 59</inkml:trace>
  <inkml:trace contextRef="#ctx0" brushRef="#br0" timeOffset="597258.9073">29082 12728 932,'0'-10'14,"0"10"22,0-9 34,0 5 32,0 4 12,0-5 0,0 5-30,0 0-37,0-3-29,0 3-25,0 0 0,16 0 7,-16 0-4,0 0-4,0 0-7,0 0-3,0 0 15,0 0 10,0 18 16,0-18 8,0 0-2,0 24 8,0-24 10,0 21-7,0-9 3,0 0-10,0 2-21,0-1 23,0 0-16,0-1 0,0 0-1,0 2-19,0-2 9,0-2-4,0 2 5,0-1 0,0-1-4,0-2 4,0 1-5,0-1 4,0 1 0,0-5 9,0 2 10,0-2 1,0-1-4,14 0-2,-14-1-3,0-1 6,0 1 10,13-1-3,-13-1 4,10 0-8,-4 0-6,2 0 0,4 0-3,-3 0-5,2 0-4,2 0 0,-2-20 4,0 20 9,2 0 0,-3-20 2,1 20-9,-2-18 1,-3 7-4,0-3 2,-2 1 4,0-2-8,-2 1 3,-2-2-5,0 1-11,0-2 3,0 2 5,0 1-6,0-1 2,0 3 3,-24 2-12,24 1-1,0 2-9,0 2-32,-21 2-45,21 0-74,0 1-94,-15 2-106,15 0-71,-14 0-15,4 0 104</inkml:trace>
  <inkml:trace contextRef="#ctx0" brushRef="#br0" timeOffset="601842.9872">30429 12587 593,'0'-3'4,"0"2"6,0-1 15,0 1 7,0 0 12,0-2 3,-13 1-2,13 2 5,0-3-8,0 3-17,0-2 6,0 2-10,0 0-3,0 0 17,0 0-6,0 0 8,0 0 7,0 0 16,0 0 5,0 0 15,0 0 0,0 0-5,0 0 8,0 0-8,0 0 2,0-3-9,0 3-8,0 0-3,0-2 6,0 0-3,0 0-12,0 1-9,0-2-5,0 0-2,0 1 11,0-1 5,0 2 0,0-2 10,0 1-1,0-1 6,0 2-5,0 0-5,0-1-8,0 2-5,0 0 0,0-2-5,0 2 5,0-1-9,0 1-9,0 0-8,0 0-8,0 0-2,0 0-7,0 0-3,0 0-1,0 0-3,0 0 3,0 0 0,0 0 0,0 0 3,0 0 0,0 25 6,0-25 0,0 22 1,-19-8 4,19 1-3,0 2 0,-13 0-1,13 2 1,-9 0-4,1-2 4,2 1 1,1 1-5,-2-3 4,3 2-4,1-2 2,-2-1 1,4 2 1,0-3 2,1 0-2,0-2-3,-1 1-2,1-3-2,0 1-1,0 0-9,0-3-21,0 1-28,0-2-39,0-3-37,0 4-36,0-4-37,0 0-44,0-2-51,0 1-36,0-3-33,0 1 8,0-1 100</inkml:trace>
  <inkml:trace contextRef="#ctx0" brushRef="#br0" timeOffset="602450.9439">30933 12663 1113,'0'-10'29,"0"-1"31,0 3 41,0-1 29,0-1 10,0 0-6,0 5-19,-23-2-17,23 3-36,0-1-27,0 4-21,-15-1-20,15 2 0,0 0 9,-16 0 2,7 0 16,-1 26 4,-1-26-2,-4 27 2,0-27-4,1 34 3,-2-17 6,3 1 3,0 0 3,1-1-6,0 0-6,2-1-6,1-1-5,1 0-5,2 2 3,0-3-1,2 1 4,3-3 2,1 3-6,0-5-3,0 0-3,0 1 6,0-2 0,0-1 3,0-1 3,25-2-5,-25 0 4,0-2 3,29-3 3,-29 3-1,26-3-5,-8 0-7,0 0-5,4 0-5,0 0 3,0-23-3,1 23-1,0-17 7,-3 17 2,0-21 2,-2 21 0,-4-22-3,-2 7 1,1 1-2,-4 2-1,-2-5 1,-3 2-5,-1-1 2,-3 1-4,0-2-5,0-1 2,0 0-1,0 3 6,0-4-3,-30 3 4,30 0 0,-20 2-5,20-2 1,-23 3-2,23 1 1,-25 2-5,25 0-8,-19 3-16,19 1-34,-19 2-26,19 0-46,-13 1-63,8 2-60,-1 1-59,0 0-32,1 0-11,2 0 50,1 25 93</inkml:trace>
  <inkml:trace contextRef="#ctx0" brushRef="#br0" timeOffset="603310.4192">31712 12672 1263,'5'-4'44,"0"0"39,-2-2 31,-1-1 26,1 1-4,-2-2-14,0 3-14,-1-2-6,2-2-30,-2 2-11,0 0-7,0-1-13,0 3-5,0-3-7,0 3-3,0 0 0,0 0 1,0 0-4,0-1-7,0 1-3,0 0-6,0 2-2,0-2 0,0 0 0,-28-1 4,28 1-1,0 2-2,-24 1 0,24 0-9,-26-1 4,11 3-1,-1 0-3,-2 0 8,-2 0-7,-1 0 2,0 26 0,-4-26-3,6 20 5,-1-20 0,2 24 1,1-24-1,-1 26 0,6-14-1,1 1 1,1 0-2,1-2-2,2 1 3,2-2-1,1 2 0,4-2 3,0-2 2,0-1-2,0 2 4,0-2-4,0-2-2,0 2 8,25-4-8,-25 1 7,0-1 1,31-1-8,-31-2 5,30 0-6,-14 0-4,1 0 2,2 0 2,0 0 4,0 0 1,-4-23 6,-1 23 1,1 0-6,-4-15 2,-1 15-4,0-13 5,-1 13 6,-2-14 1,1 14 2,0-16-8,0 10-5,0-2 7,0 2 4,-3 0 7,-1 0 12,1 1 3,-1 0 6,0 0 2,-1 3 5,-3-1 4,2 0-8,0 0-5,2 1-12,-2-2-9,0 2 1,-2-1 1,1 0 6,0 1-3,2-1-2,-1 0-1,-2 2-12,0 1-1,0 0-6,0 0-10,0 0-3,0 0-5,0 0 5,0 0 4,0 0 5,0 0 7,0 25 5,0-25 4,0 24 0,-22-10-4,22 4-3,0 0 1,0 1 4,-19-1 2,19 1-4,0-1-1,-15 0-4,15-1-2,0 3 2,-9-3-5,9 2-17,0 0-34,-4-1-41,4 2-56,0-2-47,0 3-42,0-1-77,0 3-98,0-2-128,0 3-55,0-3 114</inkml:trace>
  <inkml:trace contextRef="#ctx0" brushRef="#br0" timeOffset="604855.5758">22297 12741 548,'0'-7'12,"0"-1"8,0 0 25,0-1 15,0 0 18,0 2 14,0-1-9,0 1 0,0-2-16,-18 4-6,18-4 1,0 4 5,0-3 3,0 3 8,0 0-5,0-1-12,0 2-5,0-3-9,0 2-4,0 0 11,0 0 4,0-2 4,18 4 10,-18-3-5,0 5-5,0-2-9,0 2-12,0 1-7,0 0-10,0 0-12,0 0 0,0 0-9,0 0-8,0 0-1,0 0-5,0 0 1,0 0 3,0 0 8,0 18 7,0-18 5,0 22 5,0-7 3,0 5-7,0 0 1,0 6 0,0-2-3,0 2 7,0 1 5,0 0-1,0 3 3,0 2-2,19-1-1,-19 1-3,0 2-2,0 0-3,0 0 1,0 1 3,0 0-1,8-2 2,-8 2-3,0-1-7,10 0 0,-5 2 4,-1-1-7,0 0 2,1-1 6,1 0-10,-1-1 4,-2-2 2,-1-3-7,1-1 2,-1-2-1,1-2-2,-3-1-2,1-5 0,0-1 1,1-1-9,-2-3-11,1 0-16,-1-6-21,1 2-8,0-5-12,1 1-14,-2-3-6,0 1-21,0-2-19,0 0-20,0 0-29,0 0-35,0 0-39,0 0-33,0 0-36,0 0 51,0 0 79</inkml:trace>
  <inkml:trace contextRef="#ctx0" brushRef="#br0" timeOffset="607730.897">22231 12514 111,'0'-1'-3,"0"1"1,0 0 1,0 0 8,0 0 15,0 0 7,0 0 13,0 0 1,0 0-9,20 0-11,-20 0-9,24 17 4,-24-17 9,33 0 6,-9 0 1,2 0-10,2 10-5,5-10 2,2 0-6,4 0-2,0 7-2,1-7-3,0 5 3,0-2 2,3-1-10,-3 1 4,0-1 2,1 0 1,-1-2 10,-1 2-2,1-2 0,-1 0 8,-3 0 2,2 0 7,-2 0 2,0 0 2,-2 0-10,-1 0-4,0-19 5,0 19-15,-2 0 10,-1 0-3,1 0-14,1-12 14,-2 12-11,1 0 8,2-9-5,-3 9-6,1-5-1,0 5 5,-4-3-5,0 1-3,-1 0-1,-1 1-7,1-1 12,-4-1 3,2 1 8,-2 1-3,6 0-5,-2 0-3,-2-1-1,3 0 1,-2 0 4,5-1-1,2 1-11,-1-1 8,4 0-12,0 1 8,1-1 4,-1-1-8,-1 2 7,2 0-2,-1 1-1,-3 1 4,1 0 0,-1-1 0,2 1 7,-2 0-3,-1 0 0,2 0-4,-1 0-8,-1 0 4,1 0 0,-1 0 0,-1-2-4,0 2 8,0 0 0,-2 0 1,-1 0 7,1 0-20,-4 0 8,2 0-4,1 0-4,0 0 8,1 0-4,0 0 0,-1 0 8,-2 0-4,-2 0 0,3 0 5,-2 0-13,0 0 4,-3 0 4,4 0-4,0 0 8,0 0 0,2 0-8,-4 0 0,2 0-4,1 0 8,-2 0 1,4 0 3,-3 0-8,2 0-8,1 0 0,2 0 3,0 0 9,0 0 4,2 0-4,-3 0 4,1 0 0,1 0-8,-5 0 8,1 0-8,1 0-4,-2 0 12,0 0-12,1 0 4,-1 0 8,-2 0-8,1 0 8,0 0-8,-2 0 0,-1 0-4,0 0 4,-3-16 4,-1 16-8,0 0 8,0 0-4,-1 0 0,-3 0 8,0-10-4,1 10 0,-1 0-8,2-8 4,1 8-4,-3-5 0,3 1 4,2 2 8,-2 0-8,4-1 4,-1 1 4,-2-1-16,0 1 12,1 1 0,0-1-8,-5 1 4,1-2 0,2 3-4,-4-1 4,3-2 0,-1 2 0,4-2 0,0 1 4,2-1-4,3 1 8,-1-1-8,-3 3 4,0-2 0,-1 2-7,-4 0-1,1-2 0,-1 2-1,0 0 1,-2-1 12,3 1-4,-3 0-4,3-2 4,-1 2-12,3 0 5,-2-1 7,4 1-8,1 0 12,0 0-4,2-1-8,2 0 3,-5 0-2,5 1 3,-3 0 0,1-2 4,-3 2 0,0-2-4,-1 2 4,-2-1-4,2-1-4,-4 1 8,5-1-4,-3 1 0,2 0 3,-1 0-6,3-1 6,-1 1 1,0 0-4,1 1-3,-2-1-5,4-1 4,-2 1 4,0 1 4,-2 0-4,3 0 4,-4-1 0,2 1 3,1 0-3,-2 0-4,2 0-4,-1 0 0,2 0 8,-3 0-12,4 0 5,-4 0-9,3 0 8,-3 0 12,1 0-4,0 0 11,-2 0-11,2 0-4,-4 0 0,-1 0 0,0 0 0,0 0-4,6 0 4,-3 0-8,1 0 12,-1 0 4,4 0 0,-3 0-4,4 0-8,-3 0-3,-1 0 3,0 0 0,-4 0 0,3 0 8,-2 0 0,0 0 11,0 0 0,0 0 1,-2 0-1,3 0-7,-2 0 0,2 0-1,0 0-7,-1 0 4,3 0-4,0 0-3,4-9 7,-1 9-11,1 0 3,1 0 0,1-6 0,0 6 7,1 0 9,-4 0-12,2-2 4,-2 2-4,0 0-4,-1 0 11,-2 0-6,1 0-5,-1 0 4,0 0 7,2 0-10,-2 0 10,0 0 0,2 0-17,-4 0 10,4 0 3,-1 0-10,-1 0 7,1 0 4,1 0-15,0 0 11,1 0 4,1 0-5,1 0 9,-2 0-4,2 0-1,1 0-6,2 0 6,-3 0-3,1 0-8,-1 0 15,-2 0-11,2 0 1,-8 0 10,3 0 0,-3 14-3,1-14-8,-2 0 4,2 0-11,-1 0 8,3 7 10,3-7-7,0 0 7,-1 3-1,4-3-2,2 4-1,-1-3-3,1 1-3,1-1 3,-1 1-7,1 0 0,-3 1 10,0-2-4,-1 1 8,1-1 0,-5 1-7,1-1 3,-1 1-6,-1 0 6,0-2-3,-1 3-7,0-3 14,1 2-11,-3 1 4,4-3 4,-2 0-12,0 2 12,4-2-4,0 0-4,-2 3 8,1-3-8,1 0 4,-1 1 3,0 0 1,-1-1 0,0 2-1,-1-1 1,2-1-4,-3 3 0,2-2-1,-3-1-2,0 1 2,3-1-2,-4 1 3,3-1 0,-4 0-4,0 0 5,1 0 2,0 0 4,2 0-7,-4 0 4,-1 0-11,5 0 0,-2 0 10,0 0-10,4 0 10,-3 0 1,-1 0-1,0 0 0,0 0-6,2 0 3,-3 0-7,-2 0 7,0 0 4,-4 0-1,2 0-4,-2 0 5,-1 0-1,2 0-6,-1 0 4,2 0-5,0 0 0,4 0 1,-1 0 2,2 0 1,5 0-3,-6 0 2,4 0-2,-5 0 7,2 0-1,-1 0 4,-1 0 7,-3 0-14,-3 0 0,4 0 0,-3 0-10,0 0 17,2 0-1,-1 0-6,2 0-4,0 0-3,-1 0-11,5 0 11,-2 0 21,0 0-21,1 0 18,-3 0-8,3 0-10,4 0 10,-3 0-3,2 0-3,-2 0 2,3 0 1,-2 0 0,0 0 0,-3 0-4,3 0 8,-6 0-4,3 0 0,-2 0 3,1 0-7,-1 0 4,2 0 4,1 0-8,1 0 4,-2 0 0,5 0 0,-3 0 0,3 0 0,-4 0-4,4 0 4,-2 0 1,1 0 2,2 0 4,-3 0-11,2 0 7,2 0-6,-3 0-1,2 0 7,-2 0 1,1 0 3,-1 0-8,-3 0 5,1 0-7,-3 0-1,-2 0 8,1 0-4,-3 0 13,-1 0 1,1 0 0,-2 0 1,0 0-11,1 0 3,1 0-8,-3 0 5,2 0-8,-2 0 1,5 0 4,-3 0-1,2 0 0,2 0 9,1 0-7,3 0-2,-1 0 7,2 0-11,-1 0 1,0 0 3,0 0-1,-1 0-6,-2 0 8,0 0-1,-3 0 0,0 0 3,0 0 0,-1 0-6,-4 0 0,0 0 6,-2 0-6,2 0 13,-4 0-4,4 0-6,1 0 3,1 0-12,3 0 6,-1 0-4,0 0 6,0 0 5,4 0-8,-4 0 7,3 0-3,-4 0-3,4 0-1,-1 0-6,-1 0 7,1 0-1,-1 0 5,1 0 5,0 0-9,0 0 6,-2 0-4,2 0 1,0 0 3,0 0-10,2 0 10,3 0-6,-2 0-1,4 0 7,0 0-7,-1 11 4,1-11-3,-3 0 0,0 7 3,-1-7 3,-4 3 0,-2-3 3,-2 3-6,-1-2 1,-3-1 5,1 0 7,-2 0 7,-1 0-3,0 0 3,0 0-4,0 0 0,0 0-2,0 0-7,0 0 0,0 0-9,0 0 2,0 0 3,0 0-6,0 0 3,0 0-1,0 0-2,0 0-3,0 0-3,0 0 5,0 0-3,0 0 7,0 0 5,0 0-5,0 0 7,0 17 2,0-17-5,0 0 9,0 19 0,-17-19-3,17 18 14,0-7-5,0 1 7,-12-1 1,12 0-6,0 2 3,-10 3-4,10-1 3,-8-1 5,3 2-4,1 0-2,0 1 1,0-1-5,2 0-2,-1 0-4,1 2-2,0-3-2,1 2 2,-1 1 2,0-3-3,1 4 3,0-3-1,0 5-5,-1-3 1,1-1-5,-1 0-3,-1 0 5,2 0 2,-1 0 3,-1-1 5,2 0-4,-2 0-3,1-1-6,-1-2 0,1 0 3,-1 0-2,1-1 2,0 0 2,0-1-1,-2 1 3,2 0-3,-1 1-2,1-1 0,0-1-1,-1-2 5,0 1-3,1 1 1,2 2-1,-2-4 2,2 3 0,0 2-2,0-1 2,0 1 3,0-1 2,0 0 3,0-1-4,0-1-7,0 2 1,0-4-8,0 0 5,0 1 5,0-2-5,18 1 2,-18-4-3,0 2-1,0-5 6,0 1 0,0 1-5,0-4 1,0 1-4,0 0-8,0-1-28,0 0-48,0 0-60,0 0-113,0 0-117,0 0-102,0 0 17,0 0 119</inkml:trace>
  <inkml:trace contextRef="#ctx0" brushRef="#br0" timeOffset="611463.0416">22482 13699 245,'21'-3'10,"-21"-2"11,0 3 5,0 2 13,15-3-3,-15 1-2,0 1 6,0 1-8,0 0-8,0 0 2,0 0-8,0 0-1,0 0-4,0 0-4,0 0 7,0 0-1,0 0 8,0 0-1,0 0-3,0 0 1,0 0-3,0 0 1,0 0-2,0 0 5,0 0-1,0 0 7,0 0-5,0 0 9,0 0 8,0 0 5,0 0 22,0 0-10,0 0 1,0 0-15,29 0-12,-29 0-11,22 0-7,-22 0 4,26 0-8,-26 0 7,27 0 1,-11 0-4,-2 0 12,5 0 7,-1 16 4,3-16 12,1 0-13,3 0-7,-1 0-5,4 0-4,1 0-3,2 0-5,1 0-2,2 0-1,0 0-3,1 0 3,1 0 14,2 0-10,-1 0 4,1 0-1,-3 0-14,-1 0 8,-1 0 2,0 0-4,-4 0 7,-1 0-6,-1 0-3,-2-12-7,0 12 7,-1 0-4,1 0 4,0 0 6,3-10-9,0 10 9,-2-6 0,3 3-3,1-2-4,-1 0 4,2 1-2,0-2 1,-1 4 8,3-3-6,2 0 3,1 2 5,-3 1-10,3 0 0,-2-1-3,1 3-9,-3 0 7,1 0 5,-2 0-3,1 0 6,-4 0-5,2 0-10,0 0 3,-1 0 3,-1 0-1,1 0 2,-2 0 2,6 0-6,-2 0 1,0 0 4,4 0 2,0 0 0,1 0-1,2 0 0,3 0-5,-3-17 8,-2 17-5,0 0-1,-2 0 0,2-13 1,-8 13 4,0 0-4,-3 0 6,-1-8-7,-5 8 4,1 0-1,-1-5-3,-4 5 0,0-3 1,-5 1 0,5 2 6,0-3 0,1 1-4,-3 0 7,4-1-9,2 3 8,4-2-2,1 0-1,0-1 3,3 3-11,-3-1 9,4 1-7,-2 0-3,1 0 9,0 0-10,0 0 10,-2 0-6,0 0-1,-1 0 4,-1 0-6,1 0 6,1 18-4,-5-18-2,2 0 6,-1 0-3,-2 0 5,2 0-3,-3 0-4,0 0 9,0 0-4,-1 0 0,4 0 3,-4 0-3,4 0-6,-4 0 1,5 0-4,-5-14 1,6 14 6,-3 0 0,0 0 5,1 0-3,-1-10-3,0 10 0,-2 0-2,1 0 1,-4-4 0,1 4 1,0-3-1,0 2 2,-1-2 0,1 2 7,-3-2-3,3 1-1,-1-1 3,1 3-9,2-4 9,-2 4-4,1-3 1,2 1-1,-2-1-7,6 1 6,-2 2-2,-1-2 3,0-1-2,-2 2 1,0-1-7,-2 1 5,2 1 6,-7 0-13,0-1 12,5 1 2,-3 0-9,1 0 16,1-1-14,2 1-3,-2 0 5,5 0-2,3 0-2,-3 0 3,0 0-6,3 0-7,-3 0 18,4 0-9,-1 0 3,2 0 11,-5 0-19,5 0 9,-1 0-3,-1 0-3,2 0 8,-3 0 2,1 0 1,4 0-3,-3 0 3,-1 0-8,1 0-1,1 0 3,0 0-9,-2-15 7,0 15 5,0 0-5,2 0 8,0 0-5,2-6 2,0 6 1,-3-4-1,1 4 0,0-5-7,0 5 5,-3-3-4,-2 3 0,-1-1 3,1-2-3,-2 2 7,0-1-4,-1 0 9,1 1-9,1 1 3,-4-2-6,1 0-6,0 2 13,0 0-9,-3 0 8,1 0 1,1 0-5,-2 0-2,-1 0 3,1 0-3,-1 0 3,3 0 4,-1 0-2,-3-3 1,2 3-5,4 0 4,1 0 2,-5-3-7,0 1 7,1 2-4,1-2-2,1 0 4,-5-1-8,3 3 9,-1-3-6,4 3 9,0-3 3,1 2-9,-3 0 6,4 0-11,-3-1 6,1 2 3,4-1-1,-6 0-3,5 0 1,-4 1 0,4 0-1,1-1 4,-2 1-4,2 0 1,-2 0 3,0 0 3,2 0-6,-1 0-3,-2 0 0,0 0 0,-1 0 8,0 0 1,1 0-7,-2-2 0,2 2 0,-3 0 1,1 0 4,0 0-8,2 0 4,-3 0-4,5 0 1,-2 0 3,0 0-1,3 0-3,-1 0 8,2 0 0,-1 0-2,1 0 2,0 0-8,0 0 3,-1 0 3,2 0-6,-1 0 1,1 0 1,0 0-2,-1 0 6,-2 0-4,3 0 0,-3 0-2,0 0 3,0 0 6,1 0-3,-1 0 0,0 0-3,-2 0-6,0 0 6,2 0 3,-3 0-4,1 0 5,-3 0-1,0 0-3,3 0 3,-6 0-4,2 0-5,2 0 4,-3 0-1,-1 0 2,-3 0 6,0 0-2,1 0-3,-1 0 0,0 0 0,-1 0-3,2 0 6,2 0-1,0 0-5,2 0 5,1 0-5,-1 0 0,2 15 6,-1-15 0,1 0-3,2 0 3,-1 0-3,2 0 1,0 9 3,-1-9 2,0 8-8,-1-8-2,2 4 1,0-1-5,-1 2 16,-1-3-8,1 1 5,-1-1 1,1 0-11,-3 0 6,2-1 2,-2 1 0,2-1-1,0-1 3,-2 1-4,1-1-4,2 0-3,-2 1 4,1-1 1,1 0 8,-1 2-3,1-2-7,-2 0-3,1 1-6,-1 1 11,-2-1 5,3-1 0,-3 1 4,1-1-2,-1 0-3,2 0 1,-1 0-5,2 0-1,0 0 1,0 0 4,0 0-3,0 0 3,3 0-6,-4 0-5,1 0 8,0 0 0,1 0 5,-1 0-3,-1 0 0,1 0-3,0 0 1,-1 0 6,1 0-3,-1 0 1,0 0-4,2 0-1,-2 0-2,2 0 8,-1 0-3,3 0-2,1 0 2,0 0-9,0 0 8,1 0-4,-1 0 6,-3 0-3,0 0-5,-3 0 5,-2 0-1,-3 0 7,0 0-3,-1 0-6,1 0 3,-1 0-3,3-12 6,3 12 3,-2 0-12,1 0 3,2-7-2,-2 7 4,-2 0 4,4-3 0,-2 1-4,1 0-3,2 1 4,-1 1 2,0-2 1,0 0 3,1 2-12,-3-1 2,4 1 5,-4 0-4,1-2 11,-3 0-7,1 2-1,2-3 0,-4 3-3,2-2 4,-2-1 0,0 3 3,0-2-6,-2 1-1,1-2-2,0 2-1,1 1 8,2-2-4,-3 1 7,1 0-7,4-2-1,-2 3 11,1-1-10,1 1-1,-3-1 3,-1 1-4,2-2 4,-1 2 3,-2-1-3,2 0-4,0 0 4,-1 0-2,1-1 1,-1 1 6,-1-2-5,0 2 2,-1-1 0,0 0-8,-2 2 9,2 0-4,-2 0-1,1-3 4,-1 3-2,3 0 0,-1 0-3,1 0 3,1 0-3,1 0-2,1 0 8,0 0-5,0 0 1,-1 0 4,3 0-4,-1 0 3,-3 0-4,4 0 4,-4 0-4,-2 0-1,2 0 3,0 0-1,-2 0 5,0 0 0,-1 0-1,0 0-8,1 0 5,1 0 0,-1 0 4,1 0 0,1 0-4,-2 0-3,0 0 1,2 0 5,-1 0-6,2 0 2,0 0-2,-1 0 1,1 0 4,2 12 1,-2-12-6,1 0-1,0 0-2,-2 0 0,-1 0 8,-1 0-8,4 0 1,-2 8 2,-1-8-2,-2 0 4,1 0-2,0 3 5,-1-1-6,1-2 4,-2 0 3,-1 1-5,1-1 7,1 1-1,-4-1-2,-1 0-2,1 0 1,0 0-1,0 0-2,-2 0 2,4 0 0,-2 0 0,1 0 0,0 0 1,-1 0 5,0 0-10,3 0 6,-2 0-5,0 0-8,0 0 8,2 0 4,1 0-3,-3 0 7,1 0-4,-2 0-1,1 0 3,-2 0-9,-1 0 11,2 0-9,-2 0 5,0 0 4,-1 0-5,0 0 1,1 0 1,2 0 1,0 0-9,3 0 6,0 0 0,-2 0-4,3 0 6,-2 0-2,1 0-3,-1 0 2,-1 0 3,-1 0-2,-1 0 2,1 0-2,-1 0-2,-1 0 6,1 0-7,-1 0 3,0 0-3,1 0-1,-1 0 2,-1 0 0,3 0 2,0 0 0,1-16 1,0 16 3,2 0-12,-2 0 2,2 0 7,-1 0-6,0 0 12,-2 0-1,2 0-7,-2 0 3,-2 0-2,3 0-2,0 0 2,-1 0 1,-1 0-1,0 0 9,0 0-6,0 0-2,-1 0-1,0 0-5,0 0 4,-1 0 3,1 0 3,2 0-5,-1 0-2,-1 0 5,1 0-3,-2 0 1,1 0-4,1 0-2,-2 0 3,-1 0 9,0 0-2,1 0-2,1 0 3,-2 0-8,1 0 7,-1 0-2,0 0 3,0 0 3,0 0-4,0 0 9,0 0-5,0 0-2,0 0 7,0 0-7,0 0 7,0 0 8,0 0-2,0 0 4,0 0-1,0 0-2,0 0 2,0 0 1,0 0 2,0 0-2,0 0 8,0 0 0,0 0-6,0 0 3,0 0-7,0 0 1,0 0-1,0 0-5,0 0-4,0 0-6,0 0-17,0 0-41,0 0-69,0 0-107,0 0-175,0 0-152,0 0 15,0 0 106</inkml:trace>
  <inkml:trace contextRef="#ctx0" brushRef="#br0" timeOffset="781937.9301">27377 12972 573,'0'0'11,"0"0"-3,0 0 11,0 0 4,0 0 7,0 0 17,0 0 3,0 0 7,0 0-15,0 0-6,0 0-8,0 0-8,0 0 0,0 0-1,0 0-4,0 0 5,0 0-4,0 0 0,0 0 4,0 0 0,0 0-8,0 0 0,0 0 9,0 0 0,0 0 7,0 0 6,0 0-8,0 0-1,0 0 10,0 0-4,0 0 4,0 0-9,0 0 0,0 0 4,0 0-9,0 0 8,0 0-4,0 0-1,0 0 4,-13 0-4,13 0 3,0 0-7,0 0-9,-9 0 4,9 0-7,-3 0-5,3 0 5,-4 0-8,2 0 5,0 0-1,0 0 0,0 0 3,1 0-6,0 0 3,0 0 3,-4 0-3,3 0 8,0 0-1,0 0-4,-1 0 8,-1 0-1,2 0 1,-2 0 0,1 0-4,1 0 4,-3 0-8,0 12 5,1-12 2,0 0-9,2 0 9,-3 0-4,5 0-6,-4 0 3,-1 0-2,2 6-1,1-6 3,0 0 2,0 0-9,0 0 9,-1 0-4,-1 5-5,2-4 11,2-1-17,-2 0 10,2 0 0,-2 0-3,2 1 13,0-1-10,0 0 0,0 0 6,-1 0 1,1 0 2,0 0 8,0 0-7,0 0-3,0 0 7,0 0-7,0 0 3,0 0 1,0 0-5,0 0 2,0 0 8,0 0-10,0 0 3,0 0-3,0 0-3,14 0 3,-14 0-3,0 0-1,0 0-8,0 0-1,0 0 3,10 0 4,-10 0-1,4 0 5,-2 0-5,2 0-5,1 0 4,-1 0-5,2 0 5,-1 0 1,4 0-6,-2 0 0,1 0 2,-3 0 2,3 0 0,0 0 2,-1 0-3,-1 0-3,2 0 3,-4 0 3,3 0-3,-3 0 3,1 0 0,1 0-4,1 0 2,-4 0-1,-1 0-3,2 0-3,1 0 2,-3 0 0,2 0 0,-2 0 0,5 0-16,-4 0-34,3 0-64,-2 0-80,-1 0-107,4 0-72,0 0-53,-3 0 75,0 0 120</inkml:trace>
  <inkml:trace contextRef="#ctx0" brushRef="#br0" timeOffset="782661.89">27564 12913 1104,'0'-12'12,"0"12"12,0 0 38,0-8 30,0 8 26,0-5 15,0 1-24,0 3-25,0-1-33,0 0-18,0 2-15,0-3-4,0 3-2,0 0-2,18 0 8,-18 0-1,0-2 7,0 2-7,0 0-6,13 0-1,-13 0-12,0 0 7,0 0-4,7 0 2,-7 0 8,4 0-4,-2 0 7,1 0 0,0 0 5,-3 0 5,2 22-4,-2-22-2,0 0-3,0 18-5,0-18 1,0 15 1,0-15-6,0 18 2,0-10-1,0 1-4,0 0 3,-23 1-3,23-3 1,0 0-1,-18 2 1,18-1 0,0-1 0,-20 0-4,20-1 7,-14 1-11,6-2 3,8 2 9,-14-2-7,7-1 7,2 1-1,1-1-8,-2 0 1,3-2 4,-1 2-9,2-1 6,-3-3 4,4 3-4,-3-1 6,2-2 3,2 0-7,0 0 2,0 0 5,0 0-6,0 0 3,0 0-1,0 0-5,0 0 7,0 0 2,0 0-2,0 0 3,0 0 1,0 0-3,0 0 3,0 0-4,18 0 1,-18 0-2,0 0 1,0 0 5,16 0-11,-16 0 2,14 0-3,-5 0-3,-1 0 5,2 0-2,-2 15 2,1-15-5,0 0 6,0 0-7,0 0-2,-2 0-8,5 0-24,-3 0-29,-1 0-45,2 0-36,0 0-62,0 0-42,-4 0-42,4 0-35,-4 0 4,-1 0 40,-1-15 87</inkml:trace>
  <inkml:trace contextRef="#ctx0" brushRef="#br0" timeOffset="783045.5904">27786 12951 1318,'0'-9'4,"0"4"26,0 0 36,0-2 42,0 4 25,0-1 2,0-1-22,0 0-25,0 2-14,0-1-22,0 0-8,0 0-6,22 0-11,-22-1 13,0 4 6,0-3 0,0 4 2,0-3-14,0 3-15,0 0-8,0 0-7,0 0-2,0 0-2,0 0-2,0 0 5,0 0 2,0 0 4,0 0 13,0 0 2,0 24 2,0-24 7,0 22-11,0-22 4,-22 26 3,22-10-2,-13 0 2,13 0-14,-14-1-8,14 0-2,-13 2-4,4-2 4,7 2-1,-6-3-6,4 1-4,-2-3 1,2-1-40,-1-2-57,3 2-79,0-2-145,1-1-151,1 2-112,0-5 84</inkml:trace>
  <inkml:trace contextRef="#ctx0" brushRef="#br0" timeOffset="806764.7378">5677 11458 367,'0'0'3,"0"0"9,0 0 11,0 0 15,0 0 8,0 0 9,0 0 2,0 0-5,0 0-1,0 0 0,0 0-4,0 0 4,0 0 0,0 0 2,0-15 6,0 15-5,0 0-1,0 0-9,0 0 0,0-12-4,0 12 4,0-6 1,0 6-4,0-7 15,0 3-12,0 0-5,0-1-4,0 1-12,0-1-5,0-1-2,0 1 9,0-1-6,0 0 7,0 1 10,0-2-8,0 2 18,0 0-7,0 1-3,0 0-5,-20-1-9,20 2 4,0 0-8,0 1-8,-15 0-6,15-1-10,-13 0 11,13 2-2,-13-2-6,4 3 3,-3 0-6,1 0-4,-2 0 13,-3 0-3,0 0 3,1 0 2,-4 0-8,5 0 5,-2 0-5,4 0 3,0 17 4,1-17-8,0 0 1,3 0 0,0 12 2,0-12 1,2 10-3,-2-10 6,0 13-12,0-4 6,3-3 8,-1 2-7,1-1 11,0 0-4,1 1-8,1-1 6,3-1-6,0 1 1,0 0 8,0-2-5,0 2 5,0 1 4,0-2-9,29 0 2,-29 0 2,23 1-5,-23 0 5,26 0-2,-10 1-3,1-3 4,-1 3-1,3-2 5,-1 0-3,1 0-2,-1 1 1,0-1-9,0 1 3,-3-2-2,2 2 0,-3 0 10,0-1 1,-1 1 3,-2-1-5,-2 2-4,-2 1 3,2-1-5,-1 2 8,-1-1-4,-2 1-3,1 2-1,0 0-2,-2 1 2,1 2 1,-2-1 10,-1 0-4,2 1 0,-3-1-2,-1 1-11,0-1 8,0 1-3,0 2 4,0 0 11,0-1-8,-26 4 4,26-5-3,0 3-3,-30-1 0,30-2-1,-23 0 0,23 1-6,-25-3 3,12 3 1,1-2 1,0-1 0,-2 1 4,3-1-3,-3-3-1,3-2 5,-1-1-10,-1 1 7,-2-3-1,0 0-2,-1-2 9,-2 1-6,2-3 5,-3-1 1,0 3-3,3-3 0,-3 0 1,0 0 0,2 0-1,2 0 0,0 0-1,0 0 4,3-21-4,4 21 1,-1 0-3,3 0-1,1-18 7,2 18 9,2 0-2,0 0-5,1-10-4,0 10-9,0 0 5,0 0 0,0 0-3,0 0 2,0-5-9,0 5 1,0 0 8,0 0-7,0 0 9,0 0-4,0 0-3,23 0-1,-23 0 7,17 0-4,-17 0 2,25 22 1,-10-22-8,-3 0 10,1 25-4,-1-25 5,0 21-2,-3-8 1,1 0 3,-3 2-6,-2 1 3,0 2-2,-1 3-2,1 1 11,-3 4-9,1-1 5,-2 4-2,0 2-4,0 0 8,-1 1-3,0 2-2,0-1-1,0 2 2,0-1 4,0 0 3,0 0 5,0-1-9,0 0 2,0 0-1,0 0 4,0-1-3,0-1 0,0-1 0,0-1-9,-17-1 7,17-1-3,0-1-4,0-2 7,0-1 1,-10 1 3,10-2 1,0 1 5,0-3-4,0-1 0,0-1-6,0-1-7,0-1-1,0 0 2,0-2 9,0-4-6,0 2 8,0 2 0,19-2-3,-19-2 5,0 0 0,0 1-11,17-2 0,-17 1 2,14 0-2,-14-2 8,14 1 5,-7-3-7,4 0 5,-2-1-4,1-1 1,1 0 3,1-2-3,-2 0 4,1-2-3,-1 0-3,0 0-3,-1 0-3,-2 0 1,0 0-5,0 0 4,-1 0 0,0 0-8,-2 0 3,-1-17-7,-2 17-12,0 0-17,-1 0-30,0 0-59,0 0-74,0 0-89,0 0-141,0 0-116,0 0 53,0 0 112</inkml:trace>
  <inkml:trace contextRef="#ctx0" brushRef="#br0" timeOffset="850393.4205">7751 13894 342,'0'0'3,"0"0"1,0 0 2,0 0-2,0 0-5,0 0 7,0 15 2,0-15-2,0 0 5,0 0-7,0 0 10,0 0 10,0 0-1,0 0 6,0 0-4,0 0 0,0 11 3,0-11 3,0 0-1,0 6-4,0-6-6,0 0-4,0 3 1,0-3-4,0 0 13,0 1-7,0-1 2,0 0 9,0 0-7,0 0 1,0 0-4,0 0-5,0 0-2,0 0 3,0 0 1,0 0-1,0 0 0,0 0 4,0 0-3,0 0-3,0 0 3,0 0 0,0 0 8,0 0 5,0 0-1,0 0-7,0 0-14,0 0 1,0 0-13,0 0 4,0 0-8,0 0 3,0 0 9,0 0-4,0 0 13,0 0-9,20 0 1,-20 0-5,0 0 0,0 0 0,0 0 0,0 0 5,14 0-5,-14 0-4,0 0-1,9 0-3,-9 0-14,5 0 4,-3 0-12,1 0 0,1 0 13,-2 0-4,1 0 8,-2 0 4,0 0 1,4 0 1,-5 0 14,0 0-7,0 0 0,0 0 3,0 0-10,0 0-1,0 0 8,0 0 8,0 0-8,0 0 12,1 0 1,-1 0-4,0 0 16,1 0 9,1-15-5,-1 15 2,1 0 13,-2 0-13,0 0 28,2 0 8,-2 0-14,0 0 17,0 0-19,0 0 3,0 0 3,0 0 3,0 0-5,0 0-1,0 0-11,0 0-2,0 0 0,0 0-5,0 0 3,0 0-13,0 0 3,0 0-3,0 0 2,0 0-3,0 0 9,0 0-4,0 0-1,0 0 7,0 0-13,0 0 0,0 0 5,0 0-2,0 0 4,0 0 0,0 0-2,0 0-10,0 0 1,0 0-5,0 0-4,0 0 2,0 0-10,0 0 2,0 0 0,0 0-3,0 0 1,0 0-2,0 0-4,0 0 2,0 0-2,0 0 3,0 0 2,0 0-2,0 0 0,0 0 0,0 0-2,0 0 5,0 0 1,0 0-2,0 0 1,0 0-1,0 0-9,0 0 7,0 0-1,0 0 1,0 18 3,0-18-3,0 13 1,0-13 2,0 22 3,0-9 0,0 1-2,0 0-4,20 3 4,-20 1 1,11 0 3,-11 0 1,13 3 2,-13-2 0,13 3-2,-8 0 6,2-1-6,-1 3 1,4 0 1,-3-2-1,1 1 4,2 3-1,-3-4-1,3 2-11,-1 1 0,2-1-3,-2 2 4,0-2 6,2 0-3,-2-2 4,-3 1-5,2-3-3,-2 0 7,1-5 1,-3-1 4,0-2 2,0-1-5,-2-2-2,1 0-2,-1 0 0,1-4 1,-3 0-2,1-2-4,-1 0 1,0-2-1,0-1-4,0 0-9,0 0-17,0 0-37,0 0-71,0 0-115,0 0-179,0 0-147,0 0 26,-25 0 125</inkml:trace>
  <inkml:trace contextRef="#ctx0" brushRef="#br0" timeOffset="851570.4728">10658 13919 551,'0'0'16,"16"0"-8,-16-5 3,0 5 1,0 0-18,0 0 10,0 0 10,0 0 8,0 0 15,0 0-4,0 0-10,0 0-8,0 0-13,0-5 8,0 5 1,0 0 4,0 0 12,0 0 1,0 0 19,0 0 9,0 0 16,0 0 19,0 0-15,0 0 5,0 0-11,0 0-13,0 0-9,0 0-13,0 0-6,0 0-8,0 0-4,0 0 4,0 0-1,0 0 8,0 0 11,0 0-3,0 0-5,0 0-4,0 0 11,0 0 6,0 0 4,0 0 10,0-15-4,0 15 5,0 0-6,0 0-7,0 0-7,0 0-6,0 0 5,0-7-4,0 7-3,0 0 0,0-4-4,0 4-5,-14-3 3,14 3-2,0-1 1,0 1 4,0-1 0,0 1 2,0-3-2,0 3 1,-6 0 0,6-2-7,0 2 3,0-1-7,0 0-3,0-2 2,0 3-3,-4-2 2,4 1 2,-1 1-1,0-3-5,1 2 1,-3 1-4,3-1-1,-1 1 3,1-1 0,0 1 1,0 0-11,0 0-5,0 0-1,-1 0-7,1 0 6,0 0-2,0 0 3,0 0 8,0 19 1,0-19 1,0 23 6,0-6-11,0 6 5,0 1 0,0 4-7,0 1 10,0 3 0,0-1 1,0 1 6,0-1-4,0 1-1,19 0 0,-19-1-6,0-2 6,17 0 0,-17 0-6,13 0 9,-13 1-12,12-4-1,-12-2 6,11 2-12,-11-3 13,8 1-1,-4-4-4,1-2 0,-3-5-2,1 0-2,-2-2 4,-1-3 1,0-2-10,0-3-5,0 2-16,0-2-36,0-3-56,0 0-80,0 0-113,0 0-164,0 0-116,0 0 57,-24-25 128</inkml:trace>
  <inkml:trace contextRef="#ctx0" brushRef="#br0" timeOffset="853986.47">6009 14117 1718,'-11'0'-12,"11"0"-28,-7 0-17,7 0-8,-5-21 11,5 21 38,-3 0 24,2 0 29,1 0 28,0 0 2,0 0 4,0 0-25,0 0-27,0 0-12,0 0-6,0-12-4,0 12 3,0 0 3,20 0 1,-20 0 3,0 0 0,25 0-3,-25 0 7,23 0 11,-7 0 0,-2 0 11,3 0 2,-1 0 6,1 0 7,-2 0-2,0 0 1,3-18-11,0 18-11,2 0 3,0-15-14,1 15 5,4-11 0,3 11-12,-1-12-2,-1 6-4,-2 2 0,4-2 0,-3 0 3,1 2-1,-1-2-1,1 1-2,1 1-1,-2-2 6,2-2-2,0 2 2,3-2 1,0 0-2,-1-2-4,3 2 10,-1 1-1,0-1-8,0 1 10,-1 0-11,-3-1 0,-1 3 0,1 0-1,-4-1 2,0 1-2,0 1 3,-1-1-4,-3 1 2,3-1-2,-2 2 4,1-3 2,-2 0-3,2 1 1,1-2-2,-1-1 0,2 1 2,2-1-1,1-2-4,1 2 3,-1-2-3,2 1 1,2 1 4,-1-2-4,-1 2 4,-1 0 5,-2 2-6,3-2-1,-2 2 2,1-1-8,-3 2 8,1-2 2,4 1-9,-2 1 6,0 1-3,-1-3 4,-2 1 4,0 0-3,-2 1-2,2-2 1,-3 2-4,1 0 8,-1 0 0,1 0-1,-1 1 3,0 1-6,-1-2 5,0 1-7,0 1-3,0-2-3,0 3 3,0-3 1,0 5 2,-1-3 6,2-1-7,-1 1 0,0 1 3,1-1-1,3 1-5,-3-1 3,3 1 1,1-3-4,1 1 7,-1 1-2,2-1 1,1 1-1,-1 0 2,0-1-1,0 3-4,3-2 1,-2 1-4,0-1 5,1 2 0,-1 0 1,0-1 1,-1 2 2,2-2-10,-3 2 7,2 0 2,-4 0-9,0 0 10,-4 0-7,1 0-3,-2 0 4,-2 0-2,2 0 2,0 0-1,-2 0 5,3 0 1,3 0-1,-3 0 0,2 0-6,0 0 0,-1 0 4,-2 0 0,1 0 1,-2 0-6,-1 0-3,1 0 5,-4 19-7,2-19 13,-2 0-6,-1 0 5,-1 0 2,2 15-1,-3-15-1,1 0-7,1 0 1,-2 7-4,1-7 6,0 0 1,1 5 1,-1-5 0,-2 0 8,3 2-6,2 0 6,-3-1-7,3-1-6,-1 0 9,2 2-8,0 0 6,1-2-2,-1 0-3,3 1 6,0-1 1,-2 0 2,5 0 0,-1 0-3,-1 0 1,2 0-4,1 0 1,-3 0-1,1 0-4,-2 0 7,-2-18-2,-2 18-8,-2 0 4,1 0 1,-4 0 1,-1 0 8,-2 0 3,-1 0-8,1 0-6,0 0-1,-2-7 0,2 7 1,0 0 7,0-7 2,2 7 3,2-5-1,-1 3-8,2-1 5,1-1-8,1 0 4,1 2 2,-1-2-4,1 1 2,-2-1-2,1 3 1,-1-3 4,1 4-3,-3-3 3,1 1-2,1 2-7,-3-2 7,0 1-6,2-1 5,-3 2 2,0-1-5,0 1 6,0-2-5,-3 2 2,5-1 2,-2 1 0,0-1 4,2 0-4,0 0 2,-1-2-4,0 1-7,-1 0 4,1-1 1,-1 1 1,-1-1 5,0 1-2,-2 2-2,-1-1 5,4 1-2,-3-1-3,-1 1 0,0 0-1,-1 0 3,2 0 6,-2 0 1,2 0-2,3 0 3,-3 0-5,3 0 3,-3 0 0,2 0 2,-3 0 4,0 0-8,1 0 0,-2 0-1,-2 0-3,2 0 7,-3 0-6,1 0-5,0 0 2,2 0-2,-2 0 8,5 0-3,-4 0 1,2 0 0,3 0-5,-2 0 4,3 0-2,0 0-6,0 12 8,0-12 4,3 0-2,-4 0 9,1 6-10,1-6-7,0 0 0,-4 3 0,2-2-2,-2 0 8,-1 1 0,-1-2-2,1 0 8,0 0-9,1 1 2,-1-1 5,-1 2-5,0-1 3,0-1 7,-1 0-4,0 0 5,-1 2 6,1-2-5,-3 0 2,4 0 5,-3 0-6,-1 0 13,0 0-4,1 0-8,-1 0 5,0 0-9,0 0 4,0 0 5,0 0-6,0 0-3,0 0 2,0 0 3,0 0 0,0 0 0,0 0 1,0 0-3,24 0 1,-24 0 2,0 0 2,23 0-2,-23 0 2,19 0-3,-19 0 2,18 0 1,-7 0 2,-3 0 13,0 0-7,2 0 2,-3-13 0,-1 13-12,3 0-1,-2 0 2,-2 0-5,0-6 0,0 6-1,-2 0-3,-1 0 1,1 0 2,-2 0 6,-1 0 0,0 0 1,0 0 4,0 0-7,0 0-4,0 0 0,0 0-5,0 0-1,0 0-1,0 0-6,0 0-8,0 0-14,0 0-42,0 0-57,-18 0-79,18 17-95,-22-17-139,7 16-207,-4-16-30,-6 17 109</inkml:trace>
  <inkml:trace contextRef="#ctx0" brushRef="#br1" timeOffset="892960.3895">31410 12271 676,'4'-3'20,"2"1"22,-4-2 22,-1 0 23,2 1 9,-1 0-5,0-1-7,0 3-5,2-1-14,-2 0 3,2-1 8,0 2-6,-3-1 6,3 0 6,-3-1-6,3 1 18,-3 1-11,-1-2-4,0 3 7,0 0-21,0-1 0,0-1-13,0 2-16,0-1-4,0 1-5,0-1-9,0 1-9,0-3 0,0 3-8,0-2 5,0 2-3,-19-3 1,19 1-1,0-1 0,-21 1 0,21 0-3,-20-2 7,9 1 7,-1-2 3,-2 2 4,2-1 8,-2-1-13,1 0 2,-2-2 0,3 2-6,1 0 5,-4 0 0,3-1 2,-2-1-6,3 2 5,-2 0-3,4 1-4,-1 0 4,-1 1-8,4 0 6,0-3 3,0 5-5,-2-3 9,2 1-5,-1 1 3,1-4 1,-2 4-8,0-3 2,0 0-8,-3 0-1,2 1 3,0-1-6,-4 0 0,0 0 1,-1 1 0,3-3 5,-3 4-3,2 0 2,-1-1 4,-2 1-2,4-2 3,-3 5-6,0-3 5,-2 2-7,3-2 6,-3 0 0,3 0-8,-3 0 3,-1 1-1,3-1 3,-1 0-2,0 1 0,-2 1-6,2 0-1,0 1 0,0 0 3,-1 0 3,5 0-1,-5 0 3,1 0-1,0 0-2,1 21-1,-4-21-1,5 0-3,-3 0 2,3 17-1,-1-17 4,1 0-1,-1 15-3,3-15 0,-2 12 1,-1-5-1,0 2 4,1-2 0,0 1-3,2 0 4,-3 4 1,0-3-1,0 1 3,0-2-3,-4 3 1,1-3 0,-3 4-2,-1-3-2,3 0-1,-1 2 1,0-2 1,4 3 5,-2-2-2,1 2 1,0-2 5,2 1-9,-2 0 1,3-2 4,-2 0-6,1 1 5,1-1 1,0 1-6,-2 1 1,3-2 0,0 0 3,-4 2 3,2 0-1,1-1-3,-2 3 0,2-3-5,1 2 1,-1 1 6,0-1-6,3 1 5,-3 2-2,2-1-4,0 0 7,0 1-3,1-1 0,-1 1-1,1-1-2,1-1 2,0 1-1,2-1 1,-1-1-2,2 0 4,1 0-4,0-2 5,0 1-2,2-1-2,0 0 3,-1 2-3,3-2 4,-2-1-4,1 0 6,-2 2 0,2-1-3,0 1 2,-1-1-3,1 2 3,0-2-2,-1 1 0,2 0-1,-1-1-2,-2 1 1,3-2-1,-1 1 1,1-2-2,1-1 2,-2 3 4,0-3 1,1 1-2,1-1 5,-2-1-7,2 2 9,-2 0 1,2 1-5,-1-2 7,-2 1-4,3 1-4,0 0 1,-1 0-6,2-2-4,-1 2 4,1 1-1,0-3-1,0 0 1,0 0-2,0 0 7,0 1-4,0 1 5,0-1 0,0-1-5,0 1 4,0 0-3,0-1 2,0 1-3,0 0 0,24 1 1,-24-1-1,0 2-1,19 0 0,-19-3 6,17 2-8,-7 1 4,0 2 5,0 0-9,1-1 3,-1 0 1,-1 2-5,2 3 0,-3-1 4,2-1 2,-3 1-3,3-3 0,-1 2-1,1 0-1,1-1 4,1 1 1,0-1-1,4-1 1,1 0 0,-3 0-7,3 2 5,-2-1-5,1-2-1,-1 2 8,0-3 3,-2 4-4,3-2 0,-6-2-2,2 0-5,-1 1 9,0-4-5,-1 3 5,2-2-1,-3-1-4,3 3 3,0-3-7,2 0 0,2 0 2,-1 0-3,3 1 0,0-1 1,2 0 0,2 1-2,-3 1 4,0-1 1,0 1-2,-2 1 3,-1-5-2,-4 4-1,1 0 2,-2-1 2,-2-2 0,-1 0 4,-3 1-7,-1-1 4,0-2 0,-1 1-7,0 1 10,2-2-4,0 1 4,1-3-1,2 3-3,2 0-2,4 0 0,-2 0-1,3-1-1,2 3 1,-1-2-3,0 0 0,3 2-1,0-2-4,-3 0 2,3 0 1,-3 0 1,3 1 4,-3-1-1,0 0 1,2-2 0,-1 1-2,1-1-3,-2 1-1,3 0-2,0-4 1,1 3-1,1-1-1,-1-2 4,2 3-1,0-2-2,1-1 4,-4 3-1,4-3 1,-3 2 5,0 1-5,151-20-755,-171 17 2</inkml:trace>
  <inkml:trace contextRef="#ctx0" brushRef="#br1" timeOffset="897474.3673">31092 13891 640,'0'0'20,"0"0"11,0 0 19,0 0 28,0 0-5,0 0 21,0 0 3,0 0 8,0 0 14,0 0-3,0 0 1,0 0-5,0 0-12,0 0-1,0 0 3,0 0-13,0 0 6,0 0-12,0 0-8,0 0-8,0 0-9,0 0-2,0 0-5,0 0-1,0 0 3,0 0-6,0 0-1,0 0 2,0 0-5,0 0-2,0 0-3,0 0-9,0 0-3,0 0-1,0 0 1,0 0-2,0 0 5,0 0 4,0 0 3,0 0 3,0 0-4,21 0-6,-21 0-6,23 0 0,-23 0 0,32 0-2,-15 15 4,4-15-2,0 0-7,0 0 6,3 0-2,2 9 0,2-9 5,-2 0-8,4 0-6,0 0 4,0 0-10,1 0 2,1 0 1,-2 0-5,0-23 8,2 23-1,-2 0-3,-1-17-3,-2 17-2,1 0-2,2-14 2,-1 14 1,-3-9-5,3 9 4,-3-6-2,3 6 4,0-7 4,-4 2 1,0 1 2,-3 2 2,1-4 2,-3 1-6,2-3 2,-1 2-1,1-3-1,-1 3 3,3-3-1,-4-3-5,4 4-2,-2-3-1,2 2-1,-1 0 2,0 1 1,0-1 3,2 0 3,-4-1 3,1 2 3,-4-1 6,1 1 1,-1-1 0,-3 0-2,-2-1-7,-3 2-9,1-1 3,-1-1-7,-2-4 2,2 2-1,-1-1-7,0-3 2,1 0 3,1-2-2,-2 0 1,1-3 2,2-1-7,-3 1 4,0-1-3,1-3 1,-4 1 3,3-2-4,-4 2 5,0-1-3,0 3-1,-3-2-2,1 2 1,-3 3 2,1 0 1,-1 2 5,0 0-8,0 2 0,0-2 2,0 3-1,0-1 0,0-3 3,-24 2-4,24 0 0,0-2 6,-18 2-4,18 1-2,0 1 1,-19-1-4,19 0-2,-15 1 5,15 0-1,-13 0 3,7 3 1,-2-1-1,2 0-5,-2 2-1,1 0 4,-3 1-2,3 1 2,-2-1 3,-3 3-5,1-2 4,0 0 2,1-1-1,-1 2-2,1-1 1,0 1 2,1 2-4,1-4 8,0 4-2,-1 0-1,2 0 2,-1 0-7,2-2 6,-4 2-4,4 0-2,-2-2 5,0 0-5,0 0 5,0 2 0,-1 0-5,0 0 2,0-2 2,-1 4 0,-3-3 2,5 1-2,-3 2-2,0-2 2,2 2 2,-1-2 1,3 0-4,-2 2 1,3-3-4,-2 4 6,2-3-1,-3 0-4,3 0 5,0 1-8,-1-3 7,0 3-1,1-1-2,-3-1 2,0 1 0,-1 1 0,0-3-3,1 3-2,-3-1-2,2 0 5,1 1 3,-1-1-1,0-1 4,3 2-4,-3-3-2,1 2 2,0-4-1,-3 4-1,2-5 0,1 3 0,-2 0-1,1-1 3,2 0-2,1-1-2,-1 0 4,2 4 1,-1-3 1,1 1 4,3-1-4,-4 1-7,2 1 5,0-2-6,0 3 3,0 0 3,1 1-2,-2-4 4,0 3-2,2 3 2,-1-3-2,1 2 0,-1-1 2,3 0-1,-4 1-3,2 0 2,-1-1 1,0-1-5,0 1 2,-1 0 2,0-1-2,2 1 2,-3-1 0,2 0-4,2 3 2,-1-1 3,-3-1-1,3 0 3,0 0-5,0 1 2,0-1 2,2 2-5,-1-2 2,1 3 4,1-4-7,-2 3 6,-1 0 2,3-1-4,1 2 6,-1-1-1,-2 1-7,1 0 4,1-2-4,-1 3 0,1-3 1,-1 3-1,-1-2 4,1 0-2,-1-1 3,2 3-1,-3-2-6,2 0 4,-1 1-5,-1-2 2,1 1 3,-2-1-6,-1 1 5,-3-1-2,2 0 2,0 1-1,-2-2 2,2 2 0,-1 0 0,1 0 1,2-1 0,-1 3-3,2-1-2,1-2 4,-1 3 0,-1-3 2,3 2-1,-2 0-3,0-2-3,-2 3 1,0-2 4,1-1-2,-2 3 2,2 0-1,-1-2-3,-1 2 6,2 0 0,-3 0-1,3 0 6,0 0-5,-1 0-2,1 0 0,0 0 0,1 0 0,-1 0-2,-1 0 2,0 0-3,2 0 2,-1 0 3,0 0-4,-1 0 2,-3 0-4,0 0 0,0 0 8,-2 0-4,0 0 3,-3 0 1,-1 0-11,4 0 7,-2 15 2,1-15-4,3 0 6,0 0 5,3 0-10,1 11 6,0-11-1,3 0-7,-1 0 6,2 0-2,-4 0-1,2 0 2,-2 0 0,1 0-4,-3 0 3,2 0-5,-5 0 1,3 0 0,-1 0-20,-1 0-37,2 0-51,-1 0-70,-1 0-77,0 0-90,-3 0-150,2 0-179,-3 0 31,-1 0 130</inkml:trace>
  <inkml:trace contextRef="#ctx0" brushRef="#br1" timeOffset="913062.3424">6829 14067 371,'-2'0'8,"-1"0"7,0 0 11,1 0 8,-1 0-1,1 0-2,1 0 0,0 0-2,1 0-9,0-8-1,0 8-9,0 0-8,0 0 1,0 0 1,0 0-7,0 0-1,0 0 4,0 0-5,0 0 12,0 0 7,0 0 1,0 0 8,0 0-7,0 0 5,0 0 8,0 0-3,0 0 8,0 0-1,0 0-3,0 0 4,0 0 8,0 0 13,0 0-3,0 0 20,0 0-2,0 0 10,0 0 8,0 0-5,0 0 10,0 0-8,0 0 7,0 0-13,0 0 0,0 0-11,0 0-5,0 0 1,0 0-16,0 0-5,0 0-8,0 0 2,0 0-1,0 0 10,0 0-3,0 0-8,0 0 1,0 0-6,0 0 2,0-13 3,0 13-2,0 0-1,0 0-1,0 0-1,0 0-1,0 0-4,0 0-3,0 0 0,0 0 1,0 0 5,0 0-1,0 0-5,0 0-1,0 0 3,0 0-4,0 0 4,0 0-1,0 0-4,0 0 2,0 0-3,0 0-6,0 0-2,0 0-4,0 0-6,0 0 3,0 0-5,0 0 1,0 0 4,0 0-2,0 0-2,0 0 1,0-16-3,0 16 3,0 0 3,0 0-3,0 0-3,0 0 3,0 0 0,0 0 2,-17 0 0,17 0-3,0 0 1,0 0-4,0-8 3,0 8 2,0 0-4,0 0 4,0 0-7,0 0 2,0 0 4,0 0 0,0 0 0,0 0 3,0 0-1,0 0-1,0 0 6,0 0 0,0 0-1,0 0-5,0 0 1,0 0-1,0 0 0,0 0 4,0 0-1,0 0-4,0 0-3,0 0 1,0 0-1,0 0 0,0 0 4,0 0-1,0 0 1,0 0-2,0-18-1,-20 18 2,20 0 0,0 0 2,0-15-2,0 15 2,0-8-3,-12 8-1,12-11 3,0 5-5,0 0 2,-10-2 2,10-1-4,-4 4 1,3-5-1,-2 3 0,2 2 2,0-2-1,-2 2 0,3 3 0,-1-2 3,1 4-1,0-2 1,0 1-2,0 0-2,0 1 2,0 0 2,0 0 2,0-1-2,0 1 6,0 0-3,0-3-4,0 3 1,0 0-4,0 0 0,0 0 5,0 0 0,0 0-2,0 0 2,0-1-4,0 1 2,0 0 2,0 0-2,0 0-1,0 0 1,0 0 0,0 0-1,0 0 2,0 0-7,0 0 5,0 0 4,0 0-9,0 0 8,0 0-5,0 0-2,0 0 5,0 0-3,0 0 0,0 0 3,0 0-2,0 0 3,0 0-1,0 0-9,0 0 7,0 0-8,0 0 1,0 0 10,0 0-6,0 17 8,0-17-1,0 16 0,0-16 0,0 26 1,25-12-2,-25 3 3,0 2 3,22-1 0,-22 0-4,18 1-3,-18 1 0,19-1 3,-10 0 1,-1 1 5,3 0-8,-2 1 2,1 0 0,0-3-6,-1 4 5,1-2-1,0 4 1,-1-5 5,0 1-6,-2 1 3,3 3 3,-2 1 1,-1-1 2,2 4-6,-3 1 0,3-1-1,-3 3 4,1 0-1,0 1 0,1-3-3,-2 0 1,1 0 2,1-2-1,-2 1 4,-1 0-1,1-2 1,-1 3 2,1-2-2,0 2-1,0-1 1,-1 1-2,0 0-3,0 0 0,1-1-4,-1-2 0,0-2 6,1 1-3,1-3 6,-1-1-3,0-3-6,-1 0 4,0-1-3,0-3 2,-1-1 0,1-1 0,0 0-3,-2-4 2,0-1-1,0 0-2,-1 0 2,-1-3-2,1-1 2,-1 0 4,-1 1 0,1-3 0,-1 1-2,1 1-2,-1-3-1,0 1-3,2 0 2,-1 0 1,-1-1 5,4 0 0,-4 1-3,1 1 2,0-2-3,0 2 0,-1-1 4,2-1-1,-1 0 2,0 0 5,0 0-6,2 0 0,-1 0 1,2 2-4,2-1 6,3-1 1,0 1 1,0-1 2,7 0-1,-1 0-5,4 0-1,3 0-4,0 0-2,6 0 5,4 0 0,-2 0-2,4 0 1,3 0-2,4 0-5,-1 0 5,5 0-2,-2 0 0,3 0 3,2 0-1,0 0 3,-1 0-4,0 0-1,1 0 2,-3 0-4,1 0 3,1 0 2,-2 0-3,-2 0 2,1 0 5,1 0-2,-2 0-1,1 0 2,-2 0-7,1 0 0,-2 0 4,2 0-5,-1 0 4,-1 0 6,1 0-9,-1-21 9,0 21-3,-3 0-6,-1 0 5,-3 0-8,1 0 7,0 0-1,-1-12 0,-3 12 2,2 0-5,2-8 7,2 8 0,-1-6 1,0 1-3,0 3 2,4-3-4,-1 1-2,1-1 2,2-1-6,-2 1 9,2 0-2,0-1 0,-1 1-1,-3 2-4,-2-2 4,2 4 0,-4-2-3,-1 2 1,-3-2 0,-1 3 2,1-2 0,-2 0 3,0 1-4,2-2 0,1 2 2,1-2-5,2 0 4,1-3-7,-1 4 3,5-4-3,-2 2 2,-2 0 1,3-2 1,-1 6 3,3-4 3,-1 0-1,1 0 0,-1 1-2,3 1-4,1-1 4,-1 0-5,0 0 9,-1-1-2,1 2-5,0-2-2,3 1-3,-1-2-2,2 1 6,-1-1 5,1 0-3,-1 2 2,2-1 1,-2-1-2,-3 3 3,3-1 0,-6-2-3,2 3-1,-3 0 0,-3-1-1,-1 1 4,0 1-3,-3 0 3,0 0-1,-1-1-5,0 1 6,-3 0-4,0 0 1,3 1 1,-2-3 2,3 3-1,3-3 0,-2 2 1,5-2-3,4 3 1,-2-3 1,2 2 2,0 0-1,-1-1 3,0 2-5,-1-2 2,1 2-1,-4 0 1,2 0-2,1 0 0,-1 0 0,0 0-3,-2-3 4,4 3 1,-2-2 2,3 2-3,0 0 3,-3-3-5,2 2-3,-2 1 5,1-3 1,-1 2 2,2 0-2,-4 1-1,2-2-6,0 2 8,-2 0-2,-2 0-1,0-1 7,2 1-8,-2 0 5,0 0-1,1-3-5,-1 3 4,4-1-3,1 0 2,-1 1 0,0-1-3,2 1 3,1 0 1,-5 0 1,2 0-1,0 0-2,0 0 1,0 0 0,2 0-2,-4 0 4,5 0-2,0 0-1,0 0 5,3 14-6,-1-14 1,2 0 3,-3 0-2,4 0 3,-6 0-1,5 0-1,-5 6-4,1-6 3,0 0 0,-1 0 1,-3 0 2,-3 0-3,2 0 1,1 0-4,0 0 1,0 0 4,1 0-3,0 3 6,5-3-4,-1 4-1,4-3-3,-2 0 3,2 1 0,-2-1 0,1 2 1,-2-2-3,2 2 3,-1-2-1,0 2 3,0-1-3,2 0 1,-2 0-3,2-1 0,-2 1 1,5 1 0,-3-1 7,1 0-5,0 0 2,2 1 0,-1 0-7,-2-1 4,-1 2 1,2-1-1,1-2 0,0 3-3,1-1 4,-2-1-3,-1 1 1,3 1 5,0-2-5,-2-2 1,-3 3 3,0 0-2,0-1-3,-2 1 1,3 0-2,-4-2 0,2 2 4,-1-2-1,2 0 0,0 3 3,1-2-3,0 0 2,-1-1-2,2 2-2,-1 1 2,2 0-1,-5 0 3,2-4-1,-3 5-2,1-1 0,-3 0 0,-6-3 2,3 5 0,0-4 1,0 1-4,1 0 5,0 0-1,0 0-2,5-1 0,2 3-2,-1-3 0,2 4 1,-2-4 5,0 3-6,-1-2 2,-3 2 0,-1-1-3,1 0 7,-3-1 0,-2 0-2,1 1 0,-1 0-6,-2-3 0,0 3 4,0-3-1,1 2 5,-1-1-3,-2 0-4,4 0 2,1 1-1,-1-3 0,0 3 2,1-1 1,1-2-3,3 5 0,-2-2 4,-3-2-1,0 3 1,-1-1 1,0 0-3,0 0-1,1 0 2,-3-2-2,-1 2 4,-1 0-7,3-1-3,1 0 7,-3 2 0,2-3 0,-2 2 5,1 1-1,0-2-4,0 1 4,0-2-5,1 2 1,-1-2-1,1 2 3,2-2 0,-2 1-6,0 0 0,2 0 2,-3 0 4,2-2 2,-1 3 0,-1-1-4,-2-2-2,3 0 0,-4 2 4,1-2-2,1 2 0,-1-1 0,0-1-2,1 2 3,1-2-1,-3 0 0,1 0-1,3 0 0,-3 0-4,-1 0 8,2 0-4,-2 1-1,-1 0 3,-2 1-5,-1-1 4,0 2-1,-3-3-3,2 2 3,-4 0 1,2-1 1,0 2 3,1-1-3,1-1-3,-2 2 1,3-3-3,-1 3 3,-1-3-4,1 1 1,-2 2 5,-1-1-2,3 0 6,-1-1-6,-1-1 1,2 3-1,1-1-5,-3-1 5,0 2-3,2-2 4,-1 2 1,-1-2-2,1 2 0,-1-2 1,1 2 0,0-2 2,2 1-2,-2 1-2,3-2 0,0 3-3,-3-2 1,1-1 0,1 2 1,-2 0-1,0-1 3,1 1 0,0 0-3,1-3 2,-1 1 2,3-1-1,0 0-4,1 3 0,2-2-6,-2 0 0,1 0 1,1 1 7,-1-2 0,-2 1 2,2 1 5,-1 0-8,3-1-2,-4-1 3,2 2 1,0 0-3,3-2 7,0 1-4,1 2-4,2-3 2,-1 0 3,3 3 2,1-1-3,0-1 7,-5 1-5,3 0-1,-1-2 6,-1 3-4,-4-2-3,2 1-2,0-1 4,-3 2-3,2-3 7,0 3 2,-3-1-5,4 0 0,1-1-3,-1-1 0,0 2-1,2 0 4,1 1 1,0-1 4,-2 0 3,0 1 2,-2 0 3,-2 1 0,1 0 9,-7 0-4,1-2 7,-3 2 4,-3-1-1,0 0 13,-4 1 3,-2-2 7,-2 0 8,-1 1 0,0-2 9,-2 0 0,-2 0-3,-1 1-10,1-2-21,-2 0-13,1 0-10,-1 0-5,1 0-6,0 0-25,1 0-43,0 0-48,-1 0-70,2 0-67,-1-21-92,-3 21-197,1-16-218,-2 0 71,0 1 136</inkml:trace>
  <inkml:trace contextRef="#ctx0" brushRef="#br1" timeOffset="917795.7409">21971 15551 169,'0'-1'3,"0"-1"-3,18-1 4,-18 1 1,0 0 0,0 1 1,0 1-6,0-3-3,11 2-5,-11-2 3,0 3 4,9-1 6,-9-1 2,3 1 10,-2 1 3,0 0 9,-1-1 7,0 1-5,0 0 8,0 0 7,0 0-7,0 0-3,0 0-10,0 0-16,0 0 7,0 0 7,0 0 4,0 0 15,0 17-1,-17-17-3,17 0-2,0 0-15,0 10 5,0-10 10,-9 0 4,9 0 11,0 0 12,0 0 9,0 0 24,0 0 15,0 0 0,0 0 4,0 0 3,0 0 2,0 0-9,0 0-4,0 0-18,0 0-9,0 0-8,0 0-6,0 0-2,0 0-11,0 0 2,0 0-16,0 0-9,0 0-11,0 0-9,0 0 3,0 0-7,0 0 3,0 0 3,0 0-4,0 0 5,0 0 12,0 0-3,24 0-2,-24 0-8,25 0-17,-25 0 6,32 0 2,-13 0-4,1 0 12,1 0-9,4 0-3,1 0 4,2 0-2,-2-19-1,2 19 1,7 0 1,1-23-2,2 23 1,2-16-3,2 16 1,1-17-2,3 10 0,-1 0 8,-3 0-2,0 2 2,-2-1-3,-2 1-6,0-1 2,1-1-7,0 1 8,1 1-6,0-2 3,1 1 9,3-2-11,0 3 9,1-2-3,0 1-1,2-1 6,-3 4 0,3-1-5,-2 0 0,2 0 1,0 0 0,0 1-1,-3 0 1,1-2 3,0 2 1,1 0 3,-1 0 1,-1 2-2,-1-2-2,-2 0-2,4 1-1,-2 2 1,-1-3 3,-1 1 5,1-2-5,0 1 4,-1-2-5,3 2-1,-1 1 8,1-3-11,1 1 0,-1 0 8,2-1-10,-1 2 5,1-2 4,1 3-9,-1-4 5,0 4 0,0-2 3,1 3-2,-2-3 2,-1 0 2,-1 0-7,-4 2 5,0-1-7,-1-1-1,0 0-2,1 0 0,-5 1 2,3 0 0,-1-1 1,5 0 0,-1 1 2,-1 0 3,2 1-1,-3-1-5,3 0-1,1 2 1,-2-3 2,0 3 4,0-1-1,0 0-3,0-1 4,-1 1-3,-3-1 0,-1 3 0,-1-3-3,-1 1 5,0-1 0,-4-1-2,-1 2-1,2-2-4,1 1 1,-2-2 1,2 2 0,2 0 3,-1 1-2,1-1 1,3-1 1,-3 2-1,3-1 1,-4 0-1,3 2-1,4-3 0,-1 0-1,2 1-1,1 0 1,0-2 0,1 3 1,5-3 1,-4 2 2,2 0-1,-2 0 0,0-2-3,-3 3-1,0 0-2,-4-2 2,3 1 4,-3 0-3,-1 3 2,1-4-1,0 3-3,0-1 1,-2 0-1,0-1 3,2 3 2,-1-1 0,1 0-1,-2 0-3,5 1-1,-2-2 1,1 2 1,-1 0 2,2 0 1,0 0-3,-3 0-1,-2 0 1,-1 0 0,-3 0 4,-1 0-1,0 0-3,-2 0 0,-2 0-2,2 0 5,2 0-1,1 0-4,1 0 3,-1 14-4,-1-14-1,4 0 0,-1 0-1,-1 0 1,2 0-2,2 0-1,-2 0 1,2 0-3,0 0 7,-2 0 4,0 0-2,-2 0 1,-2 0-1,2 0-3,-3 0 1,0 0 2,-1 0-2,-1 0 3,2 0-1,-3 0 0,2 0-1,0 0-1,0 0-1,2 0 2,-1 0 3,0 0-5,5 0 3,-2 0-5,0 0 0,2 0 6,-1 15-1,2-15 6,-4 0-8,1 0 3,-6 0 1,0 7-2,0-7 2,1 0 1,-3 5-2,4-3 1,-1 0-2,2-2-4,3 1 2,0 2 1,-1-2 0,0 1 5,2-1-2,-2 1-3,1 0 3,0 0-4,1-1 3,1 2 1,0-3-3,-1 3 1,0-2 0,2 2-3,-2-2 3,1 3 1,-1-4-3,1 4 4,-3-1 2,0-1-5,-2 1 3,-3-1 1,1-2-3,-1 3 0,0 0 4,-4-3-2,1 0 0,0 2-3,2 0 2,1-1 1,0 1 1,3-1 4,-2-1-5,4 0-1,0 1 1,0 1 4,1-1 0,2 1-3,-5-2-1,-1 0-1,-1 1 4,-1 0 1,-2 1 0,-2-1 0,1 1-3,-1-1 2,0 0 0,0-1 1,3 3-3,-3-3-6,4 3 1,0-3 3,1 2-1,1-2 5,0 4-7,1-1-1,-3-2 1,1 3 2,-2-3 4,-2 2-5,-3 0 4,0-2-4,-3 0-2,-3 2 3,-1-3-1,-1 3 1,-2-3 4,-1 0-4,1 0-1,-2 0 4,-1 2-1,1-2 1,0 2-3,-1-2 1,3 1-3,0-1 0,-2 1 2,0-1-2,-1 0 2,-1 2-2,0-2 1,-2 0-2,-2 0 3,1 0 3,-1 0-1,-1 0 0,2 1-4,-1-1 0,1 0 0,-1 0 2,1 0 1,-1 0 0,0 0 2,2 0-1,-2 0-2,0 0 2,1 0-2,0 0 1,-1 0 5,1 0-1,-1 0 8,0 0 4,-1 0 1,2 0 11,-2 0-1,0 0 2,0 0 10,0 0-13,0 0-7,1 0-8,0 0-16,3 0 3,-2 0 5,2 0-4,-1-20 4,0 20-3,3 0-1,-2-18 4,0 18-4,1-13 0,-1 13-1,-1-14 1,3 6 1,-1-1-2,0 0-1,2 1 1,-1-5 4,-1 2 1,0-1 1,-1-2-3,0 1-2,1-1 2,-3-1-4,0-2 2,0 2-4,-1-2 0,2 0 2,-2 0 2,3-1 3,-2-3-2,0 2 0,0 0-3,1-3-5,-1 3 6,3 2-2,-3-5-1,2 4 8,1-2-6,2 0-1,-1 1 2,2-1-2,0-1-2,-2-1-3,2 2 0,1-1-4,-3-4 3,3 4 3,-2 1 2,1-1-1,-3-3-7,2 2 2,-2 0 1,3 3 6,-2-3 4,-1 7-3,-1-2 4,1 2-6,-1 1-1,-2 0 2,2 2-5,1-1 1,-3-3 0,1 1 1,0 1-1,-1-1 3,-1 0 6,1-1-4,-2 1 2,2 1-2,-2 1-3,1-1 3,-1 0 0,0 2 0,1-1 2,-1 4-1,0-1 1,1 0 4,-1 2-4,0 0-1,2 0 1,-2-1-3,0 3 3,0-3 2,0 2-3,0-2 1,1 0-5,-1 2 1,0-3 2,1 1 2,1 2-1,-1-3 4,1 2-4,1-3-3,-1 1 4,1 2-6,-1 0 10,2-3-1,-1 4-3,-1-2 4,1-1-6,-1 3-2,-1-5 3,1 4 0,-2-1-3,1-2 6,-1 2-1,0-1-1,0 2-2,0 0 2,0-3-1,0 4-1,0-3 2,0 3-2,1-2 0,-1 0 0,2-1 5,0 3-4,-2-3 1,1 1-1,0-1 0,0 0-2,1-2 1,-1-1 5,0-1-6,0 0 7,2-1-2,-2 0-7,1 1 6,-1 2-2,0 2-1,-1 0 0,0 3 0,0 2 2,0 1 2,0 1 2,0 1-4,0 2 1,0 0-4,0-2 1,0 2 1,0-2 0,0 2 2,0-1 1,0 0-1,0 0-4,0-1 1,0 1-1,0 0 3,0 0 1,0-1-1,0 1 2,0 0-3,0-1 4,0 1-2,0-2 0,0 2-1,0-1-2,0-2 3,0 4-4,0-3 5,0-1-3,0-1-2,0 2 5,0-1 1,0-2 1,0 3-1,0-1-2,0-3-3,0 2 2,0 1 0,0 0 0,0-2-2,0 3-2,0-1-1,0-1 3,0 2 1,0-2 2,0 3 2,0-1-5,0 0-3,0 0 0,0 3-3,0-1 0,0 1 4,0 0-1,0 0-1,0 0 0,0 0-1,0 0 1,0 0 1,0 0 3,0 0 1,0 0-1,-13 0 4,13 15-4,-14-15-1,14 14 4,-19-14-5,6 22 5,-3-9 5,-3 3-5,-2 3 5,1 1 2,-5 2 0,1-1 1,-1 3-1,-1-2-4,1-1-4,0 2 4,1-4 1,0-1-1,2-2-2,3-1-3,-1-1 1,6-2 1,2-1 3,-1-2 0,6-1-5,-1-4 0,4 1 0,2-1-2,1-4 6,-1 3-1,2-3 4,0 0 0,0 0-2,0 0 1,0 0-4,0 0 3,0 0-1,0 0-1,0 0 1,24 0 1,-24 0-2,21 0-2,-21-24-1,29 24-2,-11-14 5,2 14-4,1-18 3,0 18-1,3-19-6,-1 11 8,-1-2-5,1-1 0,-1 1 1,-2 0 2,0 1-3,-2-4 4,-3 4 1,2-1-3,-4 0 3,-1-1-5,1 1 4,-4-2-2,0 2 0,-1 0 1,-2 1-2,2 1 2,-2-1-2,-1 1-2,0 1 2,-1 1-5,1 0 7,0 1 0,0 0-4,1 0 7,-1 1-8,0-3 2,1 4 3,2 1-6,-2-3 3,3 3-1,0 1 1,2-1 1,-1 2 3,1 0-2,4 0-1,-1 0 0,1 0 0,0 22 1,1-22 3,1 22 0,0-22-2,-1 33 4,3-14-6,1 3 6,-2 3 0,4 0-5,1 1 8,4 0-4,2 1 2,0-3 9,1-1-6,0-2 6,-1-3 2,-1-1 0,-1-3 9,-7-5-5,-3 0-2,-4-2 0,-4-2 0,-3-3 6,-3 1 12,0-2 4,-3-1 1,0 0 4,0 0-4,0 0-5,0 0-12,0 0-10,0 0-8,0 0-5,0 0-1,0 0-16,0 0-39,0 0-51,0 0-66,0 0-71,0 0-70,0 0-116,0 0-200,-23 0-12,23 0 109</inkml:trace>
  <inkml:trace contextRef="#ctx0" brushRef="#br1" timeOffset="920374.3247">6704 14075 375,'0'0'2,"0"0"-14,0 0 0,0 0-4,0 0-2,0 0 8,0 0 1,0-16 5,0 16-5,0 0 7,0 0-3,0 0-2,0 0 1,0 0 1,0 0 3,0 0-3,0 0 6,0 0-2,0 0-3,0 0 10,0 0-2,0 0 2,0 0 3,0 0-4,0-6 7,0 6 5,0-6 6,0 5 16,0-5 10,0 2 1,0 1 3,0-2-4,0 0-4,12 0 18,-12 1 11,0-1 10,0 0 23,0 1 9,9 0 14,-9 1 5,4-1 0,-4 2-4,0-1-17,2 2-9,-2 0-11,0 0-14,0 1 0,0 0-7,0 0-17,0 0-9,0 0-9,0 0-9,0 0-11,0 0-13,-19 0-5,19 0-7,0 0 4,-13 19 4,13-19 0,-18 18 6,8-18 3,-2 26 5,-1-11-1,2 5-4,-3-2-7,3 2 0,0-3 10,2 3-8,-1-4 9,0 2-11,3-1-9,-1-2 8,3 1 2,-1-2 2,-2-1-2,3 0-2,0-2-8,3-2 4,-1-1-1,2 1 1,0-4 0,1-1 0,0 0-3,0-4 0,0 0 7,0 1-2,0-1 0,0 0-2,0 0-4,0 0 4,0 0 11,0 0 0,0 0-3,0 0-1,0 0-6,22-20 3,-22 20-4,0-16 2,20 16-1,-20-19 2,19 7 8,-19-2-8,16 1 3,-7 0-10,-3 2 1,1-3 9,-2 4-9,1 0 8,0 0-9,-2 0-2,2 2 7,-1-2 0,1 2 7,2-1-5,0 0 1,-1 0-7,0 0 3,2 0 1,0 1-2,-1 2 8,0-2-4,0 3-2,-1-1 5,-1 2-5,1 1 5,0 0 2,2 2-5,-2 0 1,2-3 0,1 4 1,0 0-7,3 0 5,2 0-1,-3 0-2,4 0 4,0 0-2,1 0 0,2 0 2,-3 0 1,4 24 5,-2-24-7,4 0 0,-2 16 2,0-16-2,2 11 2,-1-11 1,2 12-2,-2-12-3,0 11 4,-5-11 4,3 11-3,-4-6-1,-3-1 0,1 1-6,-4-3 13,-3 1-3,-1 0 3,0-1 1,-2 0 3,-2-1 15,0-1 6,0 0-2,-1 0 6,3 0-11,-2 0-2,-1 0 1,0 0-13,0 0 0,0 0-8,0 0-4,0 0-2,0 0-11,0 0-19,0 0-35,0 0-33,0 0-47,0 0-72,0 0-106,0 0-143,0 0-76,0 0 92</inkml:trace>
  <inkml:trace contextRef="#ctx0" brushRef="#br1" timeOffset="925788.4352">31143 7766 1056,'4'0'7,"-4"0"4,1 0 14,-1 0 8,0 0 7,0 0 8,0 0 1,0 0-7,0 0-12,0 0-14,0 0-12,0 0 7,0 0-3,0 0 29,0 0 10,0 0 7,0 0 24,0 0 0,0 0 8,0 0 20,0 0-4,0 0-2,0 0 5,0 0-7,0 0-1,0 0-1,0 0-7,0 0-10,0 0 2,0 0-10,0 0-18,0 0-20,0 0-17,0-20-13,0 20-1,0-17 9,0 17 2,0-22 1,0 6-3,0-1-3,0-3-5,0-1-2,0-4 0,0-4 2,0 0-4,0-5-3,-22-3 5,22-1-8,0-3 7,-16-1 0,16-2-4,0 0 2,-18 1-2,18 1 0,-12 2 3,12-1-5,-13 5-2,6-1 3,0 2-3,-1 1 6,0-3 2,0 2-2,1 1-4,0-1 3,-4 0 0,2 3-2,1-1 3,-4 2-3,3-1-1,0 3 4,1 3-1,-2 1 3,2 3-1,1 0-1,1 5 3,0 0 0,2 1-2,0 3 3,2 1-3,-1 2-1,2 1 4,-1 1-4,1 1 4,1 0-1,0 5-1,0-3-1,0 5-3,0-2-3,0 1 4,0 1 0,0 0-1,0 0 5,0 0-3,0 0-1,0 0-1,0 0-10,0 0-16,0 0-6,0 0-33,0 0-15,0 0-25,0 0-31,0 0-29,0 17-72,0-17-105,0 20-103,0-8-18,0 2 96</inkml:trace>
  <inkml:trace contextRef="#ctx0" brushRef="#br1" timeOffset="926754.3926">28742 5820 1451,'-4'-16'11,"2"16"16,-1-16 33,1 16 52,2-11 29,0 4 25,0 2 0,0 0-20,0 2-18,0 0-35,0 2-34,0-2-35,0 3-23,-2 0-11,1 0-2,1 0 4,0 0-2,0 0 4,-1 0 4,1 0 2,-1 22 10,1-22 3,0 19-4,0-19 7,0 22-6,-2-22-2,2 26 1,0-13-1,0-3-2,0-1 2,0-1-3,0 1-9,0 1 6,0-2-3,0-1 5,0 0 2,0 2-20,0 1-25,0 3-36,0-4-37,0 1-38,0-1-21,0 0-43,0-1-50,0 2-39,0-5-64,-18 2-8,18-5 90</inkml:trace>
  <inkml:trace contextRef="#ctx0" brushRef="#br1" timeOffset="926971.3253">28761 5412 1538,'0'-10'-10,"-22"0"13,22 0 25,0 3 22,0 0 29,0 0-16,0 3-19,0 3-31,0 1-38,0 0-42,0 0-36,0 0-22,0 0-12,0 0-12,0 0-17,19 26-28,-19-26-28,23 22-14,-23-22 50</inkml:trace>
  <inkml:trace contextRef="#ctx0" brushRef="#br1" timeOffset="927429.0892">29043 5743 1353,'3'-18'12,"-3"18"30,0 0 20,0 0 31,0 0 25,0 0-21,0-10-8,0 10-23,0 0-38,0-6-11,0 6-18,0-5-8,0 5-3,-28 0 4,28 0 5,0 0 1,-28 0 2,28 0-3,-20 0 4,20 20-8,-19-20 3,19 0-1,-16 22 1,16-22 6,0 17-7,-8-17 3,8 14 1,0-14 2,0 15 3,0-7 1,0 0-6,0 0 1,25-1 3,-25 3 1,0 0 6,22 0 0,-22-1 4,21 0-11,-21-1 9,17-1-1,-17 0-6,15-1 14,-15-2-17,11 2 0,-11 1 4,5-2 3,-2 3 1,-3-3 11,0 0 4,0 0 0,0-3 14,0 3-4,0-3 0,0 1 2,0-1-2,0 3 4,0 1-1,-28-1-4,28-1-2,-23 0-8,23-1-7,-25 1 0,25-1-11,-21 0-3,21-3 3,-18 0-9,18 0-8,-11 0-23,11 0-40,-13 0-58,7 0-62,3 0-89,1-20-100,0 20-62,2 0 23,0-22 113</inkml:trace>
  <inkml:trace contextRef="#ctx0" brushRef="#br1" timeOffset="927978.4836">29835 5903 1579,'5'-15'-1,"-1"6"20,-1 1 36,1-1 34,-2 1 33,-1 0 15,3 3-20,-4 0-23,1 1-36,1 2-32,-2 0-17,0-1-18,0 3 5,0-2-8,0 2-1,0 0 7,0 0-5,0 0 9,0 0 5,-24 0-7,24 30 8,-23-30 0,23 18-16,-25-18 3,13 22-2,-2-22-1,4 23 10,1-10-1,1-3-12,0 2-6,3 0-7,1-1 1,2-2-4,-1 0 11,2-4 1,1 2-8,0-4 8,0 1-4,0-1 0,0-2 12,0 1 8,0-2 5,22 2 8,-22-2 0,0 0-3,19 0-3,-19 0-6,20-27 1,-20 27-5,25-26 7,-12 26-6,2-30-2,-2 14 8,0-2-9,2 2 14,-4 1 7,0 3 9,-3 2 3,0 1 8,-2 1 4,-4 1-7,2 7-3,-3-2-13,-1 0-8,0 2-9,0 0-4,0 0 3,0 0 1,0 0 4,0 0 15,0 22 4,0-22 5,0 18 5,-20-18-7,20 17 4,0-17-3,0 18-2,0-18-4,0 20-9,0-12-7,0 2 0,0 0-3,0-1 9,0 2-1,0 0-21,20-1-33,-20 0-57,17-1-69,-17 3-87,26-1-95,-9 0-86,-1-2 19,3-3 104</inkml:trace>
  <inkml:trace contextRef="#ctx0" brushRef="#br1" timeOffset="928479.0735">30768 5719 917,'7'-8'-3,"1"1"8,2-1 14,1 0 42,0-2 39,-1-2 23,3 0 24,-2-1-17,0 1-33,-1-5-14,-1 1-33,1-1-10,-4 0 21,-1 0-13,0-3 19,-1 2-12,-1-2-11,-2 0 9,-1 3-22,0-1 8,0 1-1,0 2-4,0 1 8,0 3-3,0 2-9,0 4-1,-22 0-16,22 0 0,0 5-14,0-2-12,0 2 0,0 0-5,0 0 10,-14 0 5,14 0 3,-10 0 3,3 29 3,-1-29 10,-1 29 3,-4-12 4,2 1 2,1 3-6,0 1 8,-2 0-2,4 1 4,0 0 0,1-1-6,2 2-5,0-1-7,0 1 4,0 1-6,4-1-1,-2 1 3,2 0-5,1 0 2,0 0 4,0-2-6,0-1-3,0-1-7,0 2-27,0-4-18,0 2-31,0-1-36,0-1-29,0 0-46,16 1-61,-16-1-60,0-2-47,0-2-39,0-3 56,0-4 99</inkml:trace>
  <inkml:trace contextRef="#ctx0" brushRef="#br1" timeOffset="928912.9923">30681 5881 846,'31'-7'0,"-31"-3"12,27 0 22,-10 1 33,3-1 24,1 0 20,1 3-15,2 2-17,-3 0-8,3 1-21,-4 3-3,0 1-9,-3 0-4,2 0-4,-2 0 17,-3 0-7,0 0-7,0 22 0,-4-22-28,1 0 11,-3 18-5,-1-18-1,-2 14 5,1-14-8,-2 14 4,-1-14-5,-2 15 2,0-6-7,-1 0 6,1 3-1,-1 1 2,2-3 3,-2 5-9,0 1 3,1-3-6,2 1-1,-1-2 5,1-1 3,-1-3 4,-1-2 10,3-2 19,-1-1 11,0-2 15,-2 0 3,2-1-14,-1 0-11,2 0-14,1 0-8,3 0-2,1-23-5,2 23 1,0-25-6,2 9-13,-1 0 6,3-1-1,-2 0 0,-1 1 10,1 1-7,-5-2-5,1 2 2,-3 2 1,-1 0-1,-2-2 3,0 3 4,-3 0-3,0 5-6,0-1 0,0 3-10,0-1-8,0 4 7,-24 1-20,24 1-13,0 0-16,-20 0-35,20 0-24,-17 0-47,17 0-55,-17 0-43,17 0-20,-18 19 4,12-19 0,1 0 63,5 18 63</inkml:trace>
  <inkml:trace contextRef="#ctx0" brushRef="#br1" timeOffset="929286.2972">31470 5854 1494,'0'-14'11,"0"14"18,0-15 29,0 15 47,0-9 25,0 9 12,0-7-7,0 3-47,0 4-45,0 0-28,0 0-30,0 0 3,0 0 6,0 0 1,15 0 5,-15 0-5,0 25 9,0-25-1,17 22 1,-17-22 4,9 24-6,-9-24-5,7 28 6,-7-12-1,8-4-2,-7 0 3,-1 4-6,0-2-2,0-1-1,0-1-3,0-2 2,0-3-1,0-1 5,0-1 13,0-3-3,0-2 4,0 0 6,0 0 5,0 0 19,0 0 9,0 0-2,0 0-4,0 0-20,0-20-12,0 20-3,0-17-9,0 17 3,0-26-1,0 11-8,0 1-3,20 1-22,-20 0-12,23 0-21,-11 1-27,3 1-27,2 2-44,-1 0-50,2 0-38,0 0-20,-1 2-13,-4 3 22,0 1 14,0 1 43,-5 2 70</inkml:trace>
  <inkml:trace contextRef="#ctx0" brushRef="#br1" timeOffset="929830.1704">31752 5878 469,'-17'0'0,"17"10"12,0-7 11,0-3 11,0 3 11,0-3 2,0 1 10,0-1 8,0 1 11,0-1 2,0 0 6,0 0-3,0 0-2,0 0 5,0 0-11,24 0-4,-24 0-4,0 0-3,22 0 2,-22 0 5,13 0 6,-13-20-5,0 20-2,11 0-10,-11 0-8,0-17-4,0 17-13,0 0-1,0 0-17,0-10-11,0 10-5,0 0-13,0 0 8,0 0 1,0 0-6,0 0 15,-28 0-10,28 22 4,-19-22 10,19 0-6,-23 17 15,23-17-17,-20 19 0,20-19 4,-16 18-8,7-7 12,2 2-6,-2-1 0,5 2 4,0-2-1,3-2 8,1 2-10,0-1-3,0-1 5,0 1-6,29-2 4,-29 1 0,0-3-11,33-1-3,-33 0-2,31-3 0,-31 0 9,27-3-2,-13 0 0,2 0 5,-2 0 1,-2 0 7,1-27 2,-1 27-11,-2-24-6,0 24-7,3-30 4,-3 13 2,-1-1 9,-1 0 6,0 1 3,-2 3 7,2 0-3,-1 2 6,-2-1 2,-1 6-1,0 1 4,-2 1 1,-1-1-5,2 3 3,-2 1-5,1 0 4,-2 2-8,1 0-4,-1 0-3,0 0-11,0 0 1,0 0-4,0 0-2,0 0 5,0 0 1,0 0 15,0 21-5,0-21 5,0 17 2,0-17-10,0 25 10,0-9-11,0-1 0,0 1 0,0-1-6,0 5 9,0-6-12,0 5-25,0-5-30,20 1-48,-20-2-51,0-1-57,0-2-62,0-1-55,0 1-42,11-5 38,-11-3 96</inkml:trace>
  <inkml:trace contextRef="#ctx0" brushRef="#br1" timeOffset="930019.273">32193 5667 1279,'1'-4'11,"2"1"7,0 0 4,0-1 29,3 2 3,-2 0-5,1-1-7,-1 1-32,3 2-23,-2 0-40,2 0-48,-1 0-50,2 0-46,-1 0-26,-1 0-13,0 23 7,-1-23 55</inkml:trace>
  <inkml:trace contextRef="#ctx0" brushRef="#br1" timeOffset="930746.2066">32288 5929 1336,'11'-12'16,"-7"12"5,-2-10 12,1 10 15,-2-7 7,1 7 10,-2 0-11,0-4-9,0 4-26,0 0-19,0 0 0,0 0-8,0 0 1,-30 0-4,30 0 1,-21 0 6,21 0-4,-25 0 7,25 0 7,-26 0-11,12 28 7,2-28-18,0 20-7,4-20-7,-5 25-8,6-25 15,-1 23-15,2-23 7,2 15-1,2-15 1,0 17 23,1-17 5,1 8 11,0-8 7,0 4 1,0-4 7,0 0-8,0 0-3,25 0-4,-25 0 0,24 0 11,-24-22 4,26 22 8,-11-19 3,0 19 3,-2-20 8,-3 20 2,2-18 10,-3 18 6,-1-18 3,-3 18 2,0-10-13,-3 10-10,1 0-8,-2-7-13,1 7-8,-2 0-14,0 0-6,0 0-5,0 0 1,0 0 8,0 0 1,0 0 10,0 20 1,0-20 9,0 21 1,0-21 3,0 29 8,0-12-2,0 7 4,0-2-5,0 5-6,0-1-5,0 2-3,0-1-4,-25 4-3,25-4 4,0 3-4,-23-3 2,23 2-1,-15-3-6,15-1 6,-19-1-6,9 0 4,1-2-4,-1 0-1,1-1 1,0-2-1,-2-1 1,4-1-5,1-1 3,-2 1-4,1-5 5,1 1-1,0-1-3,3-3 4,-1-1-1,3 0 0,-3-4 2,1 0-5,2-1 3,-1-2 5,2-1 1,-3 0 5,3 0 1,-2 0 0,0 0 0,0 0-8,-2 0 12,1-21-6,1 21 2,-2-21 4,-2 21-16,2-31 3,2 11-4,-1 1 8,1-1 0,2-4 1,0 2 2,0 3-4,0-3 1,0 5 4,0-1-2,0 2-3,0 0-3,28 3-9,-28-3 2,19 3-3,-19 0-14,23 0-10,-23 1-25,27-2-12,-8 1-19,1 1-30,1 2-19,2-1-46,-1 0-40,0 2-29,0-1-41,0 1-11,-3 1 12,-3 3-8,0-1 86</inkml:trace>
  <inkml:trace contextRef="#ctx0" brushRef="#br1" timeOffset="931167.005">32547 5956 772,'14'-14'16,"-3"4"33,3-2 28,0 3 32,1 1 20,-2-1-5,-1 3-5,0 2-9,-5 1-16,1-3-17,-2 2-9,-2 4-19,2-3-24,-3 3-15,-2 0-13,2 0 0,0 0 0,-1 0 9,-2 20 3,1-20 5,-1 24 7,0-24-8,0 30-1,0-11-4,0-1-5,0 5 5,0-4-6,0 1-4,0-6 6,-21 3-3,21-3 6,0-1 1,0-3-4,0-1-5,0-2-2,0-2 6,0-2-2,-10 0 17,10-2-6,0-1-5,0 0 9,0 0-11,0 0 4,0 0-3,0 0-11,0-26-1,21 26-6,-21-26 0,20 8 6,-20 1-3,29-5 8,-11 1 0,1-1 1,0 1-3,-2 3-4,2 1 6,-4 5-5,-2 3 18,-2 4 0,-2 0-8,-3 3 2,-2 2-7,0 0 10,-1 0 13,1 0 13,0 0 12,0 26 4,-2-26 12,2 32-4,1-12-15,-3 3-9,1 0-14,0-2-9,-3 1 0,2-3-6,-1 0 0,0 0-2,0-2-3,-1-1-23,0-1-39,0 0-56,0 0-67,0-1-92,0-2-101,0 0-80,0-2 43,0 0 113</inkml:trace>
  <inkml:trace contextRef="#ctx0" brushRef="#br1" timeOffset="931935.2384">29000 6513 1646,'6'-5'10,"0"-3"31,-5 4 32,2 1 45,-1-1 28,0 1 10,-1 1-3,-1 1-30,0-1-33,0 2-39,0 0-31,0 0-15,0 0-13,0 0 3,0 0 0,0 0 3,0 0 15,0 0 5,0 27 15,0-27 3,0 24-3,0-7 1,0 1-6,-23 4-2,23-2 0,0 0-8,-14 1 2,14-1-4,0-1 0,-14-2 1,14 1-6,0-2-2,-9 0-8,9-1-1,-5-1 0,5-1 3,-4-2 3,0 0-3,2-3-3,-1-1-13,1-1-18,-1 2-24,1-5-31,1-2-24,1 2-13,0-2-15,0 0-8,0-1-36,0 0-80,0 0-90,0 0-81,0 0-6,0-34 109</inkml:trace>
  <inkml:trace contextRef="#ctx0" brushRef="#br1" timeOffset="932279.1452">29257 6503 1291,'0'0'0,"0"0"3,0 0-3,0 0 16,0 0 19,0-3 14,0 3 18,0 0-11,0 0-13,0 0-18,0 0-17,-23 0-1,23 0-7,0 0-4,-23 0 8,23 20-1,-17-20 4,17 0 0,-15 0-3,15 0-5,-12 12 4,7-12 0,5 0 0,-7 0 1,6 0-4,-1 0 0,2 0-4,-1 0 2,1 0 1,0 7 5,0-7 6,-1 3 13,-2 0 9,1 3 6,-2 1 10,-2 1-5,3 1-4,-4 5 6,-1-1-1,0 1-2,1-1-3,0 0-1,1 0-11,2 0-7,0-2-3,0 2-15,2-3 1,0-1-7,2 1 3,0-1-4,0-1-10,0-1-18,0 1-38,29-2-42,-29-1-54,22 1-58,-22-2-48,27 0-43,-8-1-38,0-1 81</inkml:trace>
  <inkml:trace contextRef="#ctx0" brushRef="#br1" timeOffset="933005.2403">29360 6708 1275,'-19'-2'19,"19"1"5,0 1 33,0-1 33,0-3 21,0 3 6,0 1-24,0-2-26,0 0-41,0-1-4,23 1-10,-23-1-5,25 1 5,-25-1 6,30 0 1,-13-1 8,-3 1-8,1-1-3,-1 1 6,-4-1 4,-1-2 11,-3 4 8,-2-3 1,-2 0-2,1 3-7,-3 0-17,0-1 1,0 1-11,0 1-4,0 0-1,0 1-9,0 0-3,0 0 0,-19 0 0,19 0 1,0 0 4,-23 0-7,23 0 3,-22 25 4,10-25-1,-1 18 2,2-18-1,0 22 2,2-22 1,2 22 2,5-22 0,-1 21-2,3-12 0,0-1 2,0 1 2,0-1-1,0-1-1,29-2 2,-29 2-3,22-4 8,-22 1-1,29-4 3,-11 0-2,1 0-5,1 0 1,1 0-2,3 0-3,-3-19 0,3 19-1,-3-18-2,0 18 8,-3-21 1,-2 21 6,0-22 7,-2 22 3,-5-18 4,1 18-3,-4-12-1,-2 12-8,-2-8-9,0 8-3,-2 0 1,0 0-5,0 0 1,0 0-3,0 0-7,0 0 3,0 0-2,0 0 4,0 0-1,0 0 3,0 0 2,0 0-3,0 0 5,0 0-1,0 24 2,0-24 1,23 15 1,-23-15-1,17 16 1,-17-16 0,20 12 0,-9-12-1,1 10 1,-2-10 0,1 0 5,0 4 8,0-4-7,-1 0 2,1 0-1,-2 0-3,1 0 12,1 0 10,-1-27 1,1 27-7,-1-20-2,-1 20-6,-1-20 6,1 20 15,-3-19-2,-2 19 3,-2-14-5,1 14-7,-1-8 0,-2 8-8,0 0-5,0 0-7,0 0-8,0 0-7,0 0-4,0 0-3,0 0 15,0 0 9,-25 27 18,25-27 14,-22 29-4,5-8 14,2 3-9,-5 2 4,2 0 2,0 2-5,-1 1 5,4 1-6,-2-1-7,2 0-6,0 0-8,1 0 7,1-5 1,3 1 0,-2 1-3,2-8-14,1 4-3,3-3-4,-2-3-2,3 0 2,0 2-17,-1-3-50,1-4-73,0 1-96,-4-2-121,-1 0-212,-6-5-200,-3 1 94</inkml:trace>
  <inkml:trace contextRef="#ctx0" brushRef="#br1" timeOffset="935595.9583">21559 3716 2562,'52'-59'7,"-1"-1"-7,2 9-4,-3-8 10,5 3-13,4-1 10,4 0-12,-5-5 6,7 4 4,-4 0-1,3-2 21,-2 12-27,-1 0 8,-1 3-12,-7 4-21,6 6-1,-15 0-26,4 4-25,-11 9-23,1 0 17,-3 8 24,-6 2 4,-11 7-12,-12 5-45,-4 0-46,-2 0-67,0 25-120,-25-25-49,25 34 46</inkml:trace>
  <inkml:trace contextRef="#ctx0" brushRef="#br1" timeOffset="944482.4112">24204 2034 508,'-1'-6'9,"-1"0"20,2 3 20,0 1 18,0-1 20,0 1 7,0-1 7,0 3 7,0 0-7,0-2-17,0 2-23,0-2-25,0 2-10,0 0 0,0 0 3,0 0 8,0 0-5,0 0 4,0 0-4,27 0 2,-27 0-3,21 0-4,-21 0 0,32 0-7,-11 0-4,0 0 0,5 0-3,0 0-3,-1 0 2,3 0-6,0 0-6,0 0 4,-1 0 0,0 0-4,-1 0 6,-1 0-3,1 0-6,-3 0-7,-1 0-19,-4 0-24,-3 0-29,2 0-34,-8 0-43,0 0-36,-4 0-23,-1 0-5,-4 0 24,0 0 11,0 0 47,0 0 43</inkml:trace>
  <inkml:trace contextRef="#ctx0" brushRef="#br1" timeOffset="944913.7556">24032 2109 529,'-2'0'15,"-2"-22"13,2 22 27,1 0 20,-2-15 11,2 15 13,-2-14 19,2 14 17,0-12-1,-1 12 3,2-10-36,0 10-22,0-7-13,0 7-18,0 0-11,0 0-20,0 0-10,0 0-15,0 0-5,0 0 2,0 0-5,0 0 15,0 0 20,0 22 15,0-22 8,0 26 3,0-9-10,0 2 2,0 3 4,0 2-10,0 1 7,0-3-2,0 2-5,0 2 4,0-2-15,0 3-4,0 2-1,0 0-4,0 1 7,0 1 1,0 1-7,0-1 3,0 0-11,0-2 1,0-2-3,0-2 2,0-1 7,0-1-9,0-1 7,23-3-7,-23 1-19,0-4-11,0 2-11,12-3-16,-12-1-22,0 2-35,9-3-41,-9-1-51,0 0-22,0 0-9,0 0-4,0-2 10,0 0 0,-26-4 28,26 1 55</inkml:trace>
  <inkml:trace contextRef="#ctx0" brushRef="#br1" timeOffset="945463.0503">23818 2549 651,'0'-3'13,"0"1"8,0 0 10,0 2 11,0 0-3,0-3-5,0 1-9,28-1-5,-28 1-2,26-2-7,-6 0 13,4 0-14,2 0 1,4 1 6,1 2-13,2-3 7,-2 4 3,2-1-3,-1 1 11,-4 0 4,-2-1-10,-4 1 3,-2 0-11,-3 0-4,-6 0-4,-3 0-4,-4 0-3,1 0-4,-5 0 7,0 0 4,0 0 11,0 19 15,0-19 5,0 19 0,0-4 0,-23 0-8,23 3-7,0 2 3,-21-2-3,21 0-1,-14-1 8,14-2-8,0 1-3,-16-1-4,16-1-8,0-1 4,-6 1 0,6 0 11,0-3 0,0 1 3,0 0 1,0-3-11,0 0 6,23-3 1,-23 1 11,0 0 14,25-4 2,-25-1 1,24 0-5,-8-2-10,2 0-11,2 0 0,0 0 0,0-24 3,0 24 0,1-24-8,-6 24-4,4-32-7,-8 14 10,0-2 0,-2-1-6,-5 1 6,-1 1-19,-2-3 2,-1 3 1,0 1-9,0-1 12,0 2 0,-25 0-3,25 5-2,0 0-3,-25 2-3,25 3 3,-16 1-5,16 3-25,-17 0-15,17 1-32,-17 2-39,17 0-39,-18 0-58,9 0-42,-2 0-34,1 21 64</inkml:trace>
  <inkml:trace contextRef="#ctx0" brushRef="#br1" timeOffset="945986.2671">24757 2675 669,'10'-5'16,"-5"-2"21,0 0 38,-1 2 28,4-3 25,-5 1 21,2 1-10,0 0-4,0-1-19,-1 4-25,0-1-20,0 1-18,0 1-22,0 2-20,-2 0-11,0 0-8,-1 0-2,0 0 6,2 0 0,1 0 3,3 23 6,0-23 3,-1 25-1,3-10 2,1 4-10,-2 1-6,0-1 7,-2 3-1,1-3 9,-4 2-6,1-2-7,-2-2-12,-2-2-6,0 0 3,0-3-6,0-1 9,0-3 4,0-1 0,0-2 9,0-2 5,0-3-1,-21 2 7,21-2 6,0 0 0,0 0-3,-12 0 3,12 0 0,0-20-5,-10 20 15,10-20 3,-5 20-9,5-30 2,0 13-14,0-2-6,0 2-5,0-1 11,0 0 5,0 1 9,29 2 8,-29 0-10,0 4-3,24-1-16,-24 4-5,17-1-22,-17 2-37,22 0-36,-10 1-43,-3 0-30,4 1-30,1 0-14,1 2-8,2 0-9,5 1 22,-4 0 52</inkml:trace>
  <inkml:trace contextRef="#ctx0" brushRef="#br1" timeOffset="946534.4023">25236 2660 260,'0'12'11,"0"-9"20,0 4 10,0-4 14,0-1 4,0 2-3,0-1 7,0-2-4,0 3-11,22-2-8,-22 0-13,28 0 2,-13-2 4,5 0-3,0 0 1,0 0-6,-1 0-1,-1 0-4,-5-20 4,1 20 0,-6 0 7,-1-27 0,-2 27-3,-1-23-4,-4 23-6,0-23 0,0 12-7,0 1 3,0 2-17,-27 8 2,27-10 1,-22 10-11,22-4 18,-29 4-10,9 0 7,4 0 4,-6 22-4,1-22 4,4 26 0,-4-26-4,3 32 1,2-14-1,2-2-3,1 0 6,5-1-3,-2 1 3,5-2 1,4-2 0,1 1 7,0-1 3,0 0 0,0-1-3,33 0 0,-33-1-7,33-1 7,-12-1-4,0 1-7,2-4 4,2-2-12,1 0 11,0-3 1,3 0 0,-1 0-1,-1 0-7,-2 0 0,1-25-3,-2 25 3,0-24 0,0 24 7,-8-32-3,2 14-4,-3-1-4,-3-4-3,1 3 11,-7 1 11,4 0 19,-8 4 8,3 1-1,-3 2 0,-2 2-1,0 3-4,0 4-8,0 1-10,0-1-11,0 3-10,0 0-4,0 0 3,0 0-7,0 0-3,0 0 7,0 0 7,0 0 13,0 23 10,0-23 7,-19 23 0,19-23-5,0 30 1,0-14-7,-14 1-4,14 0-6,0-2 4,0 3-3,0-4-10,0 0 6,0 1-5,0-1-11,0-2-21,0 2-43,0-2-58,0-1-48,0-2-40,0 2-29,0-3-12,22-1-15,-22-4 66</inkml:trace>
  <inkml:trace contextRef="#ctx0" brushRef="#br1" timeOffset="946727.2893">25892 2273 988,'2'-17'20,"-2"7"23,0-1 25,0 1 27,0 0-12,0 2 1,0-1-20,0 5-26,0-2-10,0 2-36,0 4-48,0-3-56,0 3-27,0 0-29,21 0 4,-21 0 11,0 22-17,21-22-12,-21 24 24,17-24 42</inkml:trace>
  <inkml:trace contextRef="#ctx0" brushRef="#br1" timeOffset="947717.276">26040 2700 710,'0'0'16,"0"-23"8,0 23 1,0-14 9,0 14-17,0-15-3,-31 15 2,31 0-9,-20-10 0,20 10-3,-26 0-4,12 0 0,-1 0 0,-2 0 4,3 30 0,-3-30-4,3 28 6,0-28-2,3 32-4,2-16 4,3-1-3,3-2-4,1-1 10,2 0-7,0-1 4,0-3 0,0-1-3,0-2 8,0-2-2,25 1 0,-25-4 9,0 0 2,27 0 10,-27 0 6,24 0 0,-24-24 4,25 24-9,-9-22 10,-5 22 4,-2-31-6,4 15 7,-4 0-7,-2 0 1,1 1 26,-2 3 6,-4 3 9,2 1-14,-3 3-26,1 5-18,-2 0-20,0-5-5,0 5-6,0 0-2,0 0 2,0 0-1,0 0 4,0 0 7,0 0-4,0 20 11,0-20 7,0 20-1,0-20 7,0 26 9,0-12 3,0 3 15,0 0 4,0 2-10,0-1-7,0 1-8,0 3 4,0-2-3,0 1-1,0 3-1,0-2-9,0 2 0,0 0-3,22-1-6,-22 2 1,0-3-3,0 2-1,13-1 5,-13 0-5,0 2-4,0-2 8,5-1-9,-5 0 7,0 1 2,0-5-9,0 2 6,0-1-7,0-3 3,0-3 5,0 2-8,-18-5 6,18-1-3,0-3-3,0-2 3,-14 0-3,14-4 8,0 1 2,-11-1 6,11 0-6,-6 0-7,0 0 3,-2 0-1,-1-26-2,-2 26 5,2-27-8,4 11-3,-1-5 5,2-1-4,3-1-5,1-4-7,0-3-8,0 2-9,38-3 6,-38 1 4,36-2-2,-15 3 8,3-1-13,-2 2 4,1 2 1,2 0-4,0 3 8,-2 1 3,0 1 6,2 2 7,0 3 8,-2 0-2,-3 2-1,0 1-3,-4 0-3,-1 3 2,0 2 0,-5 1 1,3 2-4,-5 2-1,5-1 1,-2 4 1,1 0-1,-1 0 0,-3 0 3,6 0 2,-5 24 5,5-24 0,-3 20-6,2-20 8,-1 24-5,1-24 5,-1 23 0,-3-10-5,-1-4 2,-1 4-4,-2-1 2,-3-2-4,-2 0 7,2-2-7,-2 0 5,0 1 1,0-4-1,0 3 2,0-3-3,0-2 0,0-1-3,0 1 6,0-1 1,0-2 0,0 0 6,-18 0-4,18 0 4,0 0-5,0 0-5,0 0-3,0-23-10,0 23 1,0-26-4,0 26-3,23-34 0,-23 14-9,25-2 6,-8-1 4,1 3 2,0 1 13,2 2-3,-3 2-1,0 6 4,-1 0-4,-5 5 0,1 4 0,-6 0 3,3 0 11,-2 0 9,-1 22 13,2-22 0,-2 27-4,-1-27-6,1 32-9,-2-15-1,0 1 4,0-2-1,0 0 3,-4-1-2,2-1-8,-2 0 1,3-3-22,-3 1-16,0 1-51,0-2-104,0-2-101,2-1-116,-2 0 18,0-2 102</inkml:trace>
  <inkml:trace contextRef="#ctx0" brushRef="#br1" timeOffset="948462.5142">27735 2655 534,'6'0'17,"-1"-27"20,-1 13 23,2-3 42,0 0 22,-1 1 6,-1-2 30,2 2-11,1 1-3,-1 1 10,0 1-24,-2 1-4,-2 3-11,3-1-11,-1 2-10,0 0-6,-2 2-11,0 4-20,-1 0-15,1-1-22,-2 1-17,1 2-8,-1 0-10,0 0-6,0 0 4,0 0 9,0 0 7,0 30 8,0-30 10,0 37-10,0-14 5,0 7 3,-21 2-6,21 2 5,0 0-1,-18 0-4,18-1-4,0 0 0,-14-3-3,14 0 3,-8-4 0,8-1-1,0 0-3,-7-2-8,7-4-14,-3-1-14,1-1-26,2-3-27,-2-1-42,2-3-48,-2 0-62,2-2-60,0-1-29,0-2-15,-3 0 27,3-3 54,0-2 85</inkml:trace>
  <inkml:trace contextRef="#ctx0" brushRef="#br1" timeOffset="948790.2576">28140 2640 764,'0'-2'2,"0"2"1,0-1 0,0 1 19,0 0 9,0 0 21,0 0 22,-21 0-7,21 0-5,0 0-6,-30 0-27,30 0 0,-29 26-11,14-26-7,-1 15 4,3-15-18,-2 20 7,1-20 0,4 21 11,1-10 14,1-1-7,0 0-4,3 2-11,-1-2 1,4 2 10,-2 0 0,-1 4 8,3-3-1,-1 1-3,0 2 13,1 0 3,-1 0-10,3-1 0,0 0-8,-2-1-3,2 0 6,0-1-3,0-1-6,0-1-7,0 0-1,0-2 1,0 3 0,24-4-8,-24 2-29,0-3-28,27 3-36,-27-3-28,29-1-9,-13 0-16,-1-2-18,2-3-13,5-1-13,-4 0-15,3 0 37,-2 0 48</inkml:trace>
  <inkml:trace contextRef="#ctx0" brushRef="#br1" timeOffset="949498.2485">28376 2842 609,'0'0'0,"0"0"9,0 0 20,0 0 26,0 0 34,0 0 24,0 0 9,0 0-6,0 0-19,0 0-23,0 0-20,0 0-10,0 0-5,0 0 0,0 0 0,19 0-2,-19 0-2,25 0-12,-11 0-3,-1 0-4,3 0 4,-7 0-1,2 0 7,-1 0-4,-2 0-2,-1 0 16,-3 0-4,1-20 12,0 20-7,-3 0-6,-2-19-10,2 19-8,0-10 5,-2 10-8,0-9-1,0 9-9,0 0-6,0-7-9,0 7 0,0 0 0,0 0 3,0 0 11,-24 0-2,24 0 5,-22 26 2,9-26-6,-1 22 9,-1-22 3,2 24-13,1-24 5,2 25-2,2-12-3,4-2 7,1 1-3,2-2 1,1 0 1,0 0 1,0-2 4,0 0 1,0-1 0,33-2 2,-33 0-3,27-3-5,-27-2 8,35 0-9,-15 0 1,-1 0 10,0 0-16,-2 0 7,-1-29 2,3 29-7,-5-21 4,-1 21 0,0-25 0,-2 25 6,-2-23 4,-1 23 0,-3-15-2,1 15-12,-4-10-6,0 10-8,-1 0-4,-1 0 7,0 0-4,0 0 4,0 0 3,0 0-5,0 0 12,0 0 4,0 0 1,0 19 8,0-19-4,0 16-2,0-16 0,0 13-5,20-13 5,-20 14-4,20-14 2,-20 15 1,26-9-4,-12-6 9,4 8-6,-2-5 4,3 0-2,-3-2 3,-1-1-2,0 0 2,-2 0-8,-2 0-4,4 0 11,-4 0-4,3-22 6,-2 22 1,3-19-10,-2 19-2,0-25 1,0 25-3,-3-25 6,1 25 7,-3-20 4,-3 20-1,1-14-6,-3 14-11,-2-6-15,1 6 0,-2 0 2,0 0 3,0 0 13,0 0 10,0 30 15,0-30 5,-31 33 4,31-10 2,-24 0-7,24 2 15,-29 2 7,29-1 5,-23 2 5,23-1-5,-19 0-5,19-2-5,-11 1-3,11 0-9,0 1-5,0-3-10,0 1 0,0 0-8,0-3-3,0 0 4,0 1-11,0-3-20,26-1-39,-26 0-80,0-1-118,24-2-171,-24-2-176,14-2 56,-14-6 120</inkml:trace>
  <inkml:trace contextRef="#ctx0" brushRef="#br1" timeOffset="950863.295">24051 4062 422,'-7'0'4,"0"-13"13,-1 13 19,0-14 20,-1 14 15,2-14 13,-1 14-9,1-11-2,1 11-9,1-7-13,0 4-2,3 2-4,0 0 0,0-1-10,2 2 9,0 0-8,0 0-2,-1 0-1,1 0-18,0 0-11,0 0-5,0 0-6,0 0 3,0 0 7,0 0-3,0 0-3,0 0 11,17 0 7,-17 17 15,0-17 14,21 0 8,-21 14 1,26-14-3,-7 11-2,4-11-20,5 9-10,3-9-9,3 6-8,3-3 2,1-3 4,-1 0-3,-4 0 2,1 0 1,-4 0-7,-5 0 3,-2 0 1,-4 0-3,-3 0 2,-2 0 1,0-21 2,-3 21 4,-4 0-3,2-19 0,-4 19-6,1-17 0,-3 5 0,-2-1-4,-1-1 1,0-1-7,0-2 0,0 2 1,0-2 3,0 4 15,0 1-6,-25 1 3,25 1 7,0 2-13,0 0 9,-19 2-2,19-1 3,0 3 3,-17-1 6,17 1-10,-8 1-6,8 0-4,0 1-10,-5 2 4,5 0-8,0 0 3,0 0-6,0 0 10,0 0 0,0 0-4,0 0 14,0 0-3,0 21 2,0-21 14,0 17-15,0-17 2,0 25 2,19-11-9,-19 0 4,16 1-1,-16 0 7,16 2-4,-16-2 3,19-1 1,-11 3-10,1-3 6,-2-3 1,-2 0 0,0-1-1,1-5-2,-5 2 0,2-2 0,-3-2 6,0 1-8,0-1 8,0 0 0,0 0-6,-24 1 12,24 0-13,-23 0-15,23 1-21,-29 3-37,29-4-44,-30 0-51,15 3-46,3-2-31,0 1-26,2 0 12,10-1 66</inkml:trace>
  <inkml:trace contextRef="#ctx0" brushRef="#br1" timeOffset="951149.978">25025 3780 690,'0'-4'11,"0"2"27,0-2 22,17 1 29,-17 1 11,11-1-11,-11 0-15,15 0-21,-6 0-15,4-3-22,3 4-5,0-1-7,5 0-8,2 1 8,4 0-4,-2 2-19,0 0-30,4 0-30,-5 0-46,1 0-26,-4 0-19,-2 0-24,-5 0 0,-1 0 46</inkml:trace>
  <inkml:trace contextRef="#ctx0" brushRef="#br1" timeOffset="951421.2661">25166 3820 808,'-5'0'18,"2"0"31,1 0 34,1 0 33,-1 0 7,2 0-21,-2 0-25,2 0-38,0 0-32,-4 0-10,4 0 10,-1 0 22,1 0 25,-1 0 18,-3 30-9,2-30-12,-2 37 3,4-15-6,-1 2-7,1-2-3,0 0-22,0 0-1,0 0 3,0-1-4,0-1 5,0-1-7,0 0-4,0-1 0,0-2-5,0 0 0,0-3-7,0 2-18,0-4-15,0 0-26,0-2-46,19 3-40,-19-4-60,0 1-37,0-2-17,0-2-16,0 2 27,0-2 63</inkml:trace>
  <inkml:trace contextRef="#ctx0" brushRef="#br1" timeOffset="951618.8349">24997 4277 848,'-7'0'25,"4"0"22,2 0 42,1 0 41,-2 0 7,2 0 0,0 0-22,0 0-45,0 0-32,0 0-21,0 0-24,0 0-3,25 0-1,-25 0-10,29 0-35,-4 0-34,-3-14-45,7 14-41,3 0-16,4 0-17,-2-8-22,-1 8 16,-1-8 54</inkml:trace>
  <inkml:trace contextRef="#ctx0" brushRef="#br1" timeOffset="951873.905">25568 3899 538,'0'-19'27,"0"-2"54,0 3 39,0-2 52,0 4 24,0 3-13,0 0-13,0 5-39,0 3-51,0 1-54,0 2-30,0 2-10,0 0-7,0 0 19,0 0 15,0 0 20,0 28 16,0-28 0,0 33-5,0-12-20,0 3-4,0-1-3,0 1 2,0 2-5,0-3-1,0-1-2,0 1-7,0-3 0,0 0-2,0 0 3,0 1-7,0-4-12,0 1-26,0-2-43,16 1-48,-16 0-66,0-3-61,0 0-44,0-1-38,0-1 52,0-2 85</inkml:trace>
  <inkml:trace contextRef="#ctx0" brushRef="#br1" timeOffset="952075.1929">25457 4103 939,'0'-7'13,"-13"3"18,13-3 18,0 1-1,0-2-9,0 3-25,0-1-18,30 2-6,-30-2-18,36 3-13,-11-2-31,4 2-46,2 3-32,0 0-48,3 0-10,-4 0 53</inkml:trace>
  <inkml:trace contextRef="#ctx0" brushRef="#br1" timeOffset="952338.2484">26445 4056 980,'-18'-17'34,"18"5"52,-12 1 54,12 0 38,0 2-12,-6 2-41,6 7-54,0-5-35,0 5-33,0 0-16,0 0 2,0 0-2,0 0 6,0 0 9,0 0 8,0 29-4,0-29 15,0 22-4,0-22-11,0 27 5,23-13-11,-23 2-5,0-3-2,0 2-19,15-3-25,-15 2-32,0-4-54,0 3-54,10-2-45,-10-2-36,0-1-14,0 4 39,0-7 72</inkml:trace>
  <inkml:trace contextRef="#ctx0" brushRef="#br1" timeOffset="952538.1311">26492 3749 1132,'0'-17'43,"0"1"40,0-1 15,0-1 4,0 4-39,0 2-44,0 3-19,0 4-34,0-1-61,0 4-52,0 2-36,0 0-10,15 0 11,-15 0 6,0 31-12,14-31 30,-14 29 46</inkml:trace>
  <inkml:trace contextRef="#ctx0" brushRef="#br1" timeOffset="952885.3428">26762 4009 585,'-20'-17'-4,"20"17"4,-21 0-3,21 0 10,-18-12 9,18 12-2,-14 0 5,14 0-13,0 0-6,-13 0 0,13 0-2,0 0 6,0 0-6,0 19 3,0-19 2,0 18 1,0-18 6,30 22-6,-30-22-6,19 24-4,-19-11 0,29-1 5,-14 0 4,0 2 13,-1-3 4,-1 1 7,1 0 3,-3-2-6,-3-1 1,2 1-2,-3-4 3,1 1-3,-6-3 10,1 0 10,-3-2 1,0-1 20,0 1-6,0-2-9,0 0-4,0 0-30,0 0-4,-30 0-4,30 0-4,-21 0-3,21 0-14,-27-20-18,27 20-40,-25 0-33,25-13-48,-19 13-51,19 0-31,-10-15 38,10 15 55</inkml:trace>
  <inkml:trace contextRef="#ctx0" brushRef="#br1" timeOffset="953430.284">28016 4063 851,'9'-7'7,"-3"-4"23,0 3 38,-4 1 32,0-2 22,-2 1 2,0 2-24,0-1-34,0 2-24,0-1-24,0-2-21,-25 4 2,25 1-6,-21 1-3,21 2 7,-29 0-4,13 0 7,0 0-4,-3 0 0,1 28 7,1-28-3,0 22 3,6-22-3,-1 25 0,3-25 0,1 24-10,2-11-1,4-2 4,0-1-10,2-1 13,0 0 11,0 0-11,0-4 4,0 1 14,0 0-11,29-4 4,-29 1 4,19-1-15,-19-2 4,26 0 0,-12 0 0,0 0-3,3 0-4,1-26 0,-2 26 1,3-23 6,-3 23 0,3-29 0,-3 13 21,-1-1 10,0 2 10,-4 1 8,-3 2-9,-2 1-3,2 5-9,-6 6-11,-1-7-10,-1 7-27,0 0 3,0 0 0,0 0 0,0 0 23,0 0 3,0 20 17,0-20 0,0 22 0,0-22-1,-19 27-13,19-27-6,0 27 0,0-12 2,0-3-1,0-1 10,0 1-8,0 0-9,0 0-14,0 1-39,0-2-42,25 1-47,-25-2-46,26 3-31,-26-5-24,34 1-30,-16-2 18,2-1 64</inkml:trace>
  <inkml:trace contextRef="#ctx0" brushRef="#br1" timeOffset="953746.5558">28736 4025 1013,'0'-9'34,"0"0"43,0 1 54,0 0 54,0 1 9,0 3-11,0-2-42,0 3-41,0 3-48,0 0-38,0 0-14,0 0-20,0 0 5,0 0 18,0 0 15,0 25 14,0-25 21,0 29 2,0-12 1,0 4 4,0 4-15,0 3-2,0-1-12,0 1-2,0 2-4,0 0-9,0-2 1,0 0-9,0 1 4,0-3 1,0 2-9,0 0 6,0-2-5,0 0-3,0-1 6,0 0-7,0-1-7,0-1-14,0 1-16,20-4-18,-20-1-18,0 1-12,0-5-25,17-3-27,-17-2-35,0-2-40,0-3-29,8-1-10,-8-2-37,0-2-39,5 0 50,-1 0 59</inkml:trace>
  <inkml:trace contextRef="#ctx0" brushRef="#br1" timeOffset="954010.0271">28833 3962 489,'19'-13'17,"0"1"14,-3 1 19,2 2 14,-3 1 7,-4 5 1,4 1-17,-3 2-9,-2 0-18,4 0-2,-3 0 3,0 24 16,-2-24-3,2 27-7,-2-27 4,1 36-7,-2-18 3,-2 3 4,-2-4-11,-1-1-3,0 1-10,-2-2-1,-1-2 1,0 0-1,0-2 4,0-1-7,0-2 3,-26 0-10,26-3-29,-22 2-42,22-2-56,-33-2-42,16 1-11,-2 0-10,-1-2-4,4-1 2,4 2 41</inkml:trace>
  <inkml:trace contextRef="#ctx0" brushRef="#br1" timeOffset="954463.255">29137 4018 645,'9'-9'42,"1"0"31,1 2 33,-2 1 45,0-1-9,0 1-5,-3 3-17,3-1-48,-6 4-36,1-3-29,1 3-14,-1 0 10,1 0 14,0 0 13,1 31 6,4-31 0,0 30-7,-1-10-7,2-2-1,-1 2 0,0 0 2,-1-2-5,-2-1 0,0-1-6,-2 0-6,1-3-3,-4-1-6,2-3 1,-3-2 2,-1-1 3,0-2 0,0-1 0,0-1-3,0-2 10,0 0 4,0 0 1,0 0 0,0 0-3,0 0-17,0 0-1,0-24-13,0 24-5,0-24 1,29 6-15,-29 0 11,28-1 3,-12-1 3,1 0 19,0 0 5,-1 4 10,-3 1 19,-2 3 19,-1 4-1,-10 1-1,10 4-2,-5 0-13,-5 3 1,2 0-3,0 0-16,-1 0-9,2 0-2,0 0-3,1 0 3,1 0 6,3 23-1,-2-23-2,5 20 1,-4-20-3,1 25-1,2-12-2,-2 0 0,-2 1 7,1-1-13,-2-1 5,1 2-11,-2-4-12,0 0-12,-1 1-36,-1-2-36,1 0-47,-2-2-40,-1 0-40,0 0-14,0-2-8,0 0 0,0 1 17,0-3 63</inkml:trace>
  <inkml:trace contextRef="#ctx0" brushRef="#br1" timeOffset="954648.1491">29621 3730 590,'0'-14'20,"0"-2"31,0 5 28,0 1 25,0 2 1,-18-1-23,18 4-32,0 0-38,0 3-66,0 2-38,0 0-26,0 0-14,0 0-4,0 0-22,22 30-1,-22-30 28</inkml:trace>
  <inkml:trace contextRef="#ctx0" brushRef="#br1" timeOffset="955302.0942">29727 4025 850,'0'0'-3,"0"0"3,-10 0 6,10 0 4,0 0 25,0 0 13,0 0 1,0 0 17,0 0-11,0 22-20,0-22 6,23 27-16,-23-13-8,0 5 1,14-1-11,-14-1 1,0 0-1,14 1 3,-14-3 1,0-2-8,9 0 1,-9-2-1,3-2-3,-3-2 4,0-2 3,3 0 4,-3-3 11,0-1 3,1-1 14,-1 0 0,1 0-18,2 0-4,-1 0-28,3-25 4,2 25 3,0-28 4,1 11 0,4-2-10,-1-1 0,2-1 0,3 0 13,-3 2-2,1-1 6,1 4 0,-3 1 6,-1 3 11,-2 0 8,2 4 11,-4 2-3,-1 0 16,-1 3-8,-3 0-16,3 0-10,-2 3-24,-1 0-4,1 0-1,-2 0 1,0 0 14,3 0-3,2 0 3,1 24-1,0-24-7,-1 22 3,3-22 3,1 24-1,-1-11 1,0-1 0,-3 1-9,3-2 9,-3-2-1,0 0-4,2 0 4,-4-2-4,3-2 2,-2-1 9,0 0-3,0-1 0,1-2-6,3-1-3,-2 0 3,4 0-5,0 0 4,-1 0-5,4-20-3,-1 20-1,0-20-1,2 20 1,-1-26-1,-1 9 0,1 0-3,-2-2-3,0 0 4,-2 2 3,2-1 2,-3 4 12,-2 2 2,-2 3-3,-2 4 1,2-1-4,-4 6-12,1-2 0,-2 2-4,0 0 4,0 0 16,0 0 19,0 22 11,0-22-1,-20 20 4,20-20-11,0 27-4,-18-27 5,18 28-9,0-13-3,-15-1-1,15-2-6,0 2-5,-7-1 4,7 1-7,0-2 5,0 1 0,-6-1-9,6-1-1,0-1-20,0 1-17,0-1-25,0-4-38,0 3-32,0-2-14,0-2-37,0 1-7,21-1-18,-21 1-30,0-3-10,27 0 29,-27-3 62</inkml:trace>
  <inkml:trace contextRef="#ctx0" brushRef="#br1" timeOffset="955734.2261">30659 4045 801,'0'-7'7,"0"-1"9,0 3 17,-24-3 21,24 3 10,0-2 7,-26 4-11,26 0-26,-18 2-10,18-1-20,-22 2 3,10 0 10,1 0-3,0 24 4,-4-24-1,2 27-3,2-27-10,-4 29 4,4-12-5,-2 1 1,5-1 7,0-2 3,1 0-11,0 0 1,1-2 0,4-2-4,-1 1 7,2-3-7,0-1 3,1-1 1,0-1 3,0-3 4,0 1-4,0-3-3,22 1-4,-22-2-4,23 0 0,-23 0-6,27 0-5,-11 0 8,-3-25-7,4 25 3,-3-25-13,0 25-10,1-33 6,-1 13 1,-3 0 17,0-1 12,4 0-2,-5 3 6,0 1 14,-2 3-3,-3 4 4,1 1-14,-2 5-14,-4 1-3,0 2-1,0 1 18,0 0 3,0 0 4,0 0 11,0 0 4,0 22 3,0-22 8,0 0-1,-19 23-1,19-23 6,0 18-13,0-18-5,0 21-7,0-10-9,-11 0 3,11 1 0,0-1-4,0 2-9,0 0-20,0-1-29,0 1-44,0-1-46,0 1-32,0-2-31,0 0-12,0-2-6,22 0 12,-22-4 54</inkml:trace>
  <inkml:trace contextRef="#ctx0" brushRef="#br1" timeOffset="956350.408">30824 4035 790,'4'-10'29,"-3"5"36,0 1 47,1 0 36,0-1-5,-1 2-15,2 2-44,-1 1-35,1 0-25,0 0-18,3 0 3,1 0 0,2 22-4,0-22 1,2 20-6,0-20 3,-1 26 3,0-26-3,0 27 9,-1-13-12,-3-1 0,3-1 6,-4-3-6,-1 1 3,1 0 6,0-2-6,-3-2-6,1-2 3,-1-1-3,0 1 7,1-3 2,-2-1 4,2 0-4,-1 0-3,3 0-6,2 0-4,3 0-2,1-26-7,0 26 7,4-20 2,0 20 7,0-26 0,-1 26 0,0-22-3,-4 22-3,-3-15 0,1 15-4,-4-9 3,-2 9-9,-1 0-3,-1 0 6,0 0-7,0 0 14,0 0 6,0 0 0,0 0 6,0 26-3,0-26 1,0 18 2,0-18 3,0 20-3,0-20 4,0 18-10,0-18 1,0 18 5,0-18-5,0 14-5,25-7 4,-25-3-6,28 1-1,-28-3 10,34 1-10,-14-3 7,1 0-1,1 0-5,0 0 9,1 0-3,1 0-3,1-25 6,-2 25-3,-2-18 7,-1 18 13,0-24 6,-4 24 6,-1-22 15,-1 10 18,-5 12 9,0-16 10,-3 16-15,-2-11-21,-2 11-20,1-3-31,-2 3-6,-1 0-9,0 0-2,0 0 11,0 0 3,0 0 8,0 30 10,0-30 3,0 33 6,-26-14-3,26 7 1,-17-1 9,17 3-3,-25 0 17,13 4-11,-2-1-5,0-2-1,-1 0-7,4 1 2,-3-2-2,4 1 2,1-2-10,1 2 4,2-3-3,2-1-5,0 0 5,0-4-3,3-4 4,0 0-21,-1-3-38,2-2-54,0 0-87,-1-4-102,1 0-83,-1-4-59,0 1 16,-2-2 122</inkml:trace>
  <inkml:trace contextRef="#ctx0" brushRef="#br1" timeOffset="957413.2447">22836 4641 523,'0'-6'8,"0"1"27,0 0 24,0-2 35,0 2 37,0 0 17,0 0 9,0 1 7,0 0-15,0 0-22,0 2-8,0-1-33,0 2-12,0 0-12,0 1-26,0 0-8,0 0-27,0 0-8,0 0 2,0 0 6,0 0 13,0 0 21,0 24 11,0-24 0,0 25 4,0-25-16,0 33-11,19-11-1,-19 1-1,0 0-6,11 1 0,-11 0-11,0 3 5,0 0-1,0-3 1,9 2 2,-9-2-4,0 1-3,0-3-8,0 0-20,0-1-22,0-1-25,0-3-24,0 0-33,-19-1-48,19-3-49,0-1-41,0-3-19,0 1 5,-14-4 16,14-3 41,0-3 71</inkml:trace>
  <inkml:trace contextRef="#ctx0" brushRef="#br1" timeOffset="958270.254">23142 4671 634,'2'-4'0,"-2"0"-2,0 2 1,0 1 4,0 1 12,0-1 16,-24 1 13,24 0-4,0 0-7,-25 0-7,25 0-19,-20 0 14,20 0-3,-23 24-3,11-24 6,1 17-6,-3-17-1,4 25-1,1-11-6,1 3-2,1 2 2,2-2 7,3 0 6,-1 1 1,3-1 6,0-1 4,0 1 0,0-2 0,25 0-4,-25-2-14,22-1 2,-22 1-3,26-3 4,-26-2 7,30 0-11,-14-3 3,-2-1-7,2 0-8,-2-4 4,0 2-8,-1-2 8,-1 0 3,-1 0 5,0 0 8,-1-21-8,3 21-8,-2-18 8,3 18 0,-4-27 0,1 12 4,0 1 9,1 0 2,-4 0 5,1 1 7,-5 4-1,0 2-15,-2 1 0,-2 6-12,0-4-18,0 4-8,0 0-8,0 0 4,0 0 3,0 0 15,0 0 8,0 23-4,0-23 1,-19 20-1,19-20-3,0 22-1,0-22 8,0 21-4,0-21 4,0 20-1,0-10-2,0-1 2,23-1 5,-23 0-4,22-2 4,-22 1 2,23-1-6,-23-2 11,24-1-4,-10-1-10,-3-2 7,4 0 2,-5 0-5,4 0 3,-2 0-3,-2-22-7,3 22 6,-2-19 5,1 19-4,-2-22-3,0 22 3,-1-17-7,1 17 0,-5-14-1,1 14-10,-3 0 3,-2-9-4,0 9-14,-1 0 10,0 0 0,0 0 11,0 0 14,0 0-11,0 20 0,0-20-6,2 0 6,-1 27 7,4-27-3,-3 17 4,2-17-1,0 13-5,1-13 9,2 0-3,2 9 3,0-9 4,0 0-4,0 0 2,0 0-1,1 0 0,1-24 4,1 24 7,-1-24 0,-2 24 8,1-28 0,0 14 4,-1 0-1,1 0 10,-4 2 4,-3 2 9,-1 2 0,-1 8-11,-1-11-12,0 11-21,0-5-17,0 5-8,0 0-8,0 0 1,0 0 12,0 0 10,0 29 9,-21-29 1,21 31 3,-16-9-1,16 2 3,-19 5 0,19 0 5,-14 2 0,14 1-1,-9 3 8,9-2-10,-6 1-3,1-3-3,0 2-6,0-2 2,-1-1 4,-3-3-8,6-3 5,-2 0-2,-2-4-5,3-3 9,2-3-5,-2-2 3,0-1-5,2-3-1,-1-3 0,2-1 0,0-2-1,1 0-7,0-2-9,-2 0-18,2 0-23,0 0-17,0 0-22,0 0-41,0 0-45,0 0-63,0 0-63,0 0-18,0 0-17,0-22 28,0 22 93</inkml:trace>
  <inkml:trace contextRef="#ctx0" brushRef="#br1" timeOffset="959330.2708">24354 4874 438,'1'-11'29,"-1"0"29,2 0 37,-2 3 31,0-1 1,0-1 8,0 3-11,0 1-4,0 2-11,0 2-28,0-1-21,0 0-24,0 2-28,-19 1-8,19 0-16,0 0 8,0 0 8,-15 0 10,15 32 8,-15-32 0,3 27 3,2-27-11,0 33 11,0-17-7,3 1-1,-1-2 4,5-1-11,0-2 5,3 0-1,0-2 10,0 0-4,0-1 0,0-1 4,0-3-7,0 2 4,26-5 3,-26 1 0,0-2-7,21-1 1,-21 0-14,19 0 8,-19 0-4,20 0-3,-7-23 4,-4 23-20,1-23 4,-2 23-14,0-27-11,-3 9 7,0-3-3,-1 1 6,-3-2 12,-1 0 1,0 1 4,0 1 3,0 0 4,0 4-4,0 1 0,0 3 3,0 0 5,0 1 7,0 3-8,0 1 4,0 0-9,0 4-4,0-2 4,0 5 0,0-2 3,0 2 1,21 0 3,-21 0 0,20 0-7,-20 0 8,20 0 1,-20 0 10,20 0 8,-20 0-15,17 0 7,-10 0-9,-1 0 3,3 0 9,0 0 4,-2 0 4,1 0 0,1 31 11,-1-31 5,1 34 10,1-12 7,-2 2-13,-2 5-5,-1 0-6,-1 3-11,-2 1 4,1 1-9,-3 0 0,0-1 4,0 2 0,0-3 2,0 0-1,0-2-2,-28 2-1,28-4 6,0 2-12,-29-3 1,29 2-2,-20-2-9,20 1 3,-21-4-6,21 0 2,-14 0-1,14-5-3,-7-1 6,7 0-2,0-5 2,0-3 1,0 2 0,0-7 0,0 0 6,0 0 16,0-3 0,0-2 13,20 0 1,-20 0-18,18 0-7,-18 0-12,29 0-12,-10-27 7,3 27-1,-1-22-4,-2 22 4,-1-29-7,0 13-7,-4 0-2,-4-2-16,1 0-12,-5 0-3,-2-2-11,-3 2 7,-1-3 5,0 0-3,0 0 12,0 1 2,-25-2 3,25 2 11,-25 2 1,25 0 6,-32 1 4,32 1 3,-35 2-1,19 1 5,0-1-1,2 3-2,1 2 2,3-3 1,0 4 4,1-1 3,9 2 0,-5-1 0,5 2 0,0 0 7,0 1 1,0 0-8,0 1 3,0-1-9,0 0-3,27 3 12,-27-3-6,0 3 4,25-1 10,-25 1-2,24-1 1,-12 2 2,1-1-7,0 0-6,3 1 0,-1-1-10,2 0-20,0-1-33,3 2-49,-4 0-63,0 0-79,1 1-67,-2 0-33,-1 0-22,2 0 89,-5 0 100</inkml:trace>
  <inkml:trace contextRef="#ctx0" brushRef="#br1" timeOffset="959766.251">25182 4913 776,'-25'-13'27,"25"3"42,0 10 38,0-18 46,0 11 3,-18 1-10,18 6-21,0-7-37,0 7-40,-10 0-34,10 0-25,0 0-7,0 0 3,0 0 11,-7 0 3,1 22 9,2-22-2,-2 25-7,1-25 7,-5 31-11,0-14 11,1-1 4,3 0-5,3 1 2,-3-1-2,5-2 4,1-2-10,0 3 7,0-2 0,0-4 1,0 3 23,25-4-6,-25-1 19,0-2 7,31 0-9,-31-3 12,23-2-24,-7 0-9,-1 0 0,2 0-10,-1 0 5,1-26-9,-2 26 0,1-24-6,1 6 3,-3 0-3,-1-2-5,-5-2 6,1-2-7,-2 0-6,-5-1 4,-2 2-8,0-2 2,0 5 10,0 1-7,0 2 6,-28 3 3,28 1-4,-22 5 9,22 0-9,-21 5-4,21 1-1,-24 2-14,24 0-23,-20 0-25,9 0-31,11 0-38,-17 21-35,9-21-25,2 19-15,-1-19-4,1 25 18,5-10-1,1-1 39,0-2 51</inkml:trace>
  <inkml:trace contextRef="#ctx0" brushRef="#br1" timeOffset="960567.2022">25490 4892 875,'11'0'29,"-4"-20"49,0 11 54,-1 1 48,1-3 14,-3 1-7,0 3-29,-1 0-27,-1 1-42,3 4-47,-5-1-30,3 3-22,-2 0-5,0 0 9,1 0 3,0 22 5,0-22 3,0 24-5,0-5 11,1 2-5,1 1 0,-4 2 1,2 1-3,-2 0 3,0 0-1,0-3 6,0 1-8,2-5-1,-2-2 2,1 0-13,2-4 10,-1-3 0,0-3 0,2-2 7,-3 0 4,0-4 0,1 0-3,1 0-1,1 0-6,0 0-5,6-26-5,-1 26 0,4-31-5,1 12-5,1-5 7,1 1 0,-2-2-4,4-2 1,-5 4 6,1 0-8,-5 2 6,0 3 7,2 4 3,-6 5-3,1 1 1,-2 3-5,-4 2-11,1 2 9,1 1 1,-2 0-6,0 0 11,0 0 3,0 0-4,2 0 9,-2 21-2,5-21-3,-3 19 3,0-19-3,0 24-2,1-24 3,3 25 1,-5-13 2,3-2-3,0 1-3,0-3 3,-2 2 0,2-5 6,-2 3-2,2-2 3,-1-3-2,-1 1 5,2-3 7,0 1-5,4-2-5,-2 0-1,1 0-9,2 0 6,3 0 2,2 0-4,1-24 1,0 24-10,1-18 2,-3 18-4,1-20 3,-1 20 4,-4-20-1,0 20 3,-2-15-2,-5 15-4,0 0-2,-1-7-3,-1 7-7,0 0 6,0 0 7,0 0-2,0 0 11,0 26 1,0-26-5,0 20 2,-21-20-2,21 26-4,0-26 11,0 25 4,0-13 5,0-12 3,0 18-3,0-10-2,0 0 4,0-1 5,0-2 4,0 0 9,25-1-3,-25-1 3,24-3-11,-24 0-12,32 0-2,-12 0-11,3 0-4,1 0 7,-1-27-10,4 27 1,-4-20 3,-2 20-4,0-28 5,-2 13-4,-2 2-4,-3-5-6,-3 4-2,-3-1 5,-1 3 0,-2 1 1,-2 2-1,-1 3-10,-2 1 5,0 4-1,0 1 4,0 0 6,-30 0 4,30 24 11,-31-24-3,10 30-3,1-30 8,2 35-6,2-17 0,1 1 7,15-4-6,-16-1-4,16 0 11,0-3 4,0-1 1,0-1 19,0 0 3,0-4-2,0 2 2,31-2-5,-31-2-15,21-1-3,-21 0-12,29-1-16,-14 1-14,1-2-37,-2 0-56,0 0-79,-1 0-112,1 0-120,-1 0-74,-1-20 84</inkml:trace>
  <inkml:trace contextRef="#ctx0" brushRef="#br1" timeOffset="961209.9662">27148 4841 939,'0'-17'18,"2"0"48,3-2 33,-2 0 39,3-1 39,3 1 0,-3 2 5,4 2 9,-2 3-24,-1 0-21,-2 3-24,2 3-36,-3 1-31,-1 1-23,-3 3-15,0 0-12,0 1-9,0 0-4,0 0-7,0 0 8,0 0 9,0 0 19,0 0 17,0 27 1,0-27 2,0 25 1,-21-4-4,21 0 0,0 3 0,0-1-15,0 5-1,-13 0-4,13-1-9,0 0 0,0-3-4,0 2-4,0 0 3,0-2-10,0 0-14,0-3-25,0 1-34,0-2-25,0-2-20,0-2-20,0-2-27,0-1-20,0-3-41,15-2-30,-15-1-3,0-4 14,0 0 1,0-3 2,0 0 18,0 0 41</inkml:trace>
  <inkml:trace contextRef="#ctx0" brushRef="#br1" timeOffset="961731.1573">27130 4894 624,'-6'-7'9,"6"2"8,0-2 6,0-1 18,0 1-7,0 2-3,24-3 0,-24 3-24,29 2-1,-29-2-9,39 2-4,-17 1 7,5 0-3,2-1 13,0 3 5,5 0 11,-3-3 15,-1 3 0,1-1 7,1 1-7,-6-1 1,-1-2 8,-4 1 1,-6 0 21,-1-1 1,-3 1 4,-4 2 3,-5-3-33,0 1-22,-2 1-22,0 1-21,0 0 6,0 0 0,0 0 0,0 0 7,-27 0 12,27 20 0,-24-20 0,24 21-4,-30-21-11,30 29 0,-26-15 11,12 0-3,14 3-1,-14-5 12,14 5-12,-8-5-3,8 1 4,0-2-4,0 1 0,0-2 8,0-2 6,0-2 1,0 0 3,32-3 0,-32 0-7,21-3-6,-21 0-1,27 0 12,-27 0-1,30 0 7,-17 0 1,0-26-12,-2 26 1,1-23 7,-1 23-3,-1-28 0,0 11 7,-3 0 4,-3 2 10,-1 1 7,2 2 0,-3 0-4,-2 4-2,0 1-3,0 7-6,0-5-10,0 5-10,0 0-4,0 0-4,0 0 0,0 0-2,0 0 4,0 0-1,0 0 3,0 20 6,0-20 1,0 17 5,0-17 3,-22 23 1,22-8-9,0-2-6,0 2 6,0-1-6,-13 0 3,13 1 6,0-3-35,0 2-11,0 0-35,0-1-37,24 1 1,-24-1-37,0-1-9,20-2-30,-20 1-41,0-1-17,13-3-18,-13-1 29,16-2 66</inkml:trace>
  <inkml:trace contextRef="#ctx0" brushRef="#br1" timeOffset="962734.1582">27915 4730 792,'8'-30'26,"-1"5"46,0 5 56,0 3 60,-1 4 24,-3 1-10,-1 4-28,0 3-40,0 3-48,-2 0-36,0 1-41,0 1-21,0 0-7,0 0 5,0 0 15,0 0 10,0 23 6,0-23 6,0 27 2,0-9 1,0 5-1,-18 3-8,18 1 7,0 3-10,0-2 2,0 3 0,-13-1-8,13-1-3,0 0 0,0-2 3,0-3-7,0 0 4,0-5-1,0-1-2,0-4 5,0-2-2,0-3-4,0-3-4,0-2 5,0-2 2,0-2 3,0 0 6,0 0-3,0 0-7,0 0-9,0-22-9,0 22-3,22-28 1,-22 9-2,16-3 4,-16-2-9,23-1 6,-23-1 0,24 3 4,-13 2 9,-2 2-1,1 4 6,-3 4-6,-1 0 4,0 6-4,-2 2 3,0-1-1,0 3-3,-1 1 3,0 0-4,2 0 9,0 0-3,0 0 2,4 0-2,-3 25-1,2-25 6,-3 23-2,5-23 0,-3 28 5,-2-13-5,-2 0 2,2-1 3,-4 0-11,-1 1 2,0-3-2,0-2 2,0 1-1,0-1 5,-28-2-1,28-1-4,-18 1 9,18-2-4,-25-2 2,12 1 1,-2-2-2,1 2-5,0-3-4,3 0 0,0 1-9,4-2 5,0 1-4,7-2-4,0 0-5,-2 2 0,2-2-5,0 0 7,0 0 12,0 0-5,0 0 15,0 3 0,0-3 0,0 0 5,23 0-2,-23 2 4,14-2-7,-14 0 1,29 0 2,-12 0-10,2 0 11,4 0-2,0 0-4,4 0 6,0 0-6,-3 0 5,1-20 7,2 20-7,-4-18 1,1 18-7,-4-27-4,-1 12 0,-3-3 10,-3-5-4,-2 2-4,-4-3 2,-2-3-9,-1 2 4,-2-1 15,-2 0-4,0 1 8,0 6 13,0 2 5,0 3 7,0 4 5,0 2-6,-21 3-10,21 2-6,0 2-12,0 0-3,0 1-7,0 0-6,0 0-3,0 0 2,0 0-2,0 0 2,0 0 14,-12 0-6,12 25 11,-14-25 10,5 29-10,0-10 13,-2 4-7,2-1 0,0 3 4,2-1 0,0 1 6,4-5-7,1 0-1,2 0-6,0 0-4,0-2 8,0 0-1,0-1 3,0-3 3,26 0 3,-26-1 7,20 0-1,-20-4 0,30-1 1,-12-1-5,1-2-8,3-2-1,-1-1-10,4-2-1,1 0 2,1 0-7,3 0 2,-3-30-6,2 30 0,-2-30-2,-5 14-4,0-1 4,-5-2-4,-1 2 5,-9 2-4,1 3-4,-6 2 1,0 10-4,-2-12 2,0 12-1,0 0 5,0 0-5,0 0 9,-29 0 3,29 0-5,-21 0 5,21 24 3,-28-24-3,28 20 6,-23-20 0,23 22-4,-16-22 3,16 21 3,0-9 0,-11-3 10,11-1-2,0 1 8,0-1 9,0-1 1,0-1 3,0 1-5,0-3 4,24 1-12,-24-2-2,19 1-2,-19-2-12,31 0-13,-15-1-32,3-1-41,0 0-48,-3 0-63,4 0-71,-5 0-114,2-21-95,-4 21 1,1-17 99</inkml:trace>
  <inkml:trace contextRef="#ctx0" brushRef="#br1" timeOffset="965530.4803">29449 4817 808,'0'-10'9,"5"-1"22,-5-1 38,5 3 35,-3-2 14,2 1 11,0 2-17,-2 0-28,2 2-20,-1 2-29,-1-3-20,2 3-11,1-1-4,1 1 4,-1 2 8,0-1 10,0 0 2,1 1 2,-2 0-4,1-1-8,-1 3-1,-2 0-13,0 0 4,1 0-1,1 0 7,1 0 11,4 0-5,0 31 4,-1-31-2,4 25-11,-1-25 5,0 29-1,0-11-9,-2-2 5,0 3-3,0-3-6,-2 2 12,-2-1-6,0 0-5,-2-3 6,-1 1-6,1-2 4,-2-1 6,-1-2-1,0-2-9,0 0-3,0-1 1,0-5-7,0 3 7,0 0 9,0-4 3,0 0 1,0-1 3,-16 0-3,16 0 0,0 0 6,0 0 0,0 0-6,0 0-7,0 0-4,0-29-10,0 29 0,0-23 4,0 23-4,0-30 10,0 17 2,19 2-3,-19-1 5,0 2-11,21 1 3,-21 1-5,0 2 7,17 6 7,-17-8-4,10 3-1,-2 3-5,0 0 2,0-2 1,1 3 3,1 0-3,5-1 3,-3 2 1,5-3-2,-1 3-2,1-1 0,2 1 3,1-1 1,0-2 5,1 1-3,-2-1-6,3 1 10,-4-2 0,-1 0-3,0-1 6,-2-2-10,0 0-2,-2 0-6,-3-2 3,1 1-3,-2 0 3,-3-1 5,-1 2-2,-1 3-2,-3 0-5,-1 2-1,0 1-4,0 1 1,0-2 5,0 2-1,-28 0-2,28 0 7,-23 0-7,23 0 9,-30 22 0,13-22 0,1 23 3,0-23-2,2 29-4,-1-29 7,4 26 3,3-11-4,2-1 10,1-1-9,5-2-3,0 0 3,0 0-6,0 0 13,0-1-11,25 1 8,-25-1 2,26 1-5,-26-1 7,34-2-2,-14 0-3,1 0-2,1-3 6,3 0 1,-3-2-1,3-1-5,-2-2-4,1 0-6,-2 0-2,-1 0 2,-1 0-13,2-27 3,-2 27-3,-5-21-5,1 21 12,-2-30-2,-2 12-4,1-2 13,-4-4-6,-3 0-2,0-1 15,0 0 5,-2 2 7,-3 1 23,2 6 9,-3 1 9,0 3 10,0 4-5,0 3-1,0 1-7,0 3-10,0-1-17,0 1-14,0 1-19,0 0 0,0 0-2,0 0-6,0 0 15,0 0-1,0 0 12,0 25 15,0-25 4,0 36 11,0-13-3,0 6 3,0 4-3,0 4-1,0 1-4,-21 1-6,21-3-3,0 3-6,0-3-3,-17 1 1,17-1-4,0-3-5,0 0-1,-16-4-4,16 2 2,0-6 3,-7-2 1,7-3 0,-4-2-1,2-3-3,2-3 2,0-2 2,0-4 1,0-2 4,0 0 0,0-3 1,0 0 4,0-1 5,23 0-1,-23 0-3,0 0-6,27 0-7,-27 0-4,30-28-3,-12 28 2,3-27-4,-2 11 2,4-2-2,-2-1 2,-1 0-1,-3 2 2,-2-2 1,-2 1-7,-2 0 6,-3 0-6,-5 1 1,-1 0 3,-2 0-9,0-2 5,0 3-8,0-2-5,-32-1-6,32 4-14,-25-2-16,25 3-9,-24 0-10,24 3-19,-20 1-10,20 2-33,-17 2-32,17 2-33,-10 0-37,10 1-27,0 0-6,-10 3 2,10-2 12,0 2 74</inkml:trace>
  <inkml:trace contextRef="#ctx0" brushRef="#br1" timeOffset="966126.2004">30639 4895 643,'0'0'23,"0"-5"17,0 5 20,0 0 18,0-4-2,0 3-2,0 0-14,0-1-9,23 2-15,-23-5-6,0 3-8,27-1 4,-27-2 8,25 1 0,-13-2 12,2-1 0,-1 2 0,-2-1 14,0 1 9,-2-1 7,-3-1 7,-1 2-4,0 1-13,-4-1-3,1 3-20,-2-2-10,0 0-12,0 2-7,0 2-6,0-3-5,0 3-4,0 0-8,-23 0-3,23 0 0,0 0 8,-24 0 6,24 0-3,-23 29 0,11-29-1,1 24 5,-3-24 5,4 29 0,1-12-7,1 0-3,1-2 2,0 2 0,3 0 6,2-3 1,1-1 0,1 1 6,0-2-5,0-1-1,0 2-2,22-5 5,-22 1 3,0-2 1,32-1 0,-32 0-7,30-2-1,-11-3-5,1-1 4,4 0-5,0 0 5,2 0-1,-1 0-2,3-21 3,-4 21-7,-2-23 2,1 23-7,-3-28 2,-4 9-5,0 1-3,-3-3 4,-2 1 2,-2-2 1,-2 1 1,-3 2 3,0 3-7,-3 2 7,1 2 0,-2 2 4,0 4-2,0 2-2,0 2 2,0-1-7,0 3 2,0 0-2,0 0-2,0 0-3,0 0-3,0 0 6,0 0-2,0 0 7,0 0 11,0 24 1,0-24 10,0 21 5,0-21 3,0 30 4,0-15-1,0 1 0,0-1 1,0 3-4,0-3 1,0 1-4,0-2-3,0 1-1,0-2-3,0-1-5,17 2-3,-17-2-4,0 0 2,11 0 2,-11-1-20,12 0-34,-5 1-51,-1-2-70,3 0-62,-3-1-74,3-1-53,-2 0-15,1-5 22,-1-1 107</inkml:trace>
  <inkml:trace contextRef="#ctx0" brushRef="#br1" timeOffset="966863.2694">31257 5005 958,'0'-2'22,"0"-1"12,0 2 17,0-2 25,0 0-22,0-2 7,0 1-13,24-1-18,-24-1 7,21 1-18,-21 0 3,29-1-8,-14 2 8,-1-1 10,0 0 14,-1 0 16,-2-1-4,-1-1-3,0 0-9,-3 0-12,-4 0-1,3-1 2,-3 3-15,-2-2-4,-1 0-6,0 2-15,0 0 2,0 3 0,0-1-15,0 0 14,0 2-6,-28 1 4,28 0-1,-19 0-3,19 0 6,-26 0-6,13 29 12,-1-29-3,0 24 2,1-24 0,1 32 4,2-15 0,4-2-8,-1 1 5,3-1 6,2-1-3,0 0 7,2-4-1,0 3-3,0-4 1,0 0-1,0 2 3,29-5 0,-29 2 0,20-1 4,-20-3-2,24-1 5,-9 2-2,1-4-2,2-1-3,0 0-11,2 0 4,-1 0 1,4 0-7,-6-27 6,4 27-6,-2-23 2,-1 23 4,-2-29-2,-2 13 0,2-1-2,-6 2 6,1-3 5,-1 5 12,-2 0 8,-1 1 6,-2 3 1,0 1-4,-2 1-12,0 4-10,-3 1-12,2 1-4,-1 1-3,-1 0-6,1 0 1,-1 0-1,0 0 7,0 0 3,2 0 6,-1 23-4,0-23 0,0 19 4,2-19-2,-1 22 5,2-7 0,3-3-4,-3-2-2,0 2 5,1-3-3,0-1-2,0-1 7,3-2 0,-6-1-1,2 0 12,2-3-14,-2 0-5,-2-1 4,0 0-6,1 0 5,4 0-1,0 0-4,-2 0-5,4-30 5,2 30-1,-1-23 2,2 23-1,0-31-2,-2 13 2,-1 3-3,1-2 4,-3 3 1,-2 3 5,0 2-1,0 2-1,-1 2-2,-3 5-11,0-4 5,-1 4-2,0 0-1,0 0 5,0 0 8,0 0 4,2 0 7,-1 21 2,0-21 0,0 20 4,-1-20 0,3 22-7,-2-22-3,-1 24-5,2-24-1,-1 22 0,0-11-2,-1 0-4,3 0-1,-3-2-13,1 1-26,0-2-33,0 2-45,1-1-32,-2-1-27,1 0-36,1-1-17,0-1-19,0-1 5,-2 0 19,3 0-4,-1-3 63,4-2 49</inkml:trace>
  <inkml:trace contextRef="#ctx0" brushRef="#br1" timeOffset="967530.5639">32090 4920 708,'13'-11'26,"-3"1"34,0 0 28,1 0 32,-5 2 7,-2 0 4,0 2 8,-3 1-3,0 0-13,-1 3-22,0-1-34,0 2-35,0 1-25,0-2-20,0 2-7,0 0 4,0 0 8,0 0 5,0 0 3,0 23 5,-22-23 0,22 22-4,-18-22 10,18 27-4,-17-10-2,17-4 2,-18 1-7,18-1-6,-15-1 8,15 1 4,-7-3 1,7 0 5,0 0-6,0-2-1,0 0 3,0-1-2,0 1-1,0-1 6,22-2-8,-22-1 8,0-1-2,24-1-14,-24-2 14,22 0-11,-22 0 0,24 0 8,-10 0-14,1-24 5,0 24 0,-1-20-7,1 20 3,0-26 5,-2 12 1,0-2-1,0-2 3,-3 3-7,1-2-5,0 2 10,-3 1 3,2 2 10,-4 0 19,0 2 7,-1 3 7,-2 2 4,0 0-10,-1 2-4,-2 2-10,1 1-16,-1 0-11,0 0-7,0 0 0,0 0-3,0 0 7,0 0 6,0 0-1,0 0 6,0 24 0,0-24 2,0 24-3,0-24 1,0 27 2,0-13-12,0 1 5,0-1 5,0 0-5,18-1 7,-18-1 2,0-2-10,21-1 4,-21-2 2,15-2 0,-15 0 6,16-2-9,-6-2 3,0-1-3,-1 0-2,2 0 4,4 0-9,-1-21-3,2 21 11,0-17-6,2 17 2,-2-27 0,3 13-14,-3 0 11,-2-3-1,2 0-1,-4 2 7,-1 1-5,1 2 6,-4 0 3,-3 4-1,-1 2-2,-2 1-1,-2 2-8,0 3-4,0 0-5,0 0 1,0 0 6,0 0 6,0 0 0,0 0-1,0 24 2,-21-24 0,21 17 5,0-17 2,0 22-1,-18-22-1,18 18 3,0-18 0,0 20 7,0-10-18,0 0-8,0-1-20,0 0-37,0 2-21,0-4-34,0 3-28,0-3-42,0 0-43,0 0-28,0-2-34,20 0 3,-20-2 78</inkml:trace>
  <inkml:trace contextRef="#ctx0" brushRef="#br1" timeOffset="967740.4433">32746 4469 1211,'0'-6'10,"0"1"22,0 0 25,0 1 16,0-2 6,0 2-22,0 2-27,0 1-18,0-1-55,0 2-61,0-2-63,0 2-65,0 0-17,15 0 0,-15 0 26,0 0 67</inkml:trace>
  <inkml:trace contextRef="#ctx0" brushRef="#br1" timeOffset="968609.2819">32791 4817 1445,'6'-21'33,"0"7"33,1 3 41,-1-1 43,3 3-3,-1-2-8,-3 6-19,2 0-38,-2 1-32,-1 3-26,-1-2-27,1 3-9,-1 0-2,-2 0 6,1 0 4,1 22 8,-2-22 3,1 31 0,-2-10 0,2 1-5,-2 3 1,0 0 0,0 2 2,0-4 1,0 1 0,0-3-4,0-2 3,0 0 3,0-3 2,0-3-2,0-1 1,0-2 0,0-2-2,0-3 0,0 0 4,22-3-5,-22-2 1,18 0 1,-18 0-11,22 0-2,-5 0-3,1-25-2,2 25 2,2-26 2,-3 26 4,2-32-9,-1 15 1,-3 0-2,1 0 1,-4 1 7,-2 3 2,-1 4 1,-2-1-3,-1 3-3,-3 2 0,-2 5-1,0-5-1,-1 5-3,-2 0 1,3 0 3,-3 0 1,0 0 9,0 0 2,0 0-3,0 27-4,0-27 4,0 21 2,0-21 3,0 23 4,0-23 1,0 24-5,0-13-4,25-1 5,-25-2-8,0 1 5,27-2 1,-27-2 0,21 1 3,-21-3-3,24 0-2,-11-3-3,1 0-2,2 0-3,-3 0 1,-1 0-4,4-22-3,-3 22 1,1-21 1,-3 21 7,1-26-1,0 26 2,-4-28-1,1 16-4,-2 1 3,-3 1-2,-1 10-2,-1-13 0,1 13-6,-3-4 3,0 4-4,0 0-2,0 0 9,0 0 6,0 0 10,0 23 16,0-23 2,0 30-1,-25-10 6,25 3-1,0 4 3,-19 2 1,19-2 2,-14 1 1,14 0 4,-11 1 1,11-1-9,-9 0-3,3-2-1,2 3-2,2-5 2,-2 2-2,1-2-2,1-1-5,1-2 3,-1 1-3,0-2-6,2-3 0,-1-1-7,1-1-1,0-3-1,0-3 0,0 0-6,0-4-4,0 0-17,0-1-36,0 0-41,0-4-56,0 3-78,0-3-107,0 1-136,0-1-103,0 0 94</inkml:trace>
  <inkml:trace contextRef="#ctx0" brushRef="#br1" timeOffset="971101.3814">21641 5692 559,'0'0'10,"0"-3"13,-13 2 14,13 0 9,0-2-4,0 2-4,0 0-1,0-1 8,0 0 5,-8 2 7,8-3 11,-4 2-2,4 0 0,-4-1-7,2 1 2,1 0-14,-1-1-1,1 2-11,0-1-24,-3 1 1,-2 0-12,1 0-4,0 0-4,-3 0 5,-2 0-1,-2 0 4,-1 20 8,0-20-8,0 18 4,-3-18 4,2 24-7,-1-11 3,1 1 1,2 3 0,2-4-1,0 1 1,2 0-5,0-2-4,3 3 9,-1-3-4,4-2 8,-1-1-4,2 1-4,0-3 11,1 3-13,0-4 5,0 1 4,0-1-13,0-1 9,21 2 0,-21 1 4,0-1 0,23-5 8,-23 1-4,15-1 0,-15 0 0,14-2-7,-14 0 3,18 0-8,-9 0 12,-1 0-7,2 0 0,-2 0 3,1-24-3,-1 24 4,2 0-5,-3-18 4,2 18-5,-2 0 4,1-17 2,-3 17-6,0-13-5,0 13 5,-1-13 3,-2 4 4,2-1 8,-2 1-8,2-1 6,-1 1-7,-1 1 11,-1-2 0,1 2-3,0-1 15,1 2-24,-2 2 18,0-2 3,1 3-7,-1 1 23,-1 0-11,1-1-10,-1 4 3,0-3-6,0 3-3,0 0 7,0 0-7,0 0-8,0 0-4,0 0-9,0 0-3,0 0 2,0 0-5,0 0 0,0 0-4,0 0-2,0 0 7,0 0 2,0 0 5,0 20 5,0-20-3,0 20 4,0-20-1,0 26-6,0-12 1,0 1-2,0-1-6,0-2 4,0-4-2,0 1-3,0 2 3,0-4-3,0 0-3,0-3-3,0 1 3,0 2-5,0-2 10,0 0 1,18-2 1,-18-1 12,0-2-2,13 2 6,-13-2-5,17 0-4,-9 0 0,6 0-1,-3 0 3,2 0 1,4-29-12,-2 29-9,0-18-7,3 18 0,-3-28-9,1 11 6,0 3-5,1-5-4,-3 1 22,0 0 1,-2 3 7,-3-1 5,-1 4-6,-3 3-1,0 1 3,-2 3 1,-3 0-3,0 1 10,0 2 1,0 2-5,0-2 8,0 2-14,0 0 1,0 0 3,0 0-8,0 0 7,0 0-3,0 0-11,0 0 4,0 0-18,0 0-4,0 0 6,0 0 8,0 0 12,0 0-1,0 20 4,0-20 0,0 14 4,0-14 11,0 19-3,0-19-1,0 21 5,0-11-12,0 2 15,22 1-15,-22-1 0,0 1 8,24-1-15,-24-2 16,13 1 7,-13-4-13,0 0 8,10-1-9,-10-1-7,0-1 19,0 0-15,0 0 12,0 0 0,0-2-16,0 2 16,0 0-4,0 0-12,0-1 16,-27-1-17,27 3-32,-20-3-31,20-1-57,-20 1-50,20-2-49,-21 0-50,21 0 19,-13 0 62</inkml:trace>
  <inkml:trace contextRef="#ctx0" brushRef="#br1" timeOffset="972418.467">22622 5816 575,'3'0'17,"-1"0"8,2 0 15,-2 0 14,2 0-2,-1-17 18,0 17 6,1 0 8,0-9 5,0 9-7,1 0 2,1-9-8,-2 9 0,-3-7-1,1 5-2,0 0 3,-2-1-7,0 3-15,0-2-19,0 2-18,0 0-17,0 0-7,0 0-9,0 0 3,-21 0-1,21 0 5,-14 0 6,14 0-3,-24 22 11,10-22 1,-1 21-7,0-21-7,1 24 4,2-11-8,1-1 11,1-2 11,2 2-13,2-3 3,1 5-2,2-4-1,2 0-6,1 2 4,0 0 0,0 2-4,0-3 1,0 0 7,0-1 1,25-5 3,-25 2 11,0-2-10,21 0 3,-21-3 4,13-1-11,-13-1 7,16 2-4,-16-2-3,13 0-3,-4 0-3,0 0-9,0 0-6,3 0-2,-1-27 1,1 27 0,2-19 12,-1 19 11,-2-24-11,1 24 14,0-23-8,-3 13-1,-1-2 7,-2 2-7,-1 2 4,1 0 0,-1 1 20,-1 0 4,-1 2 4,-1-1 14,-2 2-8,0 0 7,2 1-5,-2 2-9,0 0 0,0 0-11,0-1 1,0 1-7,0 1-9,0 0-1,0 0-7,0 0-5,0 0-1,0 0 5,0 0 2,0 0 9,0 18 5,0-18-4,0 17 10,0-17-12,0 15 2,-19-15-1,19 23-12,0-11-8,0 1-28,0-1-28,0 3-23,0-1-35,0 3-25,0-5-22,0 0-30,0 0-6,0-2-9,21-1 8,-21-3 58</inkml:trace>
  <inkml:trace contextRef="#ctx0" brushRef="#br1" timeOffset="972889.4316">22842 5796 976,'0'-5'22,"0"0"24,0 1 23,0 3 21,0-2-10,0 2-19,0-1-24,0 2-24,0 0-13,0 0-8,0 0 4,0 0 8,0 0-8,19 0 4,-19 0 8,25 24-8,-25-24 4,24 17 5,-11-17-13,-1 19 9,-3-19-5,-2 19 5,-2-9-1,-1-10-8,1 17 13,-2-10-13,-3 3-1,0-4 5,0 2 0,0-3 0,0 2-4,0-2 4,0 0-5,0 0 5,0-5 0,0 0 5,0 0 3,0 0-4,0 0 1,0 0-14,0 0-8,0 0 4,0-22-4,0 22-1,0-18-11,0 18 8,0-28 8,0 28 10,0-28 7,0 13 9,0 3 3,0-3 9,0 6 12,17 1-13,-17 8 0,0-9-16,0 9 4,0-3-7,9 1-1,-9 2 16,0 0-5,10 0 13,-5 0 3,1 0 0,2 0 8,0 22 0,1-22 3,0 0 0,2 21-7,-1-21 0,0 17-4,-1-17-13,-3 18-1,2-9-5,-1 0-8,1-1 5,-3-1-3,-2 0-12,1-1-15,-1 2-33,1-2-28,-3 3-33,-1-1-44,0 1-33,0 3-38,0-1-29,0-2-32,0 0 58,0-4 68</inkml:trace>
  <inkml:trace contextRef="#ctx0" brushRef="#br1" timeOffset="973538.2675">23801 5837 941,'1'-7'10,"-1"0"1,0 2 4,0 0 8,0-3 9,0 3 7,0 1 8,0 2-11,-25-1-24,25 2-12,0 1-9,-21 0 5,21 0-1,-24 0 4,9 0 0,4 0-4,-3 28 8,-1-28 2,2 25-11,0-25 8,3 28 2,-1-13 1,4 1 9,0-2-8,0 2-5,2-4-1,4 2 5,-1 1 3,2-4 1,0 2-5,0-3 1,0-2 3,22-2 0,-22-2 9,0-1-9,28-2-8,-28-1 0,21 0-8,-21 0 8,25 0 16,-11-25-8,3 25 0,0-21-4,-1 21-18,0-26 14,0 11-9,-2 2 5,-2-3 1,-1 1-1,-4 1 18,0-3-18,0 4 26,-3 1 19,-1 0 1,0 2 35,-1 3-5,0-1-13,-2 4-2,0 3-15,0 0-23,0 1-5,0 0-11,0 0-17,0 0 7,0 0-7,0 0-1,0 0 12,0 0-1,0 0-2,0 0 4,0 24 1,0-24 7,0 20 8,0-20-1,0 21 9,0-9-3,0 0-4,0 2 2,0-1-5,0 1-6,0-2 0,0 3-4,0 0 0,0 1 4,22-1-9,-22-1-17,0 0-22,21-1-38,-21-1-41,14-1-26,-14-2-44,15-2-13,-6 1-8,-3-2-19,2-3 20,0-2 49</inkml:trace>
  <inkml:trace contextRef="#ctx0" brushRef="#br1" timeOffset="973845.2261">24144 5626 1215,'0'-2'22,"0"0"28,0 0 15,0 2 11,0-3-5,0 3-20,0 0-8,0 0-18,0 0-15,0 0-6,0 0 18,0 0 30,0 0 8,0 29 5,0-29-15,0 25-13,0-25-4,0 31-5,0-15-8,19-2-9,-19 1-5,0 1 5,0-2-6,0 1 3,0 1-3,10-1-2,-10-1 5,0 1-5,7-4 1,-6 0-4,2 1-19,0-3-28,-1-1-30,2 0-32,-1-2-43,0 2-26,-1-1-29,1 0-12,0-2 3,1 0 9,-1-1 9,-2-1 12,0-2 55</inkml:trace>
  <inkml:trace contextRef="#ctx0" brushRef="#br1" timeOffset="974233.8108">24104 5835 551,'-5'-7'9,"5"2"11,0-2 22,0 4 14,0-2-5,0 0-10,0 1-25,0 0-12,26 1-3,-26-1 0,24 1-1,-24 0 1,33 2 0,-16-3 2,4 1 1,-1 1 0,-1 0 7,0-1-6,-3 1 14,1 0 16,-3-4 11,1 2 17,-2 1 1,-1-5-4,0 2-9,-1-2-4,-1 2 12,-1-2 8,-2 1 18,2-1 6,-4 1-3,1 1 7,-2-1-9,-2 3-3,0 2 0,-2-1-13,1 0-8,-1 2-6,0 1-18,0 0-19,0 0-15,0 0-8,0 0-8,0 0 0,0 0 8,0 0 4,0 0 1,0 20 9,0-20 2,0 18 4,0-18 11,0 28-4,0-14 4,0 3-12,0-2 1,0 1-7,0 0-2,0 2 5,0-3-3,0-1 0,0 0-5,0-1-3,0-2-4,0 1 9,0-2-12,0-1-27,0 1-25,0 0-44,19 1-38,-19-2-26,0 0-48,13-2-37,-13 0-24,10-1-11,-10-2 2,7-1 43,-4-3 74</inkml:trace>
  <inkml:trace contextRef="#ctx0" brushRef="#br1" timeOffset="974658.224">24488 5863 840,'0'-6'11,"0"-1"36,0 2 39,0 0 17,0-2 13,0 2-17,0 2-32,0 1-21,21-1-22,-21 1-15,19 0-9,-19 2 8,27 0 0,-13 0 5,4 0 19,4 0-3,-4 0 7,2 24-7,1-24-12,-3 0 4,0 19-12,-3-19-1,-2 15-2,-3-15-1,-2 10-7,-5-10 6,1 10-1,-2-10-12,-2 9 19,0-4-7,0 0-6,0-1 2,0 1-10,0 2-1,0-4-4,0-1 0,-20 1 8,20-3 11,0 2 5,0-2 1,0 0-9,0 0-14,0 0-2,0-22-1,23 22-8,-23-22 11,19 22 4,-19-28 4,29 13 9,-29 2 4,28-1 18,-28 2 5,23 12 11,-23-17-7,15 17-23,-15-9-7,8 9-10,-8 0 10,5 0 23,-2 0 27,0 0 14,2 26-10,0-26-4,0 20-11,0-20 5,2 24 5,-3-24-9,2 19 0,-3-19-18,1 18-10,3-18-2,-5 18-16,2-9 5,1-1-4,0 4-15,-1 1-31,3-1-48,-6 0-40,2-2-50,-2-1-39,3 1-25,-4-3-21,0 0-12,0-3-3,0-1 67</inkml:trace>
  <inkml:trace contextRef="#ctx0" brushRef="#br1" timeOffset="974854.6872">25009 5615 917,'0'-8'17,"0"1"22,0 1 39,0-2 31,0 3 6,0-2-15,0 4-43,0 0-46,0 1-75,0 1-68,0 1-37,0 0-34,0 0 17,0 0 1,0 0-11,0 0 49</inkml:trace>
  <inkml:trace contextRef="#ctx0" brushRef="#br1" timeOffset="975414.2134">25116 5750 985,'-24'-23'33,"24"23"51,0-23 62,-16 14 38,16-3 7,0 4-23,-10 2-49,10 1-32,0 5-38,0-3-33,0 2-17,0 1-9,0 0 0,0 0 7,0 0 9,0 0-3,0 28-3,0-28 0,0 24-2,0-24 10,0 30 1,0-12 2,16-1-3,-16 2 3,0-2-1,0 2 0,14-2 3,-14 1-10,0 1 3,0-2-1,7 0-5,-7-3 7,5 3 0,-5-2 0,4-1-4,-2-2 1,0-2-2,-2-1-8,0-3 13,1-1-2,-1-3 3,0-1 8,0-1-6,0 0-3,3 0-4,-3 0-11,1-21-12,1 21-2,3-26-3,-2 26 4,3-34-6,0 16-1,2 0-1,1 1 2,0 0 10,1 0-2,2 3 5,-4 1 1,0-1 11,1 3 10,1 2-9,-3 3 2,-1 1-5,1 2 0,-1 2 7,1-1 0,-2 1-9,3 1-2,-3 0 6,3 0 1,-3 0 3,4 0 3,0 0 1,0 0 0,3 26 0,0-26 4,0 19 7,1-19-3,-4 19 10,0-19 0,1 20-7,-4-20-5,-1 17-1,-1-17 0,-2 12-4,-2-5 4,0 1-3,0-2-8,0-1 7,0 4-4,-30-1 5,30 2-3,-24-2 0,24 0 0,-28-2-3,28-1 1,-31-1-7,18 0 1,0 0-7,-3 0-8,6-2-22,-1 1-22,2 0-25,-1-1-34,3-2-32,0 2-46,4-1-33,0 1-13,0-2-1,1 0 24,2 0 8,0 0 60</inkml:trace>
  <inkml:trace contextRef="#ctx0" brushRef="#br1" timeOffset="976336.2063">25523 5828 628,'13'-12'11,"0"1"16,-3 2 37,1 0 41,-1 4 23,-4-2 6,-1 4-25,1 1-37,-4-1-47,-2 3-29,1 0 0,-1 0 12,0 0 38,0 0 20,0 28-4,0-28-8,0 25-17,0-25-13,0 30-1,-20-30 3,20 24-5,0-10 5,0-3-1,-14 1-13,14-2-6,0 1 1,0-1 0,0 1-5,0-1 15,0-2-7,0-1 1,0-1 4,25-2-11,-25 0 4,18-4-3,-18 0-5,24 0-3,-24 0 1,27 0 0,-11-26 0,-2 26 4,1-22 3,3 22-12,-6-24 5,1 24-3,3-25-5,-5 11 7,-2 1-3,2 2 3,-1 0 4,-2 0 0,-2 1 1,0 1 8,-2 3-2,-2 4 6,0-2-7,-2 0-10,0 4-1,0 0-9,0 0 3,0 0 3,0 0-4,0 0 5,0 0 15,0 21 1,0-21 5,0 0-5,0 27-1,0-27-3,0 19 9,0-19-1,0 17-12,0-17 5,0 14-5,0-14 10,0 15 4,21-6-3,-21 1 3,0 0-6,20 0-4,-20-1 0,18-1 0,-18-2-3,18-3 11,-9 2 3,0-4-2,0 0 7,2-1-7,-2 0-3,0 0-3,2 0-8,-1-24 2,0 24-3,0-22-1,1 22-2,0-26-7,0 12 0,0-4-1,-4 1-3,2-2-1,-2-3 4,-3-1-4,1-3 7,-1-2-2,-2 3-8,1-1 10,-2 4 8,0 0 7,-1 3 18,0 4 6,0 4 1,0 3-2,0 1-11,0 4-12,0 1-7,0 0-7,0 2-3,0 0 4,0 0 6,0 0 9,-18 0 3,18 23 2,0-23 0,-18 24 1,18-24 10,-15 32-3,8-15-7,-2 2 4,4 1-11,-3 2 8,3-3 1,1 3-1,1 0 4,2-1-7,1-1-2,-2-2-6,2 3 0,0-2-2,0-1-3,0 0 12,0-1-8,29 0 3,-29-1 6,23-1-8,-23-4 2,30-2 3,-12-1-2,-1-6 0,4 0 3,-1-2-6,-2 0-4,9 0-3,-4-27-3,4 27 0,-5-27 5,0 27 6,-1-33-5,2 33 7,-6-27-6,-1 27-11,-3-23 9,-1 12-7,-1 1 4,0 10 5,-2-15-2,-2 9-6,-3-1 2,-2 3-3,1 3-4,-3-2-1,0 3-7,0 0 5,0 0 7,0 0 5,0 0 2,0 0 5,0 24-1,-21-24-2,21 0 5,0 22-11,0-22 3,-13 23 5,13-13 1,0 3 9,0-1-11,0 3 2,0-1-6,0 0 2,0-1 2,0-3 0,0 0 1,0-2-5,0 0-5,25-5-16,-25 1-22,15-2-29,-15-2-39,25 0-29,-9 0-33,-3 0-45,3 0-43,0-23-43,0 23-28,-3-29 33,1 12 88</inkml:trace>
  <inkml:trace contextRef="#ctx0" brushRef="#br1" timeOffset="976536.092">26306 5678 899,'-8'0'21,"2"0"41,4 0 40,0 0 42,2 0 5,0 0-43,0 0-41,0 0-46,25 0-23,-25 0 0,24 0 3,-24 0-14,30 0-26,-15 0-55,3 0-66,-3-15-50,-1 15-50,-1 0-30,-4 0 62</inkml:trace>
  <inkml:trace contextRef="#ctx0" brushRef="#br1" timeOffset="977526.2744">21731 6619 636,'0'-5'14,"0"1"18,0 1 27,0 0 38,0 1 18,0-3 17,0 3 23,0-1-3,0 0-9,0-2-5,0 2-38,0 0-20,0-1-7,18 0-18,-18 1-5,0 2-15,0 1-19,10-1-16,-10 1-9,0 0 0,0 0 0,0 0 19,6 0 13,-6 19 6,4-19 5,0 0-11,0 28-2,1-28-5,-2 24-5,-1-24 4,1 26-12,-2-14 7,1-1-6,-2 0-4,1 1 7,-1-2-15,1 0-14,-1-2-36,0 1-48,1-1-33,1 1-45,-2-2-30,0-2-15,0 0-27,0 1 8,0-5 3,0-1 13,0 0 68</inkml:trace>
  <inkml:trace contextRef="#ctx0" brushRef="#br1" timeOffset="977740.0146">21900 6295 764,'0'-4'-10,"0"-2"-14,-16 3-18,16-1-11,0 1-13,0 3-2,0 0 2,0 0-8,0 0-5,0 0-21,0 0 17</inkml:trace>
  <inkml:trace contextRef="#ctx0" brushRef="#br1" timeOffset="978137.22">21978 6584 820,'1'4'-4,"0"-3"6,1 0 0,-1 1 1,3 3 7,-3 1 0,3 1-3,3 2 2,-2 0 1,0 3-7,0 2 10,0-3-6,0 3 3,0-2 7,0 1-11,-2-4 1,1 2-1,-3-3-6,2-2 4,-1-2 5,-1-1-1,0 0 10,-1-2 14,0-1 15,1 0 4,-1 0-10,0 0-10,0 0-19,0 0-12,0-21 4,0 21-15,0-20 0,0 20 8,0-31-8,0 15 0,0-2 4,0 2 0,0 0 0,0 2 14,0 2-4,0 5-6,0-1 3,0 4-7,0-1 4,0 5 9,17 0 2,-17 0 10,0 0 8,0 0 8,15 0 30,-15 0 5,13 21-1,-13-21 2,10 0-16,-2 25-3,-1-25 2,-1 20-11,0-20-7,0 19-8,-1-19-10,1 17-14,0-8 1,0-2-4,-1 1-2,-2 1-6,4-3-33,-3 1-25,0 0-43,-1 1-38,0 0-22,0 2-22,0-1-8,-1 2-3,1 1-23,0-1 40,1-2 50</inkml:trace>
  <inkml:trace contextRef="#ctx0" brushRef="#br1" timeOffset="978464.3031">22877 6378 1136,'4'-20'11,"-2"3"35,1 1 39,0 2 27,-3 0 27,0 7-7,0-1-22,0 4-17,0 1-39,0 3-34,0 0-20,0 0-10,0 0-4,0 0 17,0 0 24,0 20 8,0-20 23,0 24 1,0-24-10,0 31-6,0-11-7,0-3-6,0 2-5,0 0-4,0 1-3,0-1-5,0-2-6,0 2 5,0-2-6,0 0-2,0 1-9,0-1-22,0-2-29,0 1-40,0 0-38,0-3-42,0-1-44,0 1-48,12-2-31,-12-1-21,0-3 5,0 0 87</inkml:trace>
  <inkml:trace contextRef="#ctx0" brushRef="#br1" timeOffset="979197.666">22760 6512 779,'0'-5'-3,"0"-2"8,0 2 4,0 0 0,0 1 6,0-1-8,24 2 0,-24-1 4,21 1 0,-21 1 2,29-3-7,-11 2-3,-1 1-4,3-3-1,-3 2 2,1 1 4,-1-2-1,-2-1 0,0 0 7,2-2 3,-2 0 5,-3-1 6,4-1-3,-4 1 10,-1-2 20,0 2 8,-2 0 11,-3-2-17,-1 3-3,-1-3 8,-2 3-4,0 1 15,-2 1-13,0 1-15,0 0-12,0 3-25,0 0-8,0 1-17,0 0 7,0 0 13,0 0-10,0 0 14,0 23-3,0-23 6,-22 32 15,22-15-7,0 5 4,-21 1-8,21-1 0,-11 2 11,11-2-4,0-2 4,0-1-4,0 0-7,0-3-3,0-1 0,0-1 0,0-1-3,0-5 10,0 1-7,26-2-1,-26-1 1,0-4-3,23 0 6,-23-2-3,16 0 5,-2 0-8,-3 0-8,3 0 0,3-29-9,-2 29 5,4-29-2,-2 29 0,-1-31 7,0 15-1,-2 0-5,-4 2 2,-2 3 3,1 11-5,-4-14 12,-2 14-10,-2 0-3,0 0-4,-1 0-6,0 0 14,0 0 16,0 0 7,0 25 6,0-25-7,0 22-9,0-22 1,0 24 5,0-24 8,0 22 2,0-22 5,0 19 1,0-19 8,0 12 4,0-6 10,23-2 1,-23-4 10,0 7 1,26-6 0,-26 0-5,25-1-23,-11 0-15,1 0-13,3 0-4,-1 0-2,-2-21 0,2 21 4,-3 0-10,1-24-5,-1 24-8,-2-22-13,-2 22 0,-1-24 6,1 14 7,-4-2 6,-2 3 4,-1 1-2,-1 3-5,-1 5-3,-1-7-2,0 7 5,0 0 0,0 0 10,0 0 2,0 0 2,-27 32 11,27-32-6,-22 29 4,22-11 4,-23 1-13,23-1 15,-19-1 0,19-3-7,-10-2 16,10 1-9,0-2 0,0-3 12,0 0-7,0-2-1,0 0 4,28-3-11,-28 1-2,22-2 3,-22 0-15,29-2-18,-13 0-36,2 0-48,0 0-74,0 0-85,1 0-72,-1 0-64,1 0-2,1-20 106</inkml:trace>
  <inkml:trace contextRef="#ctx0" brushRef="#br1" timeOffset="979734.0171">24470 6522 1068,'0'-2'6,"0"2"5,0 0 18,0-3 19,0 3 8,0 0 9,0 0-7,0 0-8,-19 0-12,19 0-8,-20 0-11,20 0-8,-26 25 0,14-25 0,-3 19 7,3-19-3,1 21 3,2-21-7,2 22 3,1-10 4,1-1-10,1 1 6,1-3-6,3 3 0,0-2 6,0-1 3,0-1 1,0 0-1,0-1 4,25-1 0,-25-1 7,22-2 0,-22 0 3,30-2-8,-15-1 3,0 0-1,0 0-4,0 0 3,-3 0-5,2-23-7,-4 23-5,-1-20-4,-4 20-3,1-27 5,-2 13-2,-2-1-1,-2-2-1,0 3 0,0-1-1,0 3 2,0-2 2,0 2-7,-27 2 3,27 0-2,0 2-8,-24 2 4,24 1-4,0 0-13,-18 1-10,18 1-14,-11 3-19,11 0-8,-7 0-21,7 0-11,-8 0-24,8 0-25,-6 0-3,4 0-5,0 21 6,1-21 27,1 0 9,0 0 2,0 17 15,0-17-15,0 0 30,28 0 28</inkml:trace>
  <inkml:trace contextRef="#ctx0" brushRef="#br1" timeOffset="979994.029">24609 6443 614,'9'-15'11,"-3"0"12,1-2 32,-1 0 31,-1-2 41,0 1 26,-3 1 23,2 3 23,-2 0-17,1 5-6,-1 1-29,-1 3-38,-1 1-23,1 2-33,-1 2-23,0 0-22,0 0-7,0 0-1,0 0 6,0 0 36,0 0 8,0 28 13,0-28-7,0 27-23,0-10-2,0 2-4,0 3 5,0-1-2,0 1-7,0-2-8,0 1-5,0-1-4,0 1 0,0-3 1,0 1-1,0-2 0,0 2-20,0-4-21,0 1-23,16 0-37,-16-3-20,0 0-31,0-1-32,0-3-34,10 1-45,-10-3-31,0 1-26,9-3 8,-9-3 22,3 1 82</inkml:trace>
  <inkml:trace contextRef="#ctx0" brushRef="#br1" timeOffset="980547.074">24572 6503 784,'0'-3'20,"-9"3"15,5-2 10,3-1 28,1 1 6,0-2-6,0 1-7,0 0-35,0-1-27,0 1-4,29-2 0,-29 3 3,33-3 1,-13 2-4,2-1-4,2 1 4,2-1 8,-5 0-4,-1 1 3,-4 0 9,-1-2-5,-1 0 12,-5 0 12,1-2 4,-3 2 0,0-4 11,-1 1-12,-1-2-4,-4-1 10,3 1-14,-2-2 13,0 0 0,-2-1 0,1 2 12,-1 1-13,0 3 3,0 2-17,0 0-14,0 2-11,0 1-16,0 2 2,0 0-2,0 0 2,0 0 14,0 22 6,0-22 11,0 26 5,0-9 2,-21 3-5,21 1-9,0-1 6,0 2-3,0-2 6,0-2 0,0 2-5,0-3-5,0-1-5,0-1-1,0 0 1,18-2 0,-18 0-1,0-3-1,0-3 1,14 0-1,-14-1 2,0-2-6,0-2 4,0-1 4,9-1 1,-9 0 1,4 0-9,2 0-15,0 0-5,1-20-2,1 20 2,2-19 1,1 19 1,1-26-6,2 11 0,-5 2 9,5 0 4,-5 2 6,-3 11 4,1-17-5,-1 17-3,-1-9-6,-4 9 1,1 0-3,-2 0 5,0 0 14,0 0 13,0 0 13,0 29 8,0-29-1,0 19-8,0-19-4,0 23-5,0-23 0,0 21-1,0-21-7,0 17 0,0-17-6,0 17-2,0-10-1,0 2-12,0-1-16,0-1-23,0 0-23,0-2-22,0 0-25,0 1-31,0-3-44,0 0-31,0-1-20,0 1-14,0-3-4,0 0 32,18 0 62</inkml:trace>
  <inkml:trace contextRef="#ctx0" brushRef="#br1" timeOffset="981114.9921">25121 6616 730,'0'-6'16,"0"6"18,2-3 11,3 0 10,-1 1-5,3-3-4,0 3 0,0-3 5,6-1 7,0 2 2,1-3-7,-1 0-3,2 0-15,-1 0-4,0-3 4,-2 2 11,0 0 13,-2-1 10,-4 3-1,1-2-11,-3 3-9,0 1-18,-4 0-6,0 2-4,0 0-10,0 0 0,0 1-4,0 1-12,0 0-1,0 0 0,-28 0 3,28 0 7,-20 0 0,20 0-5,-23 21 2,23-21 0,-23 18 4,23-18 5,-17 20-8,17-20 5,-11 19-2,11-19-4,-7 19 6,7-9 0,0-3 0,0 0-2,0 0 2,0-1-5,0 1-7,0-3 3,25 0-7,-25-2 3,0 0 7,31-2 0,-31 0 3,25 0-10,-9 0 1,-2 0-1,1 0 1,5-25 6,-1 25-4,2-19 3,-2 19-2,1-26 4,-1 11 9,0 0 3,-2 2 13,-2 1 0,-3 1-2,0 2-1,-5 4-7,0 5-9,0-7 3,-3 7-6,0 0 9,-1 0 10,3 0-4,-2 0 9,3 0-12,0 24-2,0-24-1,0 20-8,-1-20 0,-2 24 4,0-24 2,2 24 0,-5-12-2,-1 0-3,0-3-5,0 3-1,0-4 3,0-1-2,0-2 3,0 1-4,0-1 1,0-2 5,0-3 0,0 3 7,0-3-1,0 0 4,0 0 5,0 0-5,0 0-1,0 0-8,0 0-8,0-28 0,0 28 0,0-21-3,0 21-1,0-24-1,0 24-3,0-27-9,0 27-9,17-21-18,-17 9-27,16 1-30,-16 2-44,22-2-66,-9 0-73,2 2-64,-2-3-42,5 1 84</inkml:trace>
  <inkml:trace contextRef="#ctx0" brushRef="#br1" timeOffset="981622.9888">26233 6372 1001,'7'-22'29,"0"22"35,-2-20 48,1 11 60,1-1 28,-1 1 16,0 2-5,-2 3-30,-2 0-39,2 1-39,-4 2-38,0 0-34,0 1-16,0 0-13,0 0-5,0 0 4,0 0 2,0 0 10,0 0 13,0 25 10,0-25 4,0 21-7,0-6-1,0 4-10,0 1-1,0-1 5,0 4-6,0-2 1,0 0-4,0 1-12,0-2 3,0 1-3,0-1-1,0-2 6,0 3-4,0-5-7,0 1-17,0 0-21,19-5-23,-19 3-22,0-2-22,0-1-23,0-3-43,0 1-29,0-1-46,0 0-33,0-4-29,0 1-23,0-2 0,0-1 56,0 0 93</inkml:trace>
  <inkml:trace contextRef="#ctx0" brushRef="#br1" timeOffset="982181.1072">26211 6578 711,'0'-7'1,"-13"2"10,13-2 14,-5 2 23,5 0 15,0 0 3,0 0-3,0 0-27,0-2-18,0 4-14,29-1-11,-29-1 6,30 1 8,-11 1-4,2-2-6,-1 5 3,0-3 7,0 3 12,3 0 22,-5 0 7,-2-2 10,2 2 11,-5-2 4,0 2 3,1 0-4,-7-1-6,-1 0-2,0 1-5,-2-1-8,-4-1-10,2 2-14,-2 0-17,0-1-7,0 1-13,0 0-3,0 0-1,0 0 1,0 0 3,0 0 7,0 0-1,0 22 5,0-22 1,0 15-11,0-15 9,0 22 3,0-22 4,0 21-4,0-11-13,0-1-17,0-1 0,0-1-1,0 0 0,0-1 10,0-2-6,0 0-1,0 0 11,29-1-5,-29-2 5,26 0 6,-9-1-3,-1 0 4,1 0 7,-3 0 7,2 0-7,-2-23 3,-3 23 1,-3-19 10,-1 19 15,0-23 4,-5 23-1,1-24 4,-3 13 2,0 11 7,0-14 5,0 14-7,0-12-13,0 12 0,-21-5-5,21 5 1,0-3 15,0 3-8,0 0 1,0 0-8,0 0-11,0 0-6,0 0-5,0 0-1,0 0-3,0 0 0,0 0 1,0 0-3,0 0 11,0 20 10,0-20-2,0 14 4,0-14-5,0 22-6,0-11 0,0 0 2,0 1-3,0 0 0,0-3-3,0 1-4,0 2-4,0-3 6,0 2 2,0-2-13,0-1-9,0 1-41,0-2-32,21-1-35,-21 1-37,15-2-22,-15-1-18,14-1-18,-14 1-22,15-3-4,-5-1-35,1 0 65</inkml:trace>
  <inkml:trace contextRef="#ctx0" brushRef="#br1" timeOffset="983202.0798">26915 6322 1272,'0'-8'28,"0"-2"49,0 5 45,0-2 46,0-1 3,0 2-19,0 3-20,0 0-41,0 2-31,0 0-40,0 1-27,0 0-8,0 0 4,0 0 16,0 22 11,0-22 4,0 30-1,0-11-6,0 2 2,0 2-3,0 1 4,0 0-1,0 0-1,0 0 5,0-2-7,0 1-5,0-2-1,0-1-5,0 1 1,0-5 5,0 1-6,0-2 0,0-3 0,0 1-8,0-4-6,0 0-4,0-3-5,0-2 5,0-1 10,0-2 7,0-1 7,0 0 2,-17 0-9,17 0-15,0 0-7,0-23-8,0 23 0,0-23 7,0 23 4,0-33 4,0 14 4,0 4 6,0 0 0,21-1 1,-21 4 0,0 4 2,0 1 2,15 0 3,-15 7-2,0-6 0,0 5 0,0 1-5,10 0 6,-10 0-3,7 0-3,-1 0 4,1 0-3,-1 0 1,6 0 2,-3 21 4,5-21 0,-3 20 3,1-20-6,1 22-2,-3-22 1,-1 24 1,-1-12 3,-4-2 0,0 0-1,-2-1-6,-2 1 3,0-3 5,0 1-8,0-4 10,-25 5-8,25-5 0,-25 0 5,25 0-3,-27-1 3,27-1 0,-23-1 0,23-1 4,-19 0-2,19 0-2,-13 0 6,13 0-7,-9 0-7,9 0 3,0-18-12,0 18 2,0 0 8,0-19-2,0 19 3,0 0-5,0-17-1,0 17 0,26-10-1,-26 10 5,17-7 1,-17 3-3,25 4 3,-12-6 2,3 2 0,1 1-2,0 1 0,0-3 0,1 3-5,-2-3 10,4 0 3,-1 2-3,0-1 3,-3-3-3,0 2-1,0 0-2,-3-3-1,1 0 0,-3 0 2,0-2 0,-2 0 4,-4-3-4,-3-1 1,2-2 0,-2-1-2,-2-2 2,0-1 1,0 1 8,0-2 1,0 1 8,0 3-1,-22 3 0,22 2 3,0 1-17,0 6 0,0 1-4,0 1-10,0 3 3,0 0-3,0 0 3,-11 0 10,11 23 13,-11-23 0,4 26 3,-2-26 5,0 33-6,0-14 5,-1-1 6,2 2-6,1-1 2,1-3-2,2 1-9,0-2 0,2-1-3,0 0-4,2-1-2,0 1 2,0-1-4,0-4 6,0 5-3,0-6 1,0 4 4,27-4-1,-27-1 4,21 1 3,-21-1-5,27-3-2,-10 1 0,4-3-7,4 2 0,-1-3-1,0-1-5,4 0 2,1 0 2,0 0 1,0 0 0,-2 0 3,-4 0-4,-2-20-2,-2 20-2,-3 0-2,-1-24 0,-1 24-5,-5-21 0,0 21 4,-3-20-7,-3 20 6,2-14 0,-3 14-4,-2-11 1,0 11-5,0 0 0,0 0 2,0 0 11,0 0 3,-25 0 1,25 21-2,-22-21 1,22 19-2,-27-19 3,27 25 2,-24-25-1,24 23 4,-13-23 6,13 21 5,0-12 1,0 0-4,0-2-3,0 1-2,0 1 2,0-1-2,28-3-1,-28 1-3,22 0-18,-22-3-29,27 3-43,-27-4-70,24 2-105,-12-3-161,2-1-168,-3 0 74</inkml:trace>
  <inkml:trace contextRef="#ctx0" brushRef="#br1" timeOffset="984325.6175">26492 6541 347,'0'0'5,"0"0"-2,0 0 3,18 0 8,-18 0 1,0 0 10,0 0 14,0 0 1,0 0 0,0 0 3,0 0-8,0 0-7,0 0 4,0 0 6,0 0-9,0 0 11,0 0-3,0 0-8,0 0 9,0 0-4,0 0 5,0 0 11,0 0 11,0 0 12,0 0 13,0 0-9,0 0-4,0 0-1,0 0-6,0 0 0,0 0-10,0 0-7,0 0-11,0 0 6,0 0 3,0 0-6,0 0-9,0 0-12,0-9-17,0 9 0,0 0-5,0-7 4,0 7 4,20-5-6,-20 2 5,0 1-8,0 0-2,15 1-2,-15 0 2,12-1-4,-12 1 5,11 1 1,-4 0 0,0 0 3,2 0-3,0 0 8,-3 0-8,-1 0 2,0 0 0,1 0-7,-4 0 5,1 0-14,-1 0-6,-2 16-21,2-16-28,0 0-24,-2 0-46,0 13-52,0-13-45,0 10-63,0-10-1,0 7 75</inkml:trace>
  <inkml:trace contextRef="#ctx0" brushRef="#br1" timeOffset="998152.5301">27854 5664 92,'17'-1'5,"-17"-1"17,0 2 13,0-1 10,12 1 7,-12-2-9,0 1-5,0 1-10,0-1-3,0 1 1,0 0-2,0 0 9,0 0 3,0-2 1,0 2 6,0 0-10,0-1-5,0-1-11,0 2 1,0-2 6,0-1 5,0 1 8,0-1 4,18-1 1,-18 1 8,0-2 12,0 2-9,14-2 11,-14 1-10,0 0-10,0 1 4,11-3-3,-11 2 4,0-1 7,8 1 7,-5-1 2,-1 3 12,0-3-7,4 1-2,-3 3-8,-2-2-17,1 3-2,-2-3-6,2 3-1,-2 0-9,2-1-3,-2 1-13,0 0-8,0 0-4,0-1-11,0 1 4,0 0-1,0 0 5,0 0-1,0 0-8,0 0 3,0 0 5,0 0 1,0 0 9,0 0 0,0 18-3,0-18 10,0 16-5,0-16-2,0 20 5,0-9-6,0 2-4,0 0 5,0 1 4,0 2-12,0-1 13,0 5-5,0-1-5,0 3 16,0 0-9,15 1 15,-15 1-4,0 3-1,0 2 3,0 3-9,0 0 1,0 1 0,0 3 2,-22 1-2,22 1-4,0 2 4,-20-2-2,20-3 0,0 2 0,-19-1-8,19 1 5,0-3-1,-12-1 5,12-1 4,-7 0-8,7-1 1,-6-3-8,1-1 6,0-2 1,1-2 1,3 0 4,-1-1-12,2-3 2,-2-2 2,2 3 1,0-3 3,0 0 1,0-1-5,0-2 6,0 1-3,0 0 2,0 1 0,0-2-2,0 1-3,0 0-3,0 0 6,0 0 0,16-1 0,-16 0 8,0 1-6,0 0-4,0-2 2,0 0-6,0 1 1,0-3 2,0 2 6,0-2-9,0-2 6,0 1 1,0 1-6,0-3 8,0 1-8,0 1-5,0-1 7,0-3 3,0 1 1,0-2-3,0 0-1,0 0-8,0-1 7,0-1 1,0-2 0,0 1 1,0 0-5,0-1 2,0 1-4,0 0 5,0 2 2,0 1 0,0-2-1,0-1 1,0 0-6,0 1 8,0-3-3,0 2-2,0-2 3,0 0-8,0 0 5,0 0-6,0 0 8,0 0-2,0 0-1,0 0 2,0 0-2,0 0-1,0 0 5,0 0-1,0 0 3,0 0 1,0 0-6,0 0 4,0 0-6,0 0 0,0 0 3,0 0-5,0 0 3,0 0-2,0 0-3,0 0 6,0 0-4,0 0 5,0 0 0,0 0 2,0 0 3,-29 23-1,29-23-2,0 0 0,-27 20-1,27-20 5,-21 13 2,21-13 0,-25 10-2,12-10 1,0 7-1,0-7-2,2 4-1,-1-4-4,-1 3 1,-1-1 1,-1-1 2,0-1 3,-2 0-2,-4 0-2,-3 0-2,1 0-2,-1 0 3,1 0-1,-4 0 6,2 0-4,1 0 0,1-17 0,-3 17-7,0 0 7,0 0-1,1 0 4,5 0 2,-5 0-6,5 0-8,-1 0-3,6 0 2,-3 0 3,4 0-5,1 0-12,0 0-20,2 0-26,1 0-24,1 0-38,0 0-39,-2 0-64,6 0-63,1 17-47,-1-17-46,3 0 76,2 0 97</inkml:trace>
  <inkml:trace contextRef="#ctx0" brushRef="#br1" timeOffset="1.00005E6">27985 5553 310,'0'0'9,"0"0"2,0 0 7,0 0 8,0 0 0,0 0 8,0 0-6,0 0 8,0 0 0,0 0-3,0 0 1,0 0-5,0 0 0,0 0 1,0 0 3,0 0 4,0 0-3,0 0 5,0 0 6,0 0-5,0 0 3,0 0-2,0 0-12,0 0-5,0 0-6,0 0-11,16 0 0,-16 0 0,0 0-3,21 0 0,-21 0 3,23-23 0,-8 23 7,1 0 1,1 0-1,4 0 0,0-14-7,6 14-7,0 0 1,-1 0-4,4-11 0,4 11 7,-2 0 3,1-6-4,2 6 8,-1-3-4,-2 1 4,2-1 7,-4 2-7,-2 0 7,-1-2-7,2 1 1,-6 0-1,1 2-1,-3-1 5,2-1-4,-1 1 0,-1 0 0,1 1-7,2-3 0,-1 1 0,1 2-1,1 0 4,1-2 1,1-1-1,1 3-3,-1 0-4,-3-2-4,-1 2 4,1-2-4,-1 2 8,2-1-1,-5 1 4,0 0 1,3-2-5,-2 2 4,3 0-3,-4 0-4,1 0 0,-3 0 0,-1 0-7,0 0 3,1 0-3,-1 0 7,-1 0 4,2 0-4,-1 0 7,0 0-4,2 0-10,1 0 11,0 0-4,-1 0-7,3 0 14,-2 14-4,2-14 1,-1 0 3,3 0-4,-2 0 4,-1 0-7,2 0-7,1 8 14,-2-8-10,1 0-1,-1 0 8,2 0-15,-5 0 15,5 4 3,-3-4-4,3 0-3,-5 3-3,6-2-1,-2 0 8,1 0 3,1 2-7,-1-2 3,2-1 1,-2 3-8,2-3 4,-3 1 0,1 0-7,-1-1 14,0 2 10,1-2-7,-2 0 0,1 0-1,-1 0-12,1 0 6,-3 0-3,0 0-6,2 0 2,-5 0-2,-2 0 9,1 0-3,-1 0-3,-3 0 6,3 0-3,-3 0 3,-1 0 0,4 0-3,0 0-3,1 0 3,3 0 3,0 0-3,2 0 10,-1 0-6,0 0-4,0 0 0,2 0-7,-1 0 0,0 0 7,0 0-3,-2 0 3,5 0 3,-4 0-6,1 0-4,0 0 10,2 0-13,-2 0 3,0 0 14,-1 0-17,3 0 13,-3 0 0,5 0-10,-3 0 11,2 0-4,-1 0 0,3 0 6,-1 0-2,0 0-4,1 0-3,-1 0 2,0 0-2,2 0 0,1-12 3,1 12-4,-2 0 1,1 0 9,1-6-6,-4 6 0,2 0 0,0 0-4,-3 0 11,2 0-1,0 0-2,2 0-4,-3 0 0,5 0-4,-2 0 1,-1 0 6,0 0-3,-5 0 0,3 0 4,-3 0-4,3 0 0,-3 0-1,0 0-9,-1 0 0,2 0 4,-2 0-4,4 0 13,-4 0-3,1 0 0,-1 0 3,-1 0-6,-1 0 3,2 0 0,-4 0-7,2 0 7,-1 0 0,-2 0-3,3 0 7,-2 14-4,1-14 3,-1 0 0,1 0-3,2 0 3,-1 6-6,-2-6 6,1 4 0,-2-4-3,3 4 0,-4-4-6,1 3-1,-3-2 4,-1 0 10,-1 1-7,2-2 3,-3 1 0,-1 1-6,-2-2 3,4 0 7,-1 2-14,0-2 4,3 3 6,1-3-10,1 2 7,2 0 4,4-1-1,2 3 4,2-1 3,-1 0-10,3-1 3,-1 2-6,-2 0-4,1 0 4,-3 0-7,0 0 10,-1-1 0,1 0 0,-3 0 0,3-1-3,0 3 3,1-2-7,-3-1-3,4 0 6,-4 1 1,0 1 3,-1 0 3,1 0-3,-3-1 1,2-1-1,0 3 6,-2-2-9,1 1 3,-1-2 3,3 1-9,-1 1 9,2-2 4,0 1-13,-3 0 16,3-1-3,-2 1-7,-1-1 14,-2 0-14,0 1-4,-3-1 4,-1-2-3,1 0 3,-3 2 7,0-1-17,0-1 6,-2 2-6,-1-1 0,-1-1 10,3 1-7,-4-1 7,2 2-7,0-2 7,0 1 0,1-1 0,-1 2 4,1-1-1,0 1 1,2-2-11,-2 1 7,-1 1-4,1-1 11,0-1 11,-1 1 7,-1-1 9,-1 2 0,0-2 1,-2 0-11,-1 0-7,1 0-7,-3 0-6,0 0-1,0 0-4,0 0-16,0 0-31,0 0-51,0 0-72,0 0-48,0 0-27,0 0-14,0 0 28,0 0 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1-02-10T05:36:27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15979 12374 659,'0'0'12,"0"-3"3,0 3 4,0-3 17,0 1-6,0 2-10,0-1 17,0 0-21,0 0 5,0 1 4,0 0-8,0 0 0,0 0-9,0 0 8,0 0-15,0 0-1,0 0 5,0 0-6,0 0 10,0 0 8,0 0-9,0 0 16,0 0-8,0 0 2,0 14 7,0-14 2,0 0 12,0 0 14,0 0 15,0 0 0,0 0 13,0 0 15,0 0-7,0 0-10,0 0-14,0 0-21,0 0-8,0 0-4,0 0-1,0 0-11,0 0-6,0 0 1,0 0-11,0 0 3,0 0-4,0 0-11,0 0 7,0 0-2,0 0 7,0 0 3,0 0-6,0 0 9,0 0-7,27 0 3,-27 20-7,22-20 0,-22 0-6,28 0 3,-13 15 14,2-15-10,-2 0-1,3 14 3,-1-14-10,1 8 3,-1-8 12,0 6-16,1-6 15,1 6-3,-3-6-10,3 1 21,-4-1-24,1 0 8,2 0 3,-2 0-1,-2 1 10,2-1-1,-2 2-9,1-2-7,0 3 7,0-3-4,-1 2 4,2 1-7,-2-1 2,1 1 2,-2 0-7,1-1 20,-1 1-20,3-2 10,-2 0-3,1 1-5,0-2 14,0 1-10,0-1 10,2 0-9,-2 0 3,0 0-10,2 0 3,-4 0 9,0 0-5,0 0 3,-2 0 3,-1 0-22,-1 0 4,0 0 7,-2 0-9,-1 0 9,0 16 0,2-16-11,-2 0 7,0 0 0,3 14 1,-3-14 3,3 10 0,-3-10-7,2 5 15,3-5 4,-3 0-12,-1 4 22,-1-3-17,3-1-1,-1 0 8,0 0-8,0 0 1,-2 0-1,0 0 12,1 0-16,-2 0 1,0 0 11,1 0-4,-2 0 3,-1 0-19,0 0-36,-1 0-42,0 0-41,0 0-38,-2 0-25,2 0-35,-2 0-36,0 0 28,0 0 53</inkml:trace>
  <inkml:trace contextRef="#ctx0" brushRef="#br0" timeOffset="1116.1382">15346 13691 558,'0'0'23,"0"0"16,0 0 4,0 0 15,0 0-15,0 0 3,0 0 8,0 0-7,0 0 8,0 0 2,0 0 1,0 0 8,0 0-11,0 0-11,0 0-9,0 0-8,0 0 4,0 0 0,0 0-4,0 0-5,0 0-13,0 0-5,0 0 0,0 0-4,23 0 9,-23 0-5,18 0 0,-18 0-3,25 0-1,-8 0 4,0 0-5,1 0-3,3 0 4,-2 0-13,2 0 9,-2 0 13,2 0-14,-1 17 5,3-17 5,-2 0-14,0 0 10,1 0 3,0 0-13,-1 0 13,1 0 0,-4 0 1,0 0-5,-2 0 0,-2 0-1,2 0 6,-1 0-6,-1 0 13,3 0-20,0 0-9,1 0 8,0 0-7,1 0 7,3 0 9,-2 0 0,3 0-9,-4 0 0,-1 0 1,0 0-1,1 0 5,-3 0 4,-1 0-9,-5 0 4,2 10-8,0-10 4,-4 0 13,1 0-8,0 0 4,-2 0 0,0 0-5,-1 0 1,-1 0-14,1 0-16,-1 0-14,-1 0 1,0 0-8,1 0-3,-4 0-19,0 0-10,0 0-11,-1 0-12,0 0-9,0 0-22,0 0-18,0 0 32</inkml:trace>
  <inkml:trace contextRef="#ctx0" brushRef="#br0" timeOffset="47048.8014">21063 13295 431,'0'0'11,"0"0"0,0 0-6,-19 0-7,19 0-16,0 0-6,0 0 4,0 0 9,0 0 3,0 0 3,-10 0 4,10 0-16,0 0-2,0 0-17,0 0-12,0 0 6,0 0-19,0 0 7,0 0 11</inkml:trace>
  <inkml:trace contextRef="#ctx0" brushRef="#br0" timeOffset="47607.0308">21042 13255 765,'-4'0'12,"3"0"14,0 0 17,-3-18 9,0 18 10,2 0 2,2 0 15,-2 0 11,1 0 1,1 0-8,0 0-24,0 0-16,0 0-29,0 0 0,0 0-9,0 0-5,0 0 5,0 0-5,0 0 10,0 0 3,0 0-4,0 0 4,0 0-4,0 0-9,0 0 5,0 0-5,0 0-4,0 0 4,0 0 4,23 0 0,-23 0-5,0 0 14,0 0-18,25 19 1,-25-19 8,25 0-22,-11 0 23,0 10 3,3-10-3,4 0 8,-2 0-4,2 0 5,3 0 17,-2 0 9,2 0-2,1 0 4,-4 0-17,3 0-13,-3-24-3,-1 24-12,-1 0 0,-1 0 7,-1 0-8,-1 0 6,-2 0-3,1 0 1,-2 0-1,2 0-4,-3 0-2,0 0-1,-1 0 8,-1 0 0,1 0 11,0 0-15,-3 0 4,-2 0 0,2 0-8,-2 0 12,-1 0-7,-1 0-2,-1-20-12,0 20 0,0 0-8,-1 0-1,1 0 4,0 0-13,-2 0-15,1 0-19,-1 0-20,0 0-17,0 0-8,2 0-13,-3 0 0,1 0-9,2 0 3,-2 0-4,3 0-1,-3 0-15,1 0 32</inkml:trace>
  <inkml:trace contextRef="#ctx0" brushRef="#br0" timeOffset="48127.6037">21567 13166 672,'-7'-2'21,"-2"0"11,3-1 8,-3 3 15,3-3-5,1 2-4,0 1 15,-1 0 4,2-2 8,0 2-1,2 0-3,0 0-13,2 0-25,0 0 4,-1 0-19,1 0 3,0 0-14,0 0 5,0 0-1,0 0-23,0 0 29,0 0-10,0 0 9,0 0 25,0 0-25,0 0-8,0 0-2,0 0 0,0 0 1,0 0 0,0 0 4,0 0-17,0 0 16,0 0-7,0 0-1,0 0 4,0 0 1,0 0 13,0 0-27,0 0 19,0 0-15,0 0 2,0 0 25,0 0-17,0 0 9,0 0 13,0 0-21,0 0 7,0 0-4,0 0-10,19 0 16,-19 0-12,0 26 9,15-26-6,-15 17-11,17-17 4,-5 18-12,-1-18 4,0 18 8,2-18 9,-1 15-9,0-8 5,0-7 0,-2 10-4,0-10 0,0 4 9,-2 0-13,-1-3 0,-1-1 16,2 3-24,-5-3 13,0 0 15,-2 1 2,0-1 15,-1 0 15,0 0-9,0 0 12,0 0 3,0 0-18,0 0-1,0 0-15,0 0-12,0 0 2,-18 0-7,18 0 0,0 0 1,-11 0-9,11 0-6,-12 0 3,12 0 2,-12 23 13,3-23 0,1 23-3,1-8-6,1 1 0,-1 2 3,1-4-9,0 4 1,1-6-24,1 4-18,0-3-21,1 1-36,0-1-32,1-1-32,2 1-44,-2-2-35,2 1-24,0 1-20,0-4 75</inkml:trace>
  <inkml:trace contextRef="#ctx0" brushRef="#br0" timeOffset="95275.3293">19633 12838 585,'0'0'12,"0"0"5,0-9-2,0 9 4,0 0-12,0 0 14,0 0 17,0 0 19,0 0 19,0 0 1,0 0-11,0 0-17,0 0-8,0 0-16,0 0 17,0 0 17,0 0 6,0 0 12,0 0-8,0 0-10,0 0-12,0 0-7,0 0-15,0 0-9,0 0 8,0 0 3,0 0 15,0 0 11,0 0-3,0 0-4,0 23-8,0-23-2,0 22 4,0-22-16,0 26 11,0-13-15,0-1-1,0 2 1,0 0-9,0-1 9,0-1-12,0 0 8,0-2-10,0 2-9,0-1 5,0-2 1,0 2 1,0-4 4,0 1-8,19 0-3,-19-2-9,0-1-14,0 0-24,17 2-29,-17-3-31,0 0-31,0 0-22,8-1-41,-8-3-4,0 0-25,0 0-49,0 0 27,0 0 47</inkml:trace>
  <inkml:trace contextRef="#ctx0" brushRef="#br0" timeOffset="95540.9393">19677 12634 668,'-19'-5'-4,"19"2"6,0 2-1,0-4 1,0 3 2,-11 0-5,11 1 10,0 0-3,0 0 0,0 1-11,0 0-19,0 0-14,0 0-5,0 0-7,0 0-21,0 0-17,0 0-44,0 0 19</inkml:trace>
  <inkml:trace contextRef="#ctx0" brushRef="#br0" timeOffset="96199.8104">19764 12948 568,'0'0'10,"0"0"10,0-19 12,0 19 3,0-11 5,0 11 6,0 0 5,0-10 33,0 10-4,0 0 15,0-5 0,0 5-17,0 0-13,0-2-20,0 2-10,0 0-8,0 0 3,0 0 0,0 0-13,0 0-4,0 0-5,0 0-7,0 0 11,0 0 4,0 0 13,0 0 12,0 0-8,0 21-4,22-21-8,-22 17 0,0-17 0,0 22 3,13-10-7,-13 0-20,0 0-2,12-1-1,-12-2 8,0 0 10,7 0 0,-7-3-3,6-1-5,-3 2 1,-2-5-1,1 1-11,0 2 11,-1 0-3,2-1-1,-2-3 4,-1 2-8,0-2-3,2 2 6,-2-3 9,0 0-4,0 1 3,1-1-6,-1 0 4,0 0-6,2 0-3,-1 0 0,-1 0-17,0 0-9,1-19 4,2 19 7,-1-21 12,1 21 13,2-30-12,-1 15 5,1-3-15,2 3-17,-2-1 12,1 3-20,1-1 12,-1 1 4,1 0 13,0 2 7,0 2 5,2-1 7,0 1-7,-3 1 13,0 3-5,1 1 0,-4 0-5,2 3 1,-1 1 8,1 0 12,-4 0 7,2 0 1,-1 0 18,2 29-13,0-29 6,1 26-7,-2-9-28,1 0 16,0 0-16,0 1-5,0 1 6,-1-3-10,1-2-3,0-1 6,-1-1 2,1 0-6,0-2-6,-3-3-15,3 1-32,-1-3-35,-1 0-35,1-2-39,-2 0-23,2-1-17,-1-1-7,0 1-10,1-2-13,0 0 58</inkml:trace>
  <inkml:trace contextRef="#ctx0" brushRef="#br0" timeOffset="96515.4579">20245 12793 741,'0'-3'-3,"0"2"6,0 1 2,0-2 18,0 1 18,-23 1 14,23 0 14,0 0 18,0 0-3,0 0-6,-15 0 1,15 0-23,0 25 12,-8-25-3,8 24-10,0-24-1,-7 29-9,7-14-16,0-1 0,0 0-8,0-1-17,0-1 8,0-2-15,0-1-1,0 1 1,0-2-25,0-1-12,0 0-31,22-3-27,-22 1-4,0-2-9,0-1-18,17 1 1,-17 2-11,19-2 9,-10-2 20,3-1 3,1 0 22,-1 0-7,1 0-9,-2 0 11,4 0 17</inkml:trace>
  <inkml:trace contextRef="#ctx0" brushRef="#br0" timeOffset="96855.8298">20451 12903 774,'0'-1'15,"0"0"-3,0 0 2,0 1 0,0 0-21,0 0 6,0 0-1,0 0 3,0 0 11,0 0 0,0 0 5,0 0-2,0 19 5,0-19-5,0 0 3,0 18 9,0-18-4,0 10 5,0-10-3,0 10 4,22-10 0,-22 8-8,0-8 0,18 3-4,-18-3-8,16 3 12,-16-3 1,13 0-17,-13 0 8,12 0-8,-5 0-10,-1 0 5,-1 0 5,0 0 3,0-21 1,0 21 5,0 0-5,-2-18 0,-1 18 4,1-13 4,-3 13-16,0-14 8,0 14 4,0-8-22,0 4 27,0 0-22,0-1-5,-22 0 22,22 2-13,0 1 9,-18-3 0,18 2-5,0 1-9,-22 0 1,22-1 8,-15 3-8,15 0 0,-11 0-5,11 0-13,-9 0-8,5 0-9,4 0-20,-3 0-20,2 0-15,-1 0-18,1 0-17,1 20-26,0-20-28,0 0 4,0 12 42</inkml:trace>
  <inkml:trace contextRef="#ctx0" brushRef="#br0" timeOffset="97303.8961">20743 12825 480,'0'-4'1,"0"4"6,0 0 10,0 0 21,0 0 11,-18 0 17,18 0 5,0 0-1,0 0-4,0 0 8,-13 0 0,13 0-14,0 0 11,0 0-26,0 23-11,0-23-5,0 15-7,0-15-5,0 17-8,0-17 13,0 18-23,0-18 1,0 13 9,0-13-4,19 7-1,-19-7 5,0 5 0,0-5-9,0 0 0,0 0 5,0 0-10,0 0-13,0 0-12,0 0-31,0 0-7,11 0 5,-11-22 18,0 22 21,8-21 1,-3 21 16,-1-23 0,2 23-6,-1-21 20,-1 21-13,2-19 9,-3 10 12,2 2-10,-3 0 18,2 1 5,0 2 5,0 0 11,0 0-15,0 1 5,2 1-1,-2 2 1,1 0 4,-1 0-8,0 0 4,3 0-12,0 0 16,-1 0 7,-1 0-5,-1 22 0,1-22-20,0 0-1,-2 17-11,0-17-8,-2 15 12,2-15-18,-1 14-5,1-14 4,-3 16-29,2-8-35,0-1-35,0-1-36,2 1-24,-3-3-14,3 2-6,-1-2-18,2 1-3,-1-1 53</inkml:trace>
  <inkml:trace contextRef="#ctx0" brushRef="#br0" timeOffset="97619.9989">21023 12750 605,'0'-2'4,"0"2"0,-23-2-5,23 2 10,0 0 12,-18 0 15,18 0 23,0 0-5,0 0 3,0 0-5,0 0-10,0 0 4,0 0-8,0 20 2,0-20-4,0 13 9,0-13-9,29 16 2,-29-16 7,21 18-2,-21-18 13,15 12-5,-15-5 0,16 0-2,-16-1-8,14 1-1,-14 0-12,7 0-7,-7 1-5,4-3-1,-4 0 1,0 0-4,0-1-1,0 0 1,0 1-2,0-2-10,0 0-22,-25 0-28,25 0-29,0 0-25,-20-2-23,20 1-26,0 0-13,-17 1-21,17-3-7,0 0-21,-10 2 21,10-2 56</inkml:trace>
  <inkml:trace contextRef="#ctx0" brushRef="#br0" timeOffset="97872.377">21213 12798 1405,'0'-5'36,"0"1"-4,0-1 1,0 2 15,0 1-18,0-1 35,0 3 25,0 0 2,0 0-1,0 0-31,0 0-26,0 0-19,0 0-19,0 0 0,0 0 2,0 0 12,0 0 15,0 0 4,0 0 2,0 19-8,18-19-18,-18 0-5,0 26 2,14-26-10,-14 23-16,0-23-34,0 22-34,10-9-37,-10-3-22,0 1-22,0-3-44,0 1-23,0-1-25,0-1-28,0-2 63,0-3 69</inkml:trace>
  <inkml:trace contextRef="#ctx0" brushRef="#br0" timeOffset="98044.9902">21276 12535 903,'0'-9'-9,"0"1"-43,0 1-29,0 0-14,0 1-3,0 1 38,0 2 33,0 2 1,0 1-2,0 0-17,0 0-38,0 0-21,0 0 13</inkml:trace>
  <inkml:trace contextRef="#ctx0" brushRef="#br0" timeOffset="98443.9772">21431 12746 490,'0'0'11,"-13"0"1,13 0 1,0 0 9,0 0-11,0 0 14,0 0 7,0 0 3,0 0 10,0 0-8,0 16 1,0-16 4,0 0-16,0 0 9,0 13-4,0-13-9,0 9 22,21-9-5,-21 8 4,0-3-3,17-1-11,-17-1 8,10 1-13,-10 1 5,9-2-5,-9-1-11,6 4 8,-6-3-8,4 2 13,-3 1 9,-1 0 8,0 0 12,0 3-5,0-2-17,0 3-3,0-2-2,0 1-7,0 1 8,-24-2-9,24 1-1,0-2-3,0 0-9,-15-2-3,15-2-35,0 1-17,0-2-39,-10 0-39,10-1-19,0-1-25,0 0-23,0 0-15,0 0-42,0 0 43,0 0 62</inkml:trace>
  <inkml:trace contextRef="#ctx0" brushRef="#br0" timeOffset="98722.9386">21630 12622 1075,'0'-8'-1,"0"2"-7,0 1 4,0 0 7,0 3 25,0-1 33,0 1 12,0 1 23,0 1-17,0 0-14,0 0-1,0 0-13,0 0 3,0 0 15,0 21 8,0-21 4,25 23 1,-25-23-8,0 32-24,18-15-12,-18 3-12,0-2-15,0 0 0,11 1-4,-11-2 1,0-2 2,0-1-4,0 3-4,0-5 0,0-1-24,0-2-15,0 2-31,0-3-56,6-1-28,-6-2-62,0 2-57,5-2-21,-3-1-35,0-1 32,-1-3 88</inkml:trace>
  <inkml:trace contextRef="#ctx0" brushRef="#br0" timeOffset="99425.2763">21724 12766 657,'0'0'-7,"0"0"3,0 0 4,0 0-6,0 0 17,28 0 6,-28 0-9,0 0 11,30 0-15,-30 0-14,26 0 11,-26 0-3,26 0 2,-14 0 9,0 0-9,-1 0 2,-2 0 6,-2 0-10,-2 0 6,-1 0 4,-1 0-3,-3 0 0,0-13 5,0 13 1,0 0 12,0 0 5,0-13 0,-22 13-1,22-6-2,0 6-1,-24 0-4,24-6 0,-15 6-6,15 0 5,-13 0-1,13 0-6,0 0-4,-13 0 7,13 0-3,-6 0 0,6 0-1,-4 20-7,3-20 8,0 18-1,1-18 1,0 20-1,0-20-3,0 18-8,0-18 20,0 20-8,22-20 4,-22 12 0,0-12-16,19 9 8,-19-9-3,15 3 3,-15-3 4,11 2-12,-11-2 1,13 0-10,-13 0-3,10 0-12,-10 0-5,7 0 1,-2-21-8,0 21 20,0 0 1,0-25 11,-1 25 4,-2-15 4,0 15 1,0-17-1,1 17 4,-2-9-7,0 9 6,-1-8-7,3 8 0,-3 0-4,1 0-4,-1 0 8,0 0 12,0 0 7,0 0-3,0 0-4,0 0-4,0 0-12,0 25 8,0-25-8,0 0 0,0 21 8,0-21-12,0 15 23,0-15-7,0 10-8,21-10-4,-21 8-21,0-8-15,19 8 4,-19-8 11,11 2 1,-11-2-3,13 0-3,-13 0-12,8 0-6,-2 0 25,-6 0 0,6 0 6,-2-23 9,1 23 1,-3 0 6,2-24 7,-2 24 5,1-13 5,0 13 7,-1-12 5,-2 12 3,2 0-7,0-9-3,-2 9 6,0 0 0,0-3 0,0 3 3,0-2-7,0 2 1,0 0-8,0 0 0,0 0 16,0 0 6,0 0 11,0 0-8,0 0-16,0 21-17,20-21 0,-20 0-20,0 20-22,20-20-7,-20 15-45,15-15-18,-15 12-17,17-12-27,-9 10 4,0-10-2,0 8-29,-2-8 40</inkml:trace>
  <inkml:trace contextRef="#ctx0" brushRef="#br0" timeOffset="99715.5445">22147 12450 1057,'0'-10'7,"0"2"9,0 2 11,0 1 18,-15 1 34,15 1 40,0 1 34,0 1 4,0 1-37,0 0-22,0 0-17,0 0 3,0 0 15,0 0-11,0 28-15,0-28-11,22 24-21,-22-7-8,0 1-19,0 0-9,14-2 2,-14 0-4,0 2-2,0 0-1,11-1-10,-11 0-16,0-1-11,5 1-22,-5-2-21,0 1-20,5-3-30,-4-3-20,1 0-36,-1 1-48,2-3-16,-2-2-36,0 0-20,2-2 46,-2 1 61</inkml:trace>
  <inkml:trace contextRef="#ctx0" brushRef="#br0" timeOffset="99896.8761">22150 12609 1387,'0'-4'8,"0"1"0,0-1-4,0 2 0,0-1 4,0 1 4,0 0 1,0 0-5,0-2-16,30 1-4,-30-1-13,33 2-21,-13-3-49,0 5-64,4-3-63,-2 3-78,0 0 39,-2 0 65</inkml:trace>
  <inkml:trace contextRef="#ctx0" brushRef="#br0" timeOffset="101063.5759">19318 13767 413,'0'-10'10,"16"10"-6,-16-7 14,0 7 17,0 0-6,8-3 28,-8 1 9,0 2 14,0-1 14,0 0-6,0 1-15,0-2-10,0 0-12,0 1-3,0-1 13,0 1-3,0 0-4,0 1 13,0-2-30,0 2-16,0 0 0,0 0-29,-18 0 4,18 0 8,0 0-4,-15 0 8,15 0 0,-16 0-4,6 0 4,2 22-4,0-22 9,0 0-5,0 21-13,2-21 9,2 15-12,2-15 4,-1 14 12,2-14-12,1 13 8,0-8-4,0 1-8,0-1 8,0-1-4,0-4 4,24 5 3,-24-3-3,0 0 4,22-1-8,-22-1-3,15 0-5,-15 0 4,15 0 4,-15 0-5,15 0 5,-15 0-12,16-22-13,-8 22 0,1 0-13,-3-26 4,0 26 17,0-27 8,0 12 1,-1-4 11,-3-1-7,1 1 0,-1-2 15,-1 1-7,-1 1-1,0-1 9,0 1 5,0 2-5,0 0 22,0 2 5,0 1 8,0-1 25,0 4-4,0 2 1,0 1-9,0 2-12,-21-1-10,21 5 1,0-1-1,0 1 7,-11-1-7,11 1-8,0 2-2,0 0-19,0 0-2,0 0-3,0 0 4,0 0 13,0 0 18,0 0-1,0 24-11,0-24-4,0 25-8,0-25 4,26 32-8,-26-16-3,16 1 0,-16 4-7,17-5 9,-17 3 2,11 0-6,-11-4 0,15 3-1,-9-1-1,1-3-1,-2 0-6,2 0-8,-1-2-13,0-3-11,-2-1-20,0-1-27,-3 0-23,2-3-47,-2 1-25,0-3-6,1 2-21,1 0 18,-3-2 0,1-1-5,1 1 19,-2-2 41</inkml:trace>
  <inkml:trace contextRef="#ctx0" brushRef="#br0" timeOffset="101726.9319">19674 13624 431,'0'-2'3,"0"0"9,0 2-3,0 0 10,0 0-2,0 0 9,-23 0 17,23 0 2,0 0 9,0 0-13,-14 23-9,14-23-1,0 0-7,0 22 2,0-22 3,0 17-14,0-17 0,0 15-7,0-8-2,0 2 2,0-1-4,0-3 11,0 1-15,0-2 10,0 1-6,0-2-10,20 0 20,-20-3-14,0 0 7,17 0-7,-17 0-5,13 0 9,-13 0-4,14 0 3,-14 0 1,11-21-12,-5 21 5,-2 0 7,-1-18-4,1 18 12,-1 0-5,-3-14 1,1 14 3,-1 0-10,0 0 3,0 0 1,0 0 3,0 0 7,0 0-3,0 0-4,0 0 7,0 0 5,0 0 15,0 0-8,0 0-3,0 0-3,0 19-4,0-19 11,0 0-7,19 0-5,-19 13-8,0-13-3,17 0-1,-17 0-8,14 0 8,-4 0-4,0 0-4,3 0 8,-3 0-4,1 0 8,3 0-12,-2-22 8,1 22-13,-2-17 5,-1 17 4,-1-19-9,0 19 5,-3-22-4,0 9 16,-1 2-8,-4-2 3,2 1 1,-3-2-13,0-3 13,0 2-4,0 1 9,0 2 17,0-1 25,0 3 13,0 1 11,-21 2-16,21 0-15,0 4 4,0 2-13,0-2 0,0 3-8,0 0 10,0-1-19,0 1-3,0 0-1,0 0-21,0 0 11,0 0 3,0 0 22,0 0 20,0 0 2,0 19 15,0-19-18,0 18-13,0-18-4,23 25-10,-23-25-4,0 23-4,17-10-7,-17 1-1,11-1-4,-11-2-7,10 1 12,-10 0-6,7-2-13,-4 0-5,2 1-21,-3-1-15,-1-2-14,1-2-34,0-1-26,1 1-47,-1-2-36,0-1-18,-1-3-23,1 4 3,0-4-8,-1 0 61</inkml:trace>
  <inkml:trace contextRef="#ctx0" brushRef="#br0" timeOffset="102199.9268">19996 13517 791,'0'-5'-8,"0"2"-11,0 2 1,0-2 1,0 0-1,0-1 15,26 2 5,-26-1 7,21 1 2,-21 1-8,28 1 2,-13 0-20,-2 0 14,1 0 9,-1 0-14,-3 0 20,4 0-13,-4 0-2,-3 0 2,2 0-7,-3 0 6,-1 0 6,0 15-3,-2-15-1,-2 0 2,0 0-6,-1 0 11,0 0 12,0 10 9,0-10-3,0 10 0,0-5-8,0 2-17,-27 3 6,27-2-14,0 3 7,-20-2 6,20-1-3,0-1 4,-18 0 2,18-2-5,0 0-9,0-1 4,0-1-6,0 1 1,0-2 9,0 2-5,0-2-8,0-1 2,0 1-5,0 0 13,0-2 3,19 0-5,-19 0 1,0 0 10,13 0-14,-13 0 18,11 0 5,-11-22-6,9 22 29,-9 0 10,7 0 16,-7-16 0,2 16-15,1 0-3,-3 0-16,1 0 9,-1 0-9,0 0-4,2 0-5,-1 0-4,2 0 7,-1 0-5,1 0-3,0 0-9,1 0 1,2 0-12,0 24 7,4-24-11,-1 14-8,0-14 16,3 15-20,-1-15-4,2 16-25,1-16-68,-1 10-41,3-10-64,-2 10-70,-1-10 10,1 0 57</inkml:trace>
  <inkml:trace contextRef="#ctx0" brushRef="#br0" timeOffset="157487.6844">17010 16001 440,'0'-6'14,"0"1"13,0 1 4,0-2 16,0 1-5,0 0 0,0 1 8,0 0 1,0 0 12,0 2-3,0 0-7,0-1-2,0 2-13,0-1 0,0-1 0,0 1-8,0-1-7,0-3-11,0 4 4,0-3-4,0 1 8,0 1 3,0-3-7,0 3 1,0-2 3,0 2 9,0 0 4,0-1 13,0 1-10,0 0-15,0-2-1,0 1-16,-20 0 4,20 1 8,0-2-1,-19 2-3,19-1-7,0 0-5,-18 0 4,18 1 0,-11 2 4,11 1 0,-13-2-5,3 1 5,1 1 3,0 0-3,-3 0 2,1 0 5,-3 0-8,1 27 7,2-27 0,-1 22-3,2-22-1,2 31 6,2-9 0,-2-3-6,6 0-7,-1 2-4,3-2-9,0 0 9,0 0 4,0-4 4,0 1-1,0-3 1,23 1 6,-23-1-10,0-4 7,21 1-13,-21 0 7,15-3-7,-15 1-4,18-2 11,-18-1-7,20-1 3,-8-1-7,-2 0-4,-2 0-24,3-2-8,-2 0-20,1-1-15,-2 0-3,-2 0-24,0 0-6,-1 0-6,0 0-19,0 0 0,-2 0 3,1-18-3,1 18 14,0 0 12,-1 0-8,2-12 29,2 12 29</inkml:trace>
  <inkml:trace contextRef="#ctx0" brushRef="#br0" timeOffset="158263.1018">17138 16008 278,'0'-5'4,"0"3"14,0-1 15,0-2 20,0 2-1,0-1-1,0-1-6,0-1-12,16 0 10,-16 0 2,13 0 13,-13 0 1,0-2 7,12 2-13,-12 2-22,9 0-9,-5 0-12,-2-1 4,3 5-3,-1-3 6,0 2-10,0 1-2,-1 0 14,2 0-6,0 0 6,4 0 1,-4 24-12,1-24 1,-1 22-1,0-22-3,2 28-1,-2-28 7,-2 29-6,2-16-5,-1 0 0,0 0 4,0-1-7,0 0 10,-1-3-3,0 2-18,-1-4 18,1 2-4,-1-3 0,-1 1 8,1-2-5,-2-1-7,1 1 8,-1-3-4,0 1-8,0-3 12,0 1 1,0-1-5,1 0 7,-1 0 1,0 0-8,1 0 23,1 0-8,0 0-15,1 0 7,3-23-15,-3 23 8,3-22 3,0 22 5,-1-24 3,4 24 1,-3-24 3,1 12-15,0 12-4,0-17-3,2 10-1,0 1 12,-2 1-4,3 1 3,-1 0 1,-3 2-4,1 1 4,-1 1-4,-3 0 4,1 0-4,1 0-4,-1 0 4,1 0-4,-1 0 5,2 24 3,-1-24-8,1 0 0,2 20 0,-1-20-15,2 14 4,-1-14 4,0 0-12,2 14 23,0-14 0,2 0-11,-1 0 22,2 0-19,0 0-7,0 0 14,-1 0-18,3 0 4,-2-24 3,-2 24 1,-1 0 10,-1-26 0,-3 26 1,1-16 0,-3 16 4,-3-16 19,1 16 3,-2-12 0,0 12-10,0-9-4,0 9-4,0-6-12,0 6 4,-23 0-4,23 0-3,0 0 15,-23 0 3,23 0-7,-20 0 8,20 27-20,-19-27 5,19 19 3,-17-19 0,17 20 7,-10-20-14,10 19-4,-6-19 3,6 19 1,0-11 7,0 2 4,0-3-4,0 1-3,0 1 2,25-5-2,-25 3-1,0 0 4,23-3-15,-23 1 0,16-1-11,-16 1-12,17-2-2,-17 0-21,17 0-3,-9 0-18,0-2-6,-2 1 4,1 0-26,-1-2-10,4 0-24,-4 0 13,3 0 40</inkml:trace>
  <inkml:trace contextRef="#ctx0" brushRef="#br0" timeOffset="159099.6249">17957 16022 519,'0'-3'-3,"0"0"3,0-1 4,0 3-7,0-2 5,0 2 6,-22 0-1,22 1 11,0 0 2,-23 0-6,23 0 2,-18 0 2,18 18-3,-19-18 4,10 0-7,0 22 0,3-22-2,0 18-5,1-18 4,1 18-17,1-8 7,1-10-7,1 17 2,1-10 12,0 0-8,0-1 7,0 1-17,0-3 6,0-1 0,25-1-1,-25 1 13,0-3-7,22 0 7,-22 0 4,15 0 10,-15 0 8,17 0 8,-17-19 21,9 19 2,-9 0 1,8 0 6,-8-16-36,3 16 0,-2 0-12,-1 0-14,0 0-4,0 0 0,0 0-4,0 0 0,0 0 4,0 0 4,0 0-4,0 0-4,0 0 8,0 24-7,23-24 3,-23 0 0,0 22 7,20-22-10,-20 13 0,17-13-4,-8 14 0,0-14-1,2 9 1,1-9 6,0 6-13,0-3 0,2-2 2,1-1-2,-3 0-5,3 0 1,-1 0 1,0 0 3,-1-26 2,-1 26 11,-2-21 4,-1 21-4,-3-27 9,2 12-8,-2-1 2,-1-2 4,-5 0-9,1-2 9,0 0-7,-1-3 8,0 0 9,0-1 4,0 3 12,0-1 1,0 1 15,0 0-5,0 2 7,0 6 3,-20 0-8,20 5 0,0 1-15,0 2-9,0 2-17,0 3 0,0 0-8,-11 0-4,11 0 4,0 0-1,0 0 10,0 0-10,0 23 10,0-23-1,0 21-1,0-21 17,0 32 0,0-14-5,0 1 4,0 3-4,0 0 8,0 3 2,0-1 1,20-1-9,-20 0-6,0 1 0,16-1-8,-16-1 4,16-2-3,-7 0 0,1-3-1,-2-1 5,0-2-1,0 0-1,0-2-2,3-2 3,-4-3-3,3 0-7,-2-2 10,3-1-14,3-2 10,0-2 1,0 0-1,0 0-3,0 0-3,0 0-1,1-24-3,0 24 13,-2-23-6,2 23 0,-3-32-3,-2 17-3,1-1 2,-3 1 14,-2 1 4,-2 2 0,-2 2 8,1 3-8,-3 1 6,0 6 0,0-8-17,0 8-6,0-1 0,0 1-14,0 0 14,0 0-3,0 0-1,0 0 17,0 0-10,0 24 12,0-24-21,0 22 5,0-22 8,0 25-14,0-25 16,0 24-4,22-11-19,-22-2 2,22-1-20,-22-1-24,20-1-27,-20-1-50,26-1-26,-14-3-38,0 2 4,0-3 11,-1-2-10,2 0 23,-1 0 41</inkml:trace>
  <inkml:trace contextRef="#ctx0" brushRef="#br0" timeOffset="159321.6627">18365 15859 700,'-10'-6'26,"2"1"-2,1 2 7,4 0 1,-1 1-31,3 2 10,1 0-11,0 0 3,0 0 4,0 0-7,23 0 4,-23 0-3,23 0 2,-23 19 1,29-19-7,-11 0-5,1 0-49,-2 15-55,2-15-65,-2 0-26,0 8 47</inkml:trace>
  <inkml:trace contextRef="#ctx0" brushRef="#br0" timeOffset="160499.5892">19731 16033 213,'3'-4'1,"1"-3"2,0 1 6,-3 2 14,1-2 23,-2 0 13,0-1 18,0 2 5,0 0-3,0 1-4,0 0-7,0 0 6,0 2-11,0-1 15,0 0-1,0 3-14,0-1 12,0 1-21,0-1-4,0-2 9,0 3-15,0 0-8,0-1-17,0 1 0,0 0-22,0 0 14,0 0 5,0 0 6,0 0 27,0 0 2,0 0 22,0 26-15,0-26-11,21 20-12,-21-20-22,0 30-8,0-15-2,0 2 6,15 0-6,-15 1-6,0-2 14,0 4-18,11-5 16,-11 3 0,0-1-14,7-2 8,-7 2-21,5 0 5,-3-1-24,1-1-31,0 0-23,1 2-38,1-4-27,0-2-11,0 1-25,3 0-21,-1-2 1,1-5-14,1 4 60</inkml:trace>
  <inkml:trace contextRef="#ctx0" brushRef="#br0" timeOffset="161078.9222">19633 16203 312,'-1'-7'-3,"1"2"-3,0-1 1,0 1 5,0 0 1,0 2 2,0-2 0,0 3 10,0-1-1,0 1 9,25 0-3,-25 1-15,24-1 0,-24 2-8,28 0 8,-28 0-2,29 0-1,-10 0-1,-3 0-4,3 0 7,0 0 4,0 0-6,0 17 3,-1-17-3,2 0-7,-3 0 12,-3 0-9,0 0 4,-4 0 3,-2 0 2,-3 0 14,-2 0 1,1 0 10,-3 0-1,1 0-8,-2 0-3,0 0-4,0 0-7,0 0 2,0 0-5,0 0-3,0 19 2,0-19 1,-18 0-7,18 22-2,0-22-1,0 17 5,0-17 10,0 15-1,0-15 2,0 14-3,0-7-3,0-1-3,0 3-1,20-4 0,-20 0 2,0 2 8,21-3 1,-21 1-13,20-1-2,-6-3-3,-1 2-7,-3-2 14,3 0 7,-3-1-1,1 0 1,0 0-7,-4 0-2,2-19 9,-2 19 7,0 0 17,-2-23 18,-1 23 14,-2-16 22,-1 16 4,1-11-1,-2 11-1,0 0-13,0-11-2,0 11-35,0 0 2,0-5-27,0 5-20,0 0 15,0 0-30,0 0 15,0 0 1,0 0-9,0 0 16,0 0-8,0 0 12,0 0 0,0 0-8,0 0 12,0 20-19,0-20 10,0 0 1,18 22-18,-18-22 2,0 16-17,0-16-9,14 18-2,-14-10 0,0 2-10,0-2-7,9-1-4,-9 1-24,0-1-9,5 1-15,-3-3-23,0 1-26,0-2 25,3 0 34</inkml:trace>
  <inkml:trace contextRef="#ctx0" brushRef="#br0" timeOffset="161739.5778">20292 15969 612,'-1'-11'19,"0"2"20,0 0 21,1-2 15,-2 4-5,1-1-13,1 2-13,0 2-12,-1 0-5,1 3-9,0 0 0,0 1-13,0 0-9,0 0 16,0 0-4,0 0 26,0 0 15,0 20 10,0-20 4,0 25-4,21-6-19,-21 0-17,0 3 3,14 4-8,-14-2 4,0 2-4,14-1-18,-14 1 0,10-2-4,-10 1 8,9-1-1,-5-4-6,3 2 6,-2-4-9,0 0 2,-2-4-7,1 0 15,2-3-8,-3-2 0,-1-2 19,1-4-26,0 2 15,-2-5 4,0 0-8,-1 0 7,0 0-8,0 0-3,0 0-3,0-31-8,0 31 4,0-25 4,0 25 3,0-34 5,0 20-5,0-3 4,0 2-4,0 1 4,0 1 4,0 4-12,0-1 1,0 2-1,0 4-6,0-1-2,19 0 16,-19 3 11,0 1-18,12 0 10,-12 1-6,10 0-12,-10 0 15,16 0 8,-9 0-5,0 26-7,2-26 4,0 20 0,1-20 0,0 26 8,0-11 7,-3-1-15,2-2 4,1 3 3,-2-3-3,-2-2-8,-1-1-3,0-1 0,-4 0 7,-1-6 11,0 2 11,0-2 4,0-1-15,0 0 0,0-1-11,-30 0-4,30 0 4,-28 1-3,9-1 6,0 2-13,0-1 6,0-1 8,4 1-30,0 0-9,4-1-19,11 2-45,-14-2-5,14 0-12,-5 0-13,5 1 25,0-1 8,0 2 11,0-2-5,0 0-11,30 0-3,-30 0-5,30 0 14,-10 0 25</inkml:trace>
  <inkml:trace contextRef="#ctx0" brushRef="#br0" timeOffset="162216.6827">20632 16046 556,'0'-17'16,"0"3"15,-21-3 28,21 5 17,0 1-2,0 2-9,0 4-26,-11 0-21,11 3-16,0 0-5,0 2-4,0 0 7,0 0 16,0 0 13,0 0 22,0 29 15,0-29-2,0 26-3,24-9-12,-24 0-5,0 3 2,25-2 0,-25 2 3,20-3-4,-20 0-12,20 0-8,-13 0-3,2-2-11,-1 1-1,0-2-2,-4-1-1,2 2 3,-2-4 0,0 1 0,0-1 1,0 1-4,-1-3 0,1-1 7,0 1-7,-2-1 10,2-1-3,0-2-4,0 0 6,1-1-9,1-1-1,-1-1-2,0-2-3,0 0 2,1 0 3,4 0 0,-2 0-3,0 0-1,2-24-2,-1 24 0,2-19-10,-3 19 7,2-20-4,-1 20 1,-3-22 12,0 22-13,-1-18 8,-1 18 5,-2-13-9,0 13 12,-1-7-7,-1 7-11,0 0 3,0 0-4,0 0 1,0 0 6,0 0-11,0 0 4,0 0 10,0 0 3,0 20 10,-22-20-7,22 23 1,0-23-13,0 27 0,0-27 7,0 26-4,0-15 3,0 3 6,0-5-22,0-1 6,32 1-3,-32 0-18,21-1-5,-21-3-43,25-1-40,-25 0-45,29-2-49,-15 0-48,-14-2-35,24 0 58</inkml:trace>
  <inkml:trace contextRef="#ctx0" brushRef="#br0" timeOffset="162915.2515">22006 16160 617,'0'0'5,"0"-20"1,0 20-1,0-18 6,-22 18 17,22-18 22,0 18 32,-13-9 15,13 9-21,-11-4-2,11 4-23,-11 0-10,11 0 15,-13 0-11,5 0-6,-2 0 11,-2 25-27,1-25 1,1 24-5,-1-6-27,0 0 16,3 1-16,2-1 8,2 1 8,2-2-4,-1 0 0,3 0-4,0-2-4,0-2 4,0-3 0,28 1 4,-28-2 0,22 1 0,-22-5 7,29 0-7,-29-1 7,29-2-4,-12-2-7,-2 0 4,2 0-4,0 0 0,1 0-4,-2 0 8,0-26-4,-2 26 0,1-21 3,-4 21-7,-2-29 8,0 10 3,-3 3 1,-3-3 10,0 0 0,-2 1-10,-1 0 14,0 1-12,0 2 1,0 1 0,-31 0-8,31 1-10,-23 4-10,23 0 6,-23 2-17,23 2-14,-24 1-23,24-1-37,-21 5-25,21 0-15,-19 0-16,9 0-21,4 0-4,-1 0-17,7 0 44</inkml:trace>
  <inkml:trace contextRef="#ctx0" brushRef="#br0" timeOffset="164253.723">22237 16138 643,'1'-15'5,"-1"15"1,1 0-5,-1 0-1,0-10 0,0 10-6,0 0 17,0 0 7,0 0-4,0 0 16,0 0 2,0 30-2,0-30 4,19 29-9,-19-13-1,0 1-8,25 3-7,-25-2 1,16 1-14,-16-2 4,13 2 3,-13-5-3,7 0 6,-7-1 3,0-3-5,4-1 6,-4-2-5,5-2 3,-4-3 28,1-1 14,-2-1-1,1 0-10,-1 0-13,0 0-29,0 0 3,0-27-3,0 27-4,0-27 10,0 27-10,0-33 7,0 13-3,0 2 0,0-3 2,0 3-3,0 3-3,0 0-4,0 1 3,19 0-10,-19 3-3,0 4-7,25 1 0,-25 1 10,23 2 9,-10 2 5,1 1-2,-2 0-7,4 0-20,0 0 13,2 0-14,-1 0 14,0 22 12,-1-22-5,2 0 14,-3 0 2,1 0-3,-4 0-2,-3 0 8,0 0 11,-4 0 20,-1 0 6,-3 0 7,1 0-22,-2 0-11,0 0-3,0 0-16,0 0 19,0 0-24,-32 0-3,32 0 10,-24 0-17,24 0 21,-27 0 0,12 0 2,-1 22 1,1-22-7,3 20 3,0-20-12,3 22 3,1-22-1,8 23 6,-6-23-3,6 22-1,0-13 1,0 1-10,0 0 6,0-2-8,27 1 1,-27-3-5,20-1 12,-20 0 8,25-4-9,-25 2 8,28-3-5,-15 0 0,3 0 6,-1 0 4,-1 0-6,0-27 5,-1 27-6,-1-22-4,-2 5 3,1-2-4,-6-2-2,0-1 9,-1-3 2,-3-1 5,-1-1 15,0-2 6,0 5 16,0-2 3,0 5 27,0 2-7,-21 3-17,21 4 5,0 2-27,0 3 1,-20 2 0,20 1-8,0 2-16,0 1-8,0 0-4,0 1-4,0 0 8,0 0-4,0 0-4,0 0 16,0 0 4,0 0 16,0 22 3,0-22-8,0 22 5,0-22 2,17 33-1,-17-13 1,0 2-5,14 0-13,-14 1 10,9-1-8,-9 0-2,11-2 9,-7 1-7,2-1-3,0-1 3,1-2-10,0 0 4,-1-2 0,1-1 6,0 1 1,2-4-7,-3 0 3,2-2-3,0-1-4,0-1 0,1-3 10,-1 1-10,4-2 6,-4-1 1,3-2-10,2 0 0,0 0-4,-1 0-6,3 0 9,-2 0 4,0-26-4,1 26 7,1-20-17,-5 20 10,-1-24 8,-1 10-8,-1 2 11,-3-1-10,-3 4 6,-1-1 4,0 3 3,0 0 7,0 2-14,0 5 1,0-5-11,0 4-6,0 1 10,-20 0-8,20 0 4,0 0 7,0 0-11,-14 0 14,14 22-10,0-22 0,0 0 4,-9 21-7,9-21 3,0 14-3,0-14-1,0 13 8,0-13 6,21 16 1,-21-9 3,0-2-7,25 4-3,-25-2 6,18-1-6,-18-2 3,22 0 3,-11 0-10,0-3 10,2 0-6,0-1-4,-2 0 17,1 0-17,-2 0 7,1 0 4,2-22-11,-4 22 4,-1 0 3,2-24-1,-2 24 1,-1-17 7,-2 17-7,1-13 4,-2 13 6,-1 0-7,-2-12 11,2 12-4,-3 0-16,0 0 9,2 0-10,-2 0-3,0 0 3,0 0 8,0 0 2,0 0 7,0 0 0,0 0-14,0 0 11,0 19-13,0-19 6,0 0 4,25 18-11,-25-18 14,15 0-6,-15 15 2,20-15-3,-20 0-1,23 10 5,-11-10-7,1 0 3,-3 0 4,1 0-5,3 0 1,-3 0-4,1 0 1,2-22-4,-2 22 7,-1-20 7,1 20-11,1-23 11,-3 23 0,-1-28 3,-2 16 10,1 0-9,-2 2 9,-1 1-2,-1 1-4,-2 4 12,-1-2-9,1 2 8,-2 4 4,0-2-4,2 2-9,-2 0-6,4 0-6,-2 0 6,2 0 4,0 0 8,2 0 5,2 0-7,0 19 5,1-19-11,-3 0 3,2 18-2,-1-18-3,-1 0 1,-2 15-1,-1-15-3,-1 0-6,-2 8-3,0-8-4,0 0 4,0 5 2,0-5-24,0 2-36,-23 3-68,23-3-76,-23 1-84,23 2-65,-31 0-43,13-1 79</inkml:trace>
  <inkml:trace contextRef="#ctx0" brushRef="#br0" timeOffset="165599.5485">16892 16449 738,'0'-4'6,"0"0"-2,0 1 17,0 1 11,0-1 15,-22 1 14,22 1-3,0 0 4,0 0-5,0 1-8,-15-1-3,15-1-22,0 2 4,0-1-17,0 1-7,0 0 0,0 0-20,0 0 8,0 0 4,0 0 8,0 0 0,0 0-1,0 0 1,0 0 0,0 0-4,-20 24 7,20-24-3,0 17-8,-21-17 4,21 16-4,0-16-4,-15 13 8,15-13 4,0 9-4,0-9-8,0 6 8,0-6-4,0 6 12,0-4 11,0-1-15,0 4-4,0-3 4,0 3-12,0-2 8,0 4 4,0-3-12,0 1 16,17 4-4,-17-4 0,0 2 4,0-1-4,0-1 4,0 0 0,0-1-16,0-1 4,0-2-4,0 0 8,0-1 16,0 0 1,0 3-4,0-3-9,0 0 0,0 0-8,0 0-4,0 0 12,0 0-12,0 0-5,0 0 13,0 0-17,0 0 9,0 0-13,0 0-4,0 0 5,0 0-5,0 0 17,0 0 0,0 0 4,0 0 8,0 0 4,0 0 0,0 0-9,18 0 1,-18 0-4,0 0 16,16 19-5,-16-19 1,10 0 0,-2 22-21,-8-12 12,7 2 1,-3 2-2,-3-1 31,-1 3-8,1 1-9,-1-1 0,0-3-22,2-1 24,-2 0 5,1-1 4,0-2 18,-1 1-2,1 1-8,1-3 4,-2 6-15,0-2-12,1 2 16,0-1-8,1-3-5,0 2 5,-2 1-12,1-4 11,0 0-4,1 1-10,0-5 6,-1 2-10,2-2 6,-1 0 5,2-4 7,1 2 3,1 1-6,-1-3-5,0-1 0,3 0-13,2 0-8,1 0-6,-1 0-38,0 0-54,1 0-42,0-19-71,0 19-52,-3 0-23,-2 0 53</inkml:trace>
  <inkml:trace contextRef="#ctx0" brushRef="#br0" timeOffset="168824.3565">16943 16400 221,'0'0'4,"0"6"4,0-6 2,7 0-2,-7 0 3,0 0 6,0 0 2,0 0 11,0 0-3,5 0 1,-5 0 14,0 0 5,0 0 12,0 0-5,0 0 1,0 0 3,0 0-10,0 0 11,0 0-6,0 0-7,0 0 0,0 0 4,0 0-6,0 0-8,0 0 16,0 0-18,0 0-7,0 0 7,0 0-18,0 0 3,0 0 8,0 0-3,0 0 11,0 0-11,0 0 4,0 0-5,0 0-11,0 0 7,0 0 0,0 0-8,0 0 7,0 0 1,0 0-1,0 0 1,0 0-12,0 0 0,0 0-3,0 0 3,0 0 4,0 0-4,0 0 8,0 0-1,-17 0-4,17 17-2,0-17-12,0 0 2,0 14 9,-14-14-6,14 11 0,0-11 2,-12 14-2,12-6 6,-6-1 1,4 2 0,-1-1-10,2 1 10,0 0 0,-2-1-3,2 2 7,0 0-10,-1-1 2,2 1 4,-2-1-14,2-2 7,-1 1 4,1 0-7,0-1 10,0 1 8,0-2-1,0 2 3,0-1 4,0 2-16,0-1 10,0-1-5,0 0 4,0 0 5,0 0-18,0-1 4,0 1-1,0 0-2,0 0-1,0 1 14,0 1-18,0-2 10,0 0 1,0 1-11,0 1 19,0-1-16,0-1-3,0-2 1,0 1-1,0-2 7,0 0 8,0 0-15,0-1 0,0 0-5,0 0 2,0 2 10,0 0-4,0-1 9,0 3-9,0-2-1,0 0 7,0 2 2,0-2 5,0-1 5,0 3-14,26-3-6,-26 1 3,0 0-5,0-1 3,0 0 3,19-1-5,-19 3-5,0-4 7,0 0 6,0 1-8,0-3 10,0 4-11,0-3-1,0 3 10,0-1 0,0-3 0,0 6-3,0-1-5,10 1 2,-10-1 1,0 2 1,8-3 3,-2 4-3,1-3 0,-1 3-7,1-2 4,1-1-3,0 2 11,1-2 2,-2 2-13,1-2 6,-5-1-8,4 2-4,-2-4 11,-1 3 3,-1-2-11,0 0 5,1-1 13,-1 2-11,1-4 5,-2 3-1,-2-3-7,2 1 3,0 0 5,1-1-1,-1 3-7,1 0 5,-1-1-5,2 0 5,1 0-8,-1-1 3,-3 2 2,0-1-4,2-2 12,-2 0-6,-1 3-1,0-3 7,0 1-2,0-1-3,0 0 8,0 0-8,0 0-10,0 0 16,0 0 0,0 0 3,0 0 17,0 0-14,0 0-4,0 0 2,0 0-13,0 0 6,0 0-6,0-22-3,-22 22 4,22 0-3,0-14 7,-24 14 1,24-13-1,-15 13-4,15-11 1,-18 11-9,18-10 3,-17 6 6,9-3-3,-2 1 9,3 1-5,-2-2-13,3-1 12,1 1-3,0 0 7,1 1 6,0-1-13,0 0 7,-1 0-9,-2-2 4,2 4-2,0-3-8,-1-1 10,1-1 1,-1 2 5,3-1-1,-2-1-3,1 1-8,-1 0-3,1 1 7,1 1-8,1-1 9,-2-1 1,0-3-9,2 4 1,1-2 3,0-1-9,1-1 5,0-1-1,0 1-2,0 0 3,0 1 12,0 4-3,0-4-1,0 2 5,0 1-8,0 3 4,0-1-2,0 0-2,0 2 1,0-4 0,0 4-12,0-4-7,0 2 1,0-2-3,0 0 19,0 0 4,0-1 2,0-1-5,0-1-2,0 3 0,0-1-3,21-3 6,-21 1-7,0 1 3,0-1 2,20 4 7,-20-3 3,0 1-1,13 1-2,-13 0-11,7 2 2,-7 0 0,9 1 4,-5 1 2,-2-1 0,1 0-6,-2 3-2,0 0 2,2-3-8,-2 2 15,-1 0 0,1-1 3,-1 0 2,0 0-8,2 0 0,-2-1 5,0 2 4,1-3-1,-1 3-2,1-1-6,-1 1 5,0 0-11,0-1 12,0 1 0,0 3-8,0 0 10,0-2-11,0 2-4,0 0 16,0 0-3,0 0 1,0 0 1,0 0-5,0 0 0,0 0-4,0 0-1,0 0 0,0 0 7,0 0-5,0 0 8,0 0-9,0 0 4,0 0 4,0 0-3,0 22 6,0-22-6,0 18 9,0-18-15,0 23 4,0-11-1,0-1 4,0 1 11,0 0-15,0 4 2,0-4-11,0 2-2,0 1 15,0 2-2,0-3 2,0 3 1,0 0-6,0 0 4,0-1-5,0 0 13,0-2 7,0 3-5,0-2 3,0 1-10,0-2-4,0 4-1,0-3 11,0 1-6,0 1 0,0-2-5,0 2 8,0 0-3,0 2-7,18-4 19,-18 3-22,15 2 1,-15-3 9,11 1-12,-11-2-3,11 2 14,-5-3-2,4 0 1,-5-3 7,-1 1 0,2-1-6,-1-2-1,-1-2 3,1-2-14,-1-1 15,-3-1-2,0-1 1,1-3 3,0 2-7,-2-2-2,0 0 4,0 0-1,0 0 1,0 0 4,0 0-2,0 0-8,0 0 3,0 0 0,0 0-5,0 0 8,0 0-19,0 0-8,0 0-18,0 0-47,0 0-30,0 0-45,0 0-48,0 0-43,0 0-60,26 0 5,-26 0 71</inkml:trace>
  <inkml:trace contextRef="#ctx0" brushRef="#br0" timeOffset="171646.9681">17264 18078 425,'0'-2'5,"0"-1"2,0 1 10,0 0-1,-20-3 4,20 3 14,0-1 20,0 1 10,0 0 9,0 1-10,0 1-21,0 0-2,0 0-14,0-2 3,0 2 0,0 0-5,0 0 4,0 0-13,0 0-3,0 0-4,0 0-8,0 0 12,0 0 0,0 0 14,20 0 8,-20 0-8,18-18-5,-18 18 1,21 0-14,-21-11 1,22 11 0,-11 0 5,-2 0-10,-1 0 10,0 0-5,0 0-13,0 0 27,1 0 5,0 0-1,-1 21-8,2-21-19,-1 17 0,0-17 4,-2 20 14,3-6 9,-1-1-19,-1-1 5,-1 2 8,-1 0-9,-1-1 16,-1 1-4,0 1-4,1-1-1,-4 4-4,-1-3 0,0 3-12,0-2 12,0 2-5,0-1-7,0 0-11,0 2 1,0-3-4,-21 2 7,21-4 15,0-1-31,0-1-11,-20 0-21,20-3-40,0-1-29,-13 0-48,13-2-31,0 1-30,0-2-17,-8-2 54,8-3 50</inkml:trace>
  <inkml:trace contextRef="#ctx0" brushRef="#br0" timeOffset="172343.8375">18152 17524 490,'0'-12'-3,"0"12"15,0-7 9,0 4 10,0 0 19,0 2-2,0-2 13,0 2-1,0-1 4,0 1-6,0 0-5,0 1-1,0 0-2,0-1-3,0 1-5,0 0 3,0 0-14,0 0 4,0 0 0,0 0-8,0 0 13,0 0-17,0 0 16,0 0 3,0 0-15,0 0 21,0 0-11,0 0-4,0 0 10,0 0-15,0 16-6,0-16-2,0 0-10,0 16 0,0-16-7,0 0-2,0 15 0,0-15-1,0 8 0,0-8 4,0 12-5,15-10 16,-15 2-21,0 1 2,0 1 8,0-1-19,0 0 25,0-1-10,0 3-28,0-2-11,0 0-14,0 1-18,0-3-5,0 3-5,0-2-24,0 1 0,0-2-5,0 2-14,0-2 11,0 1-10,0-2 5,0 1 4,0-2-4,0 2 14,0-3-3,0 0 31</inkml:trace>
  <inkml:trace contextRef="#ctx0" brushRef="#br0" timeOffset="172681.3908">18167 17149 400,'0'-9'7,"0"-3"9,0 4-9,0 0 1,0 2-4,0-1-9,0 3 4,0 2 0,0 0 2,0 2-3,0 0 4,0 0 4,0 0-13,0 0 3,0 0-9,0 0-10,0 0-9,0 0-14,0 0-14,0 21-22,0-21 9,0 0 15</inkml:trace>
  <inkml:trace contextRef="#ctx0" brushRef="#br0" timeOffset="173555.6462">18504 17466 402,'0'-4'2,"0"0"9,0 0 16,0-1 19,0 0 8,0 1 8,0 0-20,-22 0-2,22 0-4,0 3-14,-18-3 4,18 4-15,-14 0-3,14 0 2,-14 0 5,14 0-2,-18 0 7,8 0-1,1 0-2,0 19-4,0-19-9,-1 0 8,2 22-5,0-22-9,0 17 8,0-17-10,-1 21 4,3-11 12,-1 0-9,0-1-4,4 4 1,-1-5-11,3 1 7,-1-2 0,2-1 3,0 2 10,0-3-10,0 0-9,0-3 3,0 1-6,0-1 6,24 1 20,-24-1-9,0-2 6,19 2-6,-19-2-7,15 1 0,-15-1 10,11 0 0,-11 0-1,14 0 11,-14 0-17,10 0 0,-5 0 1,0-17-7,1 17-2,0 0 9,-2 0-6,1-20-1,-1 20 9,1-14-13,-2 14 11,0-17-2,1 5 0,-4 1 7,2-1-6,0-1 3,-1-2-2,-1 1-4,0-1-7,0 0 10,0-2-1,0-1-3,0 2 8,0 0-14,0 0 10,0 1 13,0 1-3,0 1 4,0 0 6,0 4 1,0-1 2,0 2 5,0 2-13,0 1-8,0-2-3,0 2-4,0 2 0,0-2 3,0 0 4,0 3 4,0-3-2,0 2 6,0-1 8,0 2 0,0 0 2,0 1-2,0 1 5,0-1-9,0-1 1,0 2-5,0 0-11,0 0 4,0 0-4,0 0-8,0 0 0,0 0-4,0 0 16,0 0 12,0 0 4,0 0 15,0 0-4,0 27 3,25-27-7,-25 26-5,0-10-15,0 3 7,16-2 3,-16 2 0,0 0-4,15-1-13,-15 2 4,10-2-8,-5-1 11,-1 0 2,1 3-3,0-4-8,0 1-1,-1 0-7,0-2 2,1-1 4,0 1 7,-2-3-4,3-1-2,0 0 7,-3-2-8,1 2 5,0-5-5,-2 2-4,0-3 5,0-1-4,0 1-4,-2-2-11,0-1-15,0 0-19,0-2-24,0 3-10,1-3-30,-1 0-26,0 0-23,0 0-26,0 0-18,0 1-6,0-1 53</inkml:trace>
  <inkml:trace contextRef="#ctx0" brushRef="#br0" timeOffset="174604.2671">19340 17594 419,'0'0'15,"0"0"21,0-2-7,0 2 13,0 0-8,0 0-17,0 0 14,0 0-3,0 0-6,0 0 13,0 0-8,0 0-3,0 0 5,0 0-12,0 0 0,0 0 4,0 0-20,0 0 5,0 0 3,0 0 2,0 0 20,0 0-2,0 0-1,0 0-11,0 24-7,0-24-10,0 17 3,0-17-4,0 19-7,0-19-8,0 18-21,0-9-17,0-9-14,-15 17-22,15-7-16,0-3-12,0 3-29,0-2 8,0-2 33</inkml:trace>
  <inkml:trace contextRef="#ctx0" brushRef="#br0" timeOffset="179491.5871">19347 17436 95,'0'-3'0,"0"1"6,0-2-4,0 0-1,0 4 2,0-3 0,0 3 3,0 0 7,0 0-6,0 0-7,0 0 5,0 0 0,0 0 1,0 0 8,0 0 7,0-2 3,0 2 13,0 0-1,0 0 0,0-3-1,0 3-6,0 0 6,0 0-10,0-2 1,0 2 1,0 0 5,0 0 1,0 0-1,0 0 3,0 0-11,0 0 6,0 0-5,0 0 2,0 0 7,0 0-7,0 0-1,0 0-6,0 0-6,0 0 3,0 0-3,0 0 0,0 0-7,0 0 3,0 0-6,0 0-3,0 0 6,0 0-6,0 0 12,0 0 1,0 0-8,0 0-2,0 0-4,0 0 7,0 0-3,0 0 7,0 0-1,0 22-13,0-22 3,0 14-2,0-14 6,0 17-11,0-17 13,0 20-6,0-20-4,18 17 22,-18-8-11,0 1 7,0-1-7,0 1-8,13-2 5,-13 1 2,0 1 1,7-3 0,-7 1-4,0-1-2,0-3 6,0 1-5,0-2 5,0 1-7,0-3-7,0 2 8,0-3-5,0 1 5,0-1 2,0 1 8,0-1-8,0 3 1,0-2 3,0 2-18,0-3 14,0 2-2,0 1-5,0-2 7,0 2-6,0-2-1,0 0 7,0 0 4,0 1-3,0-2 7,0 0-11,0 0-6,0 0 6,0 0-4,0 0 4,0 0 11,0 0-11,0 0 18,0 0-7,0 0-14,0 0 3,0 0-26,0 0-2,0-17 3,0 17-3,0 0 14,0-22 4,0 22-4,0-21 7,0 10-11,0-2 5,0 1 19,0-1-7,0 1-2,0 0 10,0 1-21,0 1 5,0 0 12,0 1-10,0 3 3,0 1 4,0 0-5,0 2-2,0 2 6,0-2-3,15 3-4,-15 0 11,0-1-2,0 0 2,10-1 5,-10 1-14,14-3 6,-8 3 0,1-1 7,2 0-1,-1 2-12,-2-3 9,3 3-3,0-2 6,-2 2 4,2 0-5,-1 0-8,0 0 4,0 0 1,2 0 2,-3 0-1,-1 0 7,0 0 7,-3 0 5,1 0 5,0 0-15,-1 19 6,-3-19-7,2 17-6,-2-17 12,0 22-13,0-9 3,0 0-1,0 1-13,0 1 7,0-2-4,0 4 3,0-3 8,0 1-11,0-3-8,0 1-7,0-3-11,0 1 0,0-2-10,0-2-3,0 2-6,0-5-9,0 4 5,0-2-7,0-3-8,0 1-20,0 1-9,0-2-18,0 0-15,0-1 32</inkml:trace>
  <inkml:trace contextRef="#ctx0" brushRef="#br0" timeOffset="179967.8367">19649 17447 325,'2'-5'11,"-1"3"17,1-2 11,1 0 10,-2 0-2,-1 1-9,2 1-3,-2 2-9,2 0-3,-1 0-7,0 0-11,-1-3 6,1 3-4,-1 0 4,0 0 14,0 0-2,0 0 15,0 0 20,0 0-10,0 0-4,0 27-21,0-27-19,0 22 0,0-22-7,0 23 9,0-23-3,0 24-10,0-11 17,18-3-7,-18 0-3,0 2 13,21-3-13,-21-1-4,18 1 10,-8-4-10,0 0 3,1 0 1,-2-3-2,0 1 0,2-3 3,-4 0 3,2 0-7,-3 0 6,2 0 11,-1 0-14,0 0 13,-1 0-12,2-20-10,-1 20 17,-1 0-4,0-20 6,1 20 0,-1-18 8,-1 18-6,1-18 17,-1 7 8,-2 2-8,-2-2 8,0 1-19,1-1-7,-2 1 0,0-1-7,0 2 11,0 0 4,0-3-7,0 4-5,-23 1-3,23 2-19,0 0 3,0 1-14,-18 1-22,18 1-14,0 2-25,0 0-15,-8 0-15,8 0 8,0 0 10,0 0 11,0 0 15,0 0-10,0 0-11,-6 19-5,6-19 18</inkml:trace>
  <inkml:trace contextRef="#ctx0" brushRef="#br0" timeOffset="180667.8522">20000 17415 554,'0'0'2,"0"-9"8,0 9 5,1-6 2,-1 3-4,0 2-5,0 0-4,0 0-2,0 1 6,0 0-10,0 0-1,1 0 6,-1 0 1,0 0 22,1 0 13,1 0-12,-1 21 4,1-21-14,1 18-15,-1-18 6,2 24-9,1-11-5,-1 0 9,1 2-3,-1-4-3,1 1 6,0-2-1,2 3 3,-1-4-2,1-1 5,-1 1-12,0-4 7,0 3-8,1-4-1,-1 1 1,-2 0-5,2-5 16,-2 2-7,1-2 9,-3 3 2,2-3-12,-2 0 5,0 0-8,2 0-7,-1 0 13,1 0-6,-1-24 11,1 24 2,1-17-7,-2 17 3,1-17-7,-2 17 0,1-20 3,-2 20-2,2-15 10,-1 15 4,-1-11-8,1 7 2,-1 0-11,1 0 6,-2 1 2,1 1 9,1 2-6,-2-2-10,0 1 2,0 1-4,0 0-4,0 0 14,0 0 0,0 0-5,0 0 11,1 0-14,0 0-5,2 0 3,-1 0 3,2 24-2,1-24 8,0 15 0,0-15-6,1 17 8,1-17 2,0 15-8,-1-15 6,4 17-16,-1-17-2,-1 10 5,-1-10-10,3 8 8,0-8-1,-2 3 7,0-3 3,1 0 6,-1 0-1,0 0-9,1 0 5,-3-25 0,1 25 0,-1-18 0,0 18 0,-1-20-5,1 20 4,-1-21-2,-1 21 6,0-22 4,-1 14 6,1 1 7,-1-1 2,-2 2 4,0 1-5,-1 2-1,2-1-7,-2 4-12,1-3-2,-1 3-3,0 0-2,0 0 0,0 0 3,1 0-3,-1 0 12,2 0-3,-2 0-7,2 0 7,-1 0-9,2 0 9,-1 0 4,3 0-9,-1 0 2,0 20 5,-1-20-9,1 0 10,0 21 1,-1-21-20,2 16 3,-2-16-18,2 18-20,0-9-7,1 1-22,1 0-12,-1-2-6,3 1-4,-2 0-6,1-2 0,2-1 27</inkml:trace>
  <inkml:trace contextRef="#ctx0" brushRef="#br0" timeOffset="181335.8989">20636 17310 404,'0'-20'8,"0"0"5,0 6 13,0-3 16,0 4 13,0 2 14,-19 1 0,19 3-8,0 3-23,0 0-17,0 0-7,0 4-10,-13 0-1,13-3 2,0 3-17,0 0 6,0 0 3,0 0-3,0 0 14,0 0-5,0 0 8,0 20 4,0-20-6,0 19 6,0-19-7,0 27 0,0-11-1,0 0 1,0 5-4,0-4 3,0 2 1,0 1-8,0 1 1,0-4-1,0 2 3,0-1-3,18-2 3,-18-2 0,0-1-6,0 1 3,0-4 3,13 2-6,-13-2 3,0-1 12,0-1-5,8 1-2,-8-1 3,0-2-9,5 0 1,-3-1-13,0-2 11,-1 0-1,0 0 3,-1-2 13,1-1-4,2 0-12,-3 0 4,0 0 3,0 0-7,0 0 13,0 0-10,0 0 3,0 0-6,0 0-10,0-22 10,0 22-6,0-20 3,0 20 0,0-20 0,0 20 6,0-21-7,0 21 9,0-14-2,0 14-3,0-10-3,0 10-1,0-7 4,0 7-10,0-6 14,18 6-4,-18-3 0,0 1-3,0 1 0,17 1 6,-17-2-4,11 1 10,-11 1-8,10 0-2,-1 0-2,-4 0 3,1 0 6,-1 0-6,-1 0 4,2 0-4,-1 19 4,-1-19 5,2 0-4,-2 17 7,0-17-9,1 0-1,-1 17 4,0-17-8,0 10 11,0-10-2,-3 12-1,2-12 8,-2 8-4,-1-4 0,0-1 12,0-3-1,0 5 6,0 0 3,0-1-14,0 1-2,-28 2-4,28-2-7,-20 4 4,20-1-8,-22-1-4,22 0 1,-23 0-7,13-1 3,0-1-18,3 0-11,-1-1-24,1-1-18,2-1-7,0 1-18,1-2 3,1 0-20,1-1-11,1 0 34</inkml:trace>
  <inkml:trace contextRef="#ctx0" brushRef="#br0" timeOffset="181774.65">20838 17486 139,'0'0'-4,"0"16"-2,25-16 3,-25 0 7,0 0 6,21 0 3,-21 0 10,20 0 1,-20 0 0,19 0 8,-8 0-12,0 0-7,-3 0 3,-2-21-9,3 21 0,-4 0 12,0-19-1,0 19-4,0-13 12,-1 13-9,-1-12-1,0 12 10,-1-12-10,-2 12 8,3-10 6,-3 8-9,0-3 0,0 2-15,0 1-4,0-1 1,0 0-4,0 2 9,-24 0-9,24 1 4,0 0 0,-17 0-2,17 0 0,-17 0 4,17 0 0,-19 20-3,8-20 7,4 0-1,-2 22 6,1-22-3,4 20 2,0-20-9,1 22-9,3-10 9,0 0-3,0-2-3,0 1 7,0 1-5,0-4 1,29 4 5,-29-3 0,0-2-6,28 1 3,-28-1-6,17-2 5,-17 2 0,17-4-4,-17 2-12,16 0-28,-6-1-24,-1-1-23,1 2-14,2-3-14,1 1 13,0-1 22</inkml:trace>
  <inkml:trace contextRef="#ctx0" brushRef="#br0" timeOffset="182167.6703">21232 17428 440,'0'-3'5,"0"1"1,0-1 5,0 3 2,0-2-8,0 2 3,0-3 3,0 3-3,0 0 3,0 0 14,0 0-3,0 0 7,0 0 11,0 0-23,23 0 6,-23 0-1,16 25-4,-16-25 3,12 20 0,-12-20-14,14 26-1,-14-13-7,6 1-4,-6 2 7,7-1-5,-7-1 7,2 0 1,-1-2-6,1-2 10,-2 0-7,1-1-2,0-3 7,-1-1-5,0-3 10,0 1 5,0-2 2,0-1 1,0 0-6,0 0-10,0 0-4,0 0-5,0 0 0,0-20 5,0 20-5,0-18 8,0 18-5,0-25-1,0 12 0,0-2-6,0 0 12,25 2-6,-25-3 3,0 2 3,25 3-19,-25 0-7,18 1-16,-18 3-34,20 1-15,-11 1-28,2 1-38,1 0 15,-1 1 26</inkml:trace>
  <inkml:trace contextRef="#ctx0" brushRef="#br0" timeOffset="182879.4326">21655 17205 512,'1'-5'8,"-1"3"0,0-3 4,0 2 4,2-1-9,-2 1 4,0 3-1,0 0 0,0 0 5,0 0 11,0 0 13,-21 0 4,21 0 15,0 28-13,-21-28-13,21 20-3,-15-20-7,15 27 16,-15-12 6,15 2 2,-14 0 3,7 2-20,2 2 7,-1 0 0,1 1-10,1-1 3,1 1-15,1-1-6,2-2-1,0 0-3,0 0 11,0-3-7,0 1-5,0-3 1,0-2-4,0 1 0,0-4 0,22 1 3,-22-1-10,0-1 7,19-3-12,-19 1 5,14 0-5,-14-1-18,16-1-7,-16 0-26,15 2-13,-5-1-10,-3 0-2,1-2-20,-1-1-2,1 2-11,0 1-8,1-2 6,-1-1-2,3 0 39</inkml:trace>
  <inkml:trace contextRef="#ctx0" brushRef="#br0" timeOffset="183507.6423">21945 17355 478,'2'-3'8,"-2"-1"2,1 1 12,0 1 10,0 0-6,2-1 0,-2 2-14,0 1-5,-1-1 1,0 1 11,0 0 24,0 0 20,0 0 12,0 0-1,0 24-20,0-24-24,0 19-8,0-19-6,0 29-5,-21-14-1,21-1-1,0 0-9,0-1 7,0 1 3,-15-2-10,15-3 1,0 0 3,0-2-4,0-2 3,0-1 3,0-1-3,0-3-6,0 2-3,0-2 7,0 0-12,0 0 11,0 0 7,0 0-17,0 0 13,0 0-7,0 0-7,0 0 8,0 0-4,0 2 7,0-2 7,0 0-3,0 0-4,17 0-1,-17 0-9,0 0 10,23 0 0,-23 0-7,19 0 14,-9 0-7,1 17-3,2-17 3,0 0-4,0 0 3,1 10 1,-1-10-10,0 0-7,0 7-9,-2-7 2,-2 0 3,-2 0 4,-1 0 13,-1 0-3,0 0 6,-2 0 0,-2 0-15,0 0 5,0 0-10,1 0 2,-2-21 11,1 21-1,-1 0 8,0-20 7,0 20 3,0-17-9,0 17 10,0-15-3,0 15 4,0-11 6,0 11 0,0-8-10,0 8 0,-16-4-1,16 4-9,0 0 0,0 0-11,0 0 10,0 0-2,0 0 12,0 0 8,0 0-9,0 0 2,0 20 1,0-20-5,0 16-1,0-16 14,0 19-20,17-19 7,-17 20 1,0-8-8,0-1 10,14 0-7,-14 1-13,0 0-4,0 1-26,8-2-8,-8 1-17,0-1-36,0 1-1,3-2-22,1-2-14,1 1 25,-3-3 24</inkml:trace>
  <inkml:trace contextRef="#ctx0" brushRef="#br0" timeOffset="183833.4235">22322 17125 445,'0'-5'6,"0"3"3,0-1 5,1 1 8,2 1 18,0 1 11,1 0 4,1 0 12,0 0-10,3 25 4,3-25-3,-2 25-12,1-8-13,1 3-14,0 2-3,-1 3-1,1 2-4,0 2 14,0-1 7,-1 4 1,-1-2 9,-2 1-13,-2 3-11,1 0 7,-1-1 0,-2-1-11,-3 2 4,0 0-22,0-1-20,0-1-16,0 2-22,-32-3-54,32 4-40,-29-2-33,29-1-70,-35-3 61,17-2 51</inkml:trace>
  <inkml:trace contextRef="#ctx0" brushRef="#br0" timeOffset="184815.833">22889 17701 330,'0'-1'5,"0"0"-1,0-1 1,0 0 7,0 1-6,0-1 6,0 1 13,0-3 20,0 0 21,0 2 19,0 0-1,16 0-10,-16-1-13,0 3-10,0 0-9,0 0-10,0 0 3,0 0-14,0 0-10,0 0-5,0 0-9,0 0 6,0 0-3,-25 0-4,25 20-9,-20-20-34,20 17-16,-26-17-32,12 22-44,-1-9-7,1 0-39,0 1 31,4-1 54</inkml:trace>
  <inkml:trace contextRef="#ctx0" brushRef="#br0" timeOffset="185735.3923">23274 17388 341,'0'0'11,"0"0"12,0 0 4,0 0 7,0 0-8,0 0-6,0 0 3,0 0 4,0 0-1,-19 0 4,19 0 3,0 0-1,-11 0 13,11 0 1,-14 0 3,8 20 3,0-20-2,-2 19-2,1-19-12,-1 25 0,1-11-11,2 1-1,-3-2-1,3 0-9,2-2 0,0 2-7,0-3-14,2 1 17,0-2-11,1-3-2,0 0 13,0 1-17,0-2 7,0 0 3,0 2-7,0-2 4,22-1 3,-22 1-10,0-1 14,22 0-7,-22 1 1,17 0-1,-17-3-4,21 0 11,-12 1-7,1-2 6,3-1-6,-1 0-7,2 0 4,-1 0 4,-2 0-4,4-21 0,-2 21 0,-1 0 0,0-26 0,-1 26 0,-3-20-1,1 20 4,-1-21 4,-1 21-4,-2-15 3,0 15 1,-3-10 3,1 10 0,-2-6-7,-1 6 0,0 0 0,0 0 0,0 0 0,0 0-7,0 0 0,0 0 4,0 0 6,0 0 1,0 0-4,0 0 0,0 21-7,0-21 10,0 17-3,0-17-1,0 17 15,0-17-18,0 19 0,23-19 8,-23 15-12,19-15 15,-19 12 3,20-12-11,-20 10 8,21-10-10,-10 4-4,1-3 11,0-1-4,-2 0 3,4 0 1,-4 0 0,2 0-10,-1 0 3,0-21 17,-1 21-13,1 0 6,-5-23-8,-1 23-9,0-22 14,-2 22-4,-3-24 1,0 14 6,0-4-6,0 2 3,0-1 7,-24 4-7,24-4-1,-23 4 1,23 0-5,-26 1-6,26 2 3,-25 2 1,25 2-1,-25-2 4,14 1-4,-1 3-10,-4 0 4,6 0-9,-2 0 8,1 0-10,0 0-10,0 0-11,5 24-29,-2-24-2,4 0-11,1 24-14,0-24-1,2 16-6,1-16-18,0 19-10,0-12 25,0 2 27</inkml:trace>
  <inkml:trace contextRef="#ctx0" brushRef="#br0" timeOffset="186227.8061">23702 17441 422,'4'-4'6,"-2"0"4,3-1 15,-1 2 9,0 1 7,1-1 12,-2 1 0,0-1-7,-1 3 3,1 0 6,0 0-4,-1 0 8,1 0-6,-2 0-15,1 0-17,-2 0 3,3 0-3,-2 0-7,-1 0 17,0 0-13,0 0-11,0 18 4,0-18-15,0 0 11,0 22-4,0-22 4,0 21-3,0-11-11,0 2 4,0-2-1,0-1 11,0 1-4,0-3 1,0 0-11,0-1-4,0-1-7,0-1 0,0-2 3,0 1 1,0-2 6,0 0 2,0-1-1,0 0 0,0 0 7,13 0 3,-13 0-9,11 0-1,-11-29-12,12 29 2,-7-23 14,2 23 3,-1-30 6,1 30-3,-2-26-7,0 15-8,-1 0 15,1 11 0,0-15 7,-1 15 2,-1-12-24,0 12 12,-2-3-6,1 3 3,-1-3 11,0 3-11,1 0 6,-1 0-6,2 0 6,0 0 1,2 20-2,0-20 11,1 20-9,-1-20 3,2 24-1,-1-10 1,0-1 3,0 1-10,-1-1 7,0 0-14,0 0 10,-1 1-18,0-4-24,-2 1-19,1 0-41,1-2-11,-3-1-21,1 0-23,-2-3-18,3-1 33</inkml:trace>
  <inkml:trace contextRef="#ctx0" brushRef="#br0" timeOffset="186591.2091">24016 17323 375,'0'0'1,"-16"20"-1,16-20 10,-16 0-1,16 15-2,-10-15 4,10 12-5,-7-12 4,7 16 1,0-8 4,0 1-3,0-1 9,0-1 6,0 2-4,25 0 1,-25 0 4,0 0-2,24 1 0,-24-1 5,16-1-8,-16 2 3,15-1-7,-15 0-6,13-2 3,-13 1 3,9-1-1,-9 1 4,5-3-2,-5 0-9,0 2 8,0-2 1,0 1-6,0 0-1,0 0-6,0 0-7,-27-1 0,27-1 2,0-1-5,-27 2-4,27-3-10,-15 1-27,15-3-20,-15 3-29,15-1-19,-11 1-5,11-2-4,0-1 9,-5 0 9,5 0 28</inkml:trace>
  <inkml:trace contextRef="#ctx0" brushRef="#br0" timeOffset="186907.7707">24079 17234 350,'2'-12'-2,"3"-1"2,1-1 2,-1 5 3,3-4 18,-2 4 1,2 3 7,1 0-2,-3 3-11,-1 2-7,0-1 0,0 2-2,-4 0 11,0 0 15,-1 0 11,1 0 6,1 0 2,-1 0-6,0 21 7,1-21 6,-2 19-4,1-19 2,0 30-12,-1-12-12,0 4-14,0-2 1,0 3-25,1 1 14,-1-2-3,0 3-1,2-3 6,-1 1-5,2-2-8,-1-2 0,-1 2 0,0-5-11,2 1 3,-2-2-21,4 0-27,-5-2-14,0-2-11,0-1-17,0-1 2,0-1-20,0-1-10,0-2 3,0 0-6,0-1 29,0-4 27</inkml:trace>
  <inkml:trace contextRef="#ctx0" brushRef="#br0" timeOffset="187594.8593">24119 17379 129,'25'-2'4,"-25"-2"7,0 1 15,25 1 12,-25-1 16,16 0 11,-16 3-6,16-2 5,-16 2-22,20 0-5,-10-2 4,-1 2-16,1 0 10,1 0-12,2 0-11,-2 0-2,3 0-7,-3 0 1,0 19 3,1-19 6,-1 0-2,-4 20 5,1-20-1,-2 16-5,-3-16 9,0 15 4,-1-6-2,-2 0-2,0-1-6,0 0-10,0 0 1,0 1-4,0-2-3,0-2 3,0-1 3,-19 0-2,19-1 3,0-1 3,0-1-7,0-1 16,0 0-6,0 0 0,0 0 2,0 0-25,0 0-7,0 0-18,0 0 5,0 0 13,0-19 6,0 19 4,0 0-12,0-15 9,23 15 3,-23 0 1,18-16 1,-18 16-3,18 0-8,-18-9 9,21 9 0,-21-6-3,17 2 6,-17 1 3,14-2-2,-10 0 6,5 2 1,-7-2-2,4 1 2,0 1 4,-3-2-1,2-1 3,-1 4-2,0-2-2,1 3 0,-3-2-3,0 2 9,-1-1-7,-1 2 14,0 0-7,0 0-6,0 0 5,0 0-12,0 0 5,0 0 2,0 0 5,0 0-4,-26 0 0,26 22 4,0-22-8,-20 0-2,20 22 1,0-22-5,-12 18 3,12-18 8,0 17 0,0-7-1,0-2-8,0 0 1,0-2-6,0 1 6,0-2 5,0 0-2,23-4 5,-23 2-5,0-2 3,16-1 0,-16 0-8,14 0 5,-14 0-5,15 0 3,-15 0 4,13-22-6,-13 22 9,9 0 1,-4-25 4,-5 25 14,3-18 9,-3 18 10,0-15-3,0 15-8,0-9-15,0 9-20,0 0-1,0 0 1,0 0-7,0 0 13,0 0 1,0 0-7,0 0 9,-14 19-12,14-19-7,0 22-5,0-22-8,0 25-5,0-25-2,0 23-3,0-11 1,0 0-5,0-1-4,20-2-3,-20-2-14,0 0-2,21-2-4,-21 0-16,0-3-12,19 1 7,-19-1 18</inkml:trace>
  <inkml:trace contextRef="#ctx0" brushRef="#br0" timeOffset="187855.7772">24699 17379 696,'0'-5'1,"0"1"-2,0 2-4,0-1 6,0 3-2,0-3 13,0 3 13,0 0 1,0 0 9,0 0-2,0 0 24,0 0 4,0 0 4,18 0 3,-18 0-18,15 0 1,-15 0-11,15 0 1,-15 0-8,15 20-14,-8-20 0,-7 0-7,12 24 3,-4-24-19,-4 21-4,1-21-22,-1 22-18,-2-13 4,-2 2-32,0-1-9,0 0-31,0-1-10,0 1 7,0-2-9,0 0 10,-24-1-10,24 1-4,0-3 37</inkml:trace>
  <inkml:trace contextRef="#ctx0" brushRef="#br0" timeOffset="188008.1363">24772 17093 367,'0'-7'-10,"0"0"-26,0 2-18,0 3-24,0 0-4,0 1 26</inkml:trace>
  <inkml:trace contextRef="#ctx0" brushRef="#br0" timeOffset="188703.8862">24932 17440 382,'0'-4'5,"0"-1"13,0-3 22,0 5 4,0-4 13,0 0 3,0 2-9,0 0 2,0 3-11,0-1-20,0 2-7,0-1-6,0 1-12,0 1 6,0 0 1,0 0-7,0 0 7,0 0 0,0 0 10,21 0-2,-21 0 7,0 0-3,20 24-7,-20-24 7,0 0-13,18 24 16,-18-24-21,0 14 2,15-14 0,-15 14-5,0-14 8,5 10 6,-5-10 3,0 6-8,0-6 2,0 2-14,0-2 5,0 5 0,0-5-3,0 0 12,0 0-13,0 0 2,0 0-12,0 0-3,0 0-7,0 0-9,0 0 9,0 0 0,0 0 5,0 0 12,0-22 7,0 22-3,0-18 5,0 18 7,0-19 0,0 19 7,0-19 13,0 19-6,0-13-6,0 13-4,0-7 0,14 7 0,-14-5 6,0 5 4,13-2-8,-13 2-1,9 0-2,-9 0 10,11 0 5,-2 0 0,-2 0 4,1 0-7,2 24-7,4-24 7,-3 18-8,3-18-9,-2 26 6,2-13-7,0 1 3,-2 1-6,-2-1-7,-1 1-10,-1-1-21,0-1-11,-2-2-16,-3 1-13,-1-2-16,0 0-20,-2-1-12,0-2-14,0-1-3,0 1 37</inkml:trace>
  <inkml:trace contextRef="#ctx0" brushRef="#br0" timeOffset="189038.7749">25400 17178 504,'0'-2'7,"0"2"-6,0 0 18,0 0 25,0 0 28,0 0 26,0 0 0,0 0-15,0 27-19,0-27-7,0 24-17,0-7 0,0 0-1,0 0-6,0 2 15,0 0 1,19-1-7,-19 3 3,0-2-19,14-2-4,-14 0-8,0 0-7,8-1 4,-8 0-11,0-2 4,0 1-7,0-3-5,0 2 1,0-2-7,0 0-4,0-4-8,0 4-23,0-3-22,0-1-18,0-2-8,0-1-9,0 1-8,-19-2-23,19-1-27,0-1-26,0-2 22,-16 0 47</inkml:trace>
  <inkml:trace contextRef="#ctx0" brushRef="#br0" timeOffset="189279.7776">25337 17408 416,'0'-2'8,"0"1"14,0 1 18,24 0 24,-24 0 17,0 0-2,29 0 2,-29 0-5,30 0-18,-12 0-2,1 0-28,2 18-4,2-18-3,2 0-17,0 0 9,2 0-7,-1 0-13,1 0 11,-2 0-22,-2 0-45,-3 0-17,-4 0-50,-2 0-34,-4 0-25,-3 0 4,-5 0 46</inkml:trace>
  <inkml:trace contextRef="#ctx0" brushRef="#br0" timeOffset="191395.6141">19061 18027 408,'1'-1'2,"-1"-2"5,2 3 15,-2 0 10,0 0-3,0 0 4,0-3-4,0 2 0,0 1-2,0 0-5,0-1-15,0 1 5,0 0 1,0 0-4,0 0-4,0 0-1,0 0-10,0 0 4,0 0 11,0 0-13,0 0 17,0 16 3,-20-16-3,20 0 5,0 20-11,-14-20-11,14 22 14,-10-9-7,10-2 10,-8 2-6,8 1-4,-3 3-1,3-3-5,0 1 18,0-1-18,0 1 14,0-2-2,0 0-2,0-3 8,0 0-19,21 2 5,-21-3-4,0-4 8,17 2 0,-17-2-11,15-2 13,-15-1-10,14-1 10,-14-1 6,18 0-10,-10 0-6,1 0-7,-1 0 13,-1 0-8,3 0 11,-1 0 4,-3-19-14,2 19 4,-2 0 2,4-20-10,-4 20 7,0-20 0,0 7-12,-1 0 8,1-2-1,-2 1 0,-2-1 10,1-4-1,-2 2-7,0-1-3,-1 0 4,0-2-2,0 3 12,0 3 5,0 0 2,0 1 11,0 6-14,-21 2 3,21 0-6,0 4-14,0 0 7,-15 1-6,15 0 2,0 0-1,-15 0 1,15 0 3,-9 0-4,9 0 2,-8 0-3,3 0-12,-1 0-9,2 0-13,-2 0-22,3 0 0,-3 0-7,3 24-13,0-24-9,2 0-15,1 23-13,0-23 21,0 13 34</inkml:trace>
  <inkml:trace contextRef="#ctx0" brushRef="#br0" timeOffset="192503.7842">19348 18282 327,'0'0'11,"0"0"6,0 0 4,0 0-1,0-6-14,0 6 3,0 0 2,0 0 5,0 0 16,0-3 6,0 0 9,0 1-1,25-1-6,-25 0-22,0 1-2,20 2 1,-20-3-7,13 3 22,-13-2-19,10 2-4,-10 0 1,11 0-18,-6 0 11,0 0 3,3 0-8,-2 0 6,1 0 6,3 0-15,1 0 9,0 0 2,1 0-16,1 0 10,2 0 1,0 0 1,-1 0 4,2 0-4,-3 0-7,-1 0 0,-3 0-2,1 0-8,-2 0-12,-2 0-32,-4 0-14,1 0-7,-2 0-21,2 0 5,1 0-22,-2 0 20,1 0 36</inkml:trace>
  <inkml:trace contextRef="#ctx0" brushRef="#br0" timeOffset="193724.1212">19923 17979 454,'3'-3'8,"-3"1"10,2 2 10,1-3 6,-3 1-12,1 1 1,0-2-19,-1 0-1,1 1 12,2 0-10,-2-1 18,0 0-22,1 1 2,-1-3-8,0 1-11,-1-1 19,0-1-16,0 0 6,0 1 8,0-3-3,0-1 14,0 1-4,0-1-6,0-3-2,0 2-2,0 1 8,-21-1 1,21 0-1,0 0-8,0 3 1,-15 0 4,15-1 15,0 4 12,-12-3 9,12 2 3,-8 0-13,8 5-9,-4-2-5,3 1-7,-3 1 4,3 0-1,1 0-3,0 0 2,0 0-5,0 0-6,-1 0 0,1 0-2,0 0 3,0 0 19,0 0 10,0 0 20,0 17-1,0-17-3,0 17-11,0-17-7,0 27-4,0-11-8,0 1 0,0 1 4,0 2 10,0-2 10,0-1 4,0-2-21,0 4-4,0-3-9,0 2 8,20-3 1,-20 1-10,0-1 9,0 2-30,17 2 17,-17-2-4,0-2 8,14-2 12,-14-1-9,7 1-7,-7-2-8,5 0-1,-5 1-2,0-4 15,0 2-12,0 1-1,0-2-3,0-1-17,0 0-16,0-1-13,0-2-35,0 3-10,0-2-2,0-1-11,0 0 3,0-3 4,0 4-10,0-3-6,0 0 8,0 0-12,0-3 24,0 0 29</inkml:trace>
  <inkml:trace contextRef="#ctx0" brushRef="#br0" timeOffset="194004.6662">19757 18099 278,'0'0'1,"0"0"4,0 0 14,0 16 2,0-16 11,0 0 5,19 0-6,-19 0-2,0 0-11,18 0-8,-18 0-5,14 0-6,-14 0-3,16 0 5,-7 0-9,5 0 0,-4 0-7,2 0-22,2 0-2,-1 0-19,-1 0-10,0 0-11,1 0 3,-3 0 22</inkml:trace>
  <inkml:trace contextRef="#ctx0" brushRef="#br0" timeOffset="194976.139">20200 17996 460,'0'0'18,"0"-1"21,0 0 24,0-1 43,0 1 12,0-2-12,0-1 1,0 2-28,0-1-14,0-2 8,-15 4-12,15-2-12,0 1-1,0 2-13,0-3-13,0 3 7,0 0-8,0-3-8,0 1 3,0 2-8,0-3-5,0-2 1,0 3 3,0 0 5,0-3 4,0 2 12,0 0 3,0 2-3,0 1-13,0 0-3,0-2-15,0 2-2,0 0 9,0 0-7,0 0 7,0 0 10,0 0 12,0 26-4,0-26 5,0 19-2,0-19-20,0 27 3,0-10-20,0 1 6,0-2-1,0 1 11,0 1 8,0 0-7,0-1 1,0 3-10,0-4 7,0 0-5,0 0-2,0-1 9,0-3 0,0-1-8,0-1 13,0-3-10,0-2-10,15 0 19,-15 0-8,0-2-5,0-1 17,0-1-19,8-1 5,-8 0 6,0 0-7,0 0 8,0 0-1,0 0-4,0 0-11,4 0-1,-1 0 2,-2 0 5,2-23-5,-1 23 0,1 0-12,-2-18 1,1 18 1,1-14 0,2 14-7,-3-12-7,1 12 10,-1-14-19,2 4 12,0 0 8,0-2-17,-1 1 15,1-5-1,2 2-8,-2-1 7,0-1 9,1 1 0,-1-2 8,-1 3 18,1 1-22,0 4 8,0-3-8,-2 3 4,2 0 9,0 2-9,-1 0 0,0 2-8,1-4 0,3 4 13,-3 0 0,1 0 8,-1 1-4,1 1 0,-3 1 5,1 0-1,-1 1-12,2 1 8,-4 0 0,0 0-21,0 0 37,0 0-3,0 0-8,0 0 11,0 0-16,0 0-4,0 0 8,0 0 0,0 0-3,0 0-14,0 0 9,0 0 4,0 0 0,0 0 8,0 0 0,0 0-3,0 0 3,-21 22 0,21-22-8,-16 0-4,16 22 8,-18-22-8,7 19 9,2-19-1,-2 20-13,2-20 27,0 17-22,1-10 8,2 0 1,0 0-19,2-3 10,3 0-14,0-2 10,1 0 3,0 1-16,0-1 17,0 3 4,0-2 9,24-1 12,-24 3-8,0 3-8,26-3-14,-26 5 9,25 0 1,-13 0 8,3 2-17,-1 2 16,1-1-8,1 2 5,1 0 20,-3-1-12,3-1 12,-3-1-21,0-1 0,-1 1-4,-1-7-4,-1 3 21,-4-2-5,2-2 8,-3-1 12,-1-1-17,-1-1 13,-1 1-9,-1-2-15,-1 1 12,1-1-20,-1 2 4,0 1 7,0-2-15,1 0 5,-2 0-13,0 0-23,1 2-5,-1-1-17,0-2-17,0 0-10,0 0-22,0 0-22,0 0-10,0 2-21,0-2-12,0 0-7,0 2 30,0-2 53</inkml:trace>
  <inkml:trace contextRef="#ctx0" brushRef="#br0" timeOffset="199036.2206">21451 18019 131,'0'0'15,"14"0"6,-14 0 4,0 0 8,0 0-4,0 0 5,0 0 8,0 0 1,0 0-8,0 0-4,0 0 0,0 0-3,0 0 19,0 0-2,10-16 4,-10 16 4,5 0-5,-5 0 0,2-9 1,-1 9-4,1 0-22,-1 0-5,-1 0-13,0 0-4,1 0 3,1 0 3,-1 0-7,1 0-3,2 0 12,0 0-3,2 0 10,2 0 4,-1 0-18,1 0 18,-1 0-6,2 19-4,-3-19 2,-1 0-18,1 24 10,-1-24-10,2 17 15,-4-17-4,1 20 4,0-11-4,0 2 7,-2-2 1,1 0-24,-1 0 31,1 1-11,-2-1-4,-1 3 26,0-3-19,0 2-8,0 2 5,0 0-12,0-1 7,0 2-7,0-2 4,0 0-5,0-2-7,0 1 7,0-1 4,0-3 1,0-1-5,0-1 5,0-1-5,-15-1-3,15-1 11,0-2-4,0 0 4,0 0-5,0 0-3,-8 0-4,8 0 1,0 0-4,0 0-4,0 0 4,0 2 3,0-2 7,0 2-4,0-1 1,0 1-16,0-2 2,0 2 7,0-2 0,0 0 11,0 0 3,0 0 4,0 0 0,0 0-7,0 0-4,0 0 5,0 0-1,0 0-4,0-18 14,14 18-15,-14-18 0,0 18 15,0-19-14,0 19 6,10-23-6,-10 11-12,8-1 7,-3-1-6,0 1 6,1-2 8,1 0-4,1 0 3,1 2-3,-3-2-4,1 5 1,0 0 7,-3 3-3,-1 1-4,0 3-12,-1 0-11,0 1-6,-2 2-5,1 0 6,-1 0-1,1 0 4,0 0 0,1 0-3,1 0-11,1 24-4,1-24-10,-1 0-13,2 0-6,0 14-28,3-14 15,-1 0 26</inkml:trace>
  <inkml:trace contextRef="#ctx0" brushRef="#br0" timeOffset="200051.7764">21799 18222 307,'0'0'4,"0"0"3,0 0 4,0 0 10,0 0 2,0 0 2,0 0 3,20 0-10,-20 0 3,0 0-10,16 0-15,-16 0-1,14 0 0,-14 0 4,11 0 9,-11 0 8,12 0-7,-12 0-2,8-20-2,-5 20-8,-1 0 9,-1-19 1,1 19 0,-2-13 3,0 13-10,0-12 3,0 7-1,0 0-2,0 1 3,0 0-3,0 1-3,0 0 2,-19-2 2,19 3 7,0-1 0,0 3-6,0 0 14,-15-2-17,15 2 7,0 0 5,-8 0-20,8 0 8,-7 0 5,3 0 2,0 0-1,1 22-3,-2-22-12,2 0 6,1 17 6,0-17 0,2 15 2,0-15-7,0 16 0,0-6 5,0-2 9,0-2-4,0 3 5,24-1 0,-24 0 0,0-1 2,24 3-5,-24-3 4,21 1-8,-21-2 0,21 1-3,-9-2-1,0 2-3,0-2 10,-2-2-2,4-1-7,-3 1 3,0-1-2,1 0-3,0-2 3,-2 0 3,2 0-3,2 0 7,-3 0-5,-2 0-7,1-24-5,0 24-6,0 0 10,-3-23 4,1 23-2,-1-20 5,-3 8-12,0 0 3,-1 0 10,1-1-13,-2-1 18,-2-1-7,1 0-7,-1 0 11,0 2-13,0-2-5,0 1 7,0 2 2,0 2 8,0-1 17,0 3 1,0 2 9,0 2-5,0 1-5,0 0-7,0 3-6,0 0-4,0 0 6,0 0 0,0 0-4,0 0 1,0 0-6,0 0 9,0 0 14,0 0 13,0 17-3,0-17 6,0 15-18,0-15 7,0 21 8,0-7 5,19-1 15,-19 5-12,0-1-3,0 2-8,0 4-12,11-2-4,-11 3 3,0-2 1,11 4 0,-11-2 7,8-1-7,-6 1-6,2-1 1,1-1 7,-2-2-7,0 0-1,2-1 11,0-2-14,-1-1 14,2 1-8,-1-2-4,-1-1-3,1 1 0,-1-4-4,1 0-10,-3-2 2,3 1-9,-1-5 3,0 0 10,2 0-2,0-2 2,-1-2 5,2 2-8,-1-3 7,0 0-4,-1 0-3,3 0 0,-1 0-3,1 0 10,-1 0-7,1-22 4,-2 22-7,3 0-12,-2-22 11,-1 22-3,1-19 6,-3 10 1,-1-2 0,-1-1-4,-1 0-2,-1-2 6,2 2-15,-2 0 1,0-1-1,0 1-3,0-1 11,0 0-8,-29 3-1,29-2-3,0 1 0,-26-2 7,26 4 4,-20-1 8,20 0-4,-21 3-20,11-1-8,0 4-17,-4 0-15,3 3 10,1 0-12,-2-1-13,3 2 2,1 0-10,1 0-2,2 0-11,1 0-4,0 0-13,3 0-15,-1 0 8,2 0 23</inkml:trace>
  <inkml:trace contextRef="#ctx0" brushRef="#br0" timeOffset="200811.852">22497 18174 383,'0'0'4,"0"0"10,0 0-2,0 0 5,0 0-2,0 0-16,0 0 10,0 0-9,0 0-4,0 0 6,0 0-9,0 0 4,0 0 14,0 0-4,0 0 4,0 0-5,0 0-6,19 0 8,-19 0 2,19 0 9,-19-25-1,21 25 1,-21-18-11,20 18-1,-20-18 2,12 18-19,-12-16 16,8 16-13,-8-16-1,0 16 15,0-12-6,0 4 17,0 1-3,0 2 6,0 1-2,0-1-4,-24 2-5,24 1-12,0 2 6,-20 0 8,20 0-4,-16 0 11,16 0-2,-18 0-20,8 26 11,0-26-7,3 0 1,-2 25 4,3-25 0,1 19 6,1-19-10,2 22 6,2-9-1,0-3-11,0 0 3,0 0-3,0 0 5,0 0 13,0-1 11,22-2 0,-22 2-7,0-2 5,24-1-10,-24-1-1,18 0 2,-18 0-6,23-3-1,-10 1 2,0-1-5,0 0-3,-1-1-1,1 1-3,3-2 10,-3 0-8,-1 0 8,3 0-3,-2 0-9,-2 0 11,1-19-10,-1 19 10,1 0-3,-3-20-6,1 20-2,0-17-2,-3 17-2,2-14 8,0 4 4,-3 2-5,-2 1 1,2 0 1,-2 1 3,-2-1-3,2 3 4,0-1 0,-4 1 0,0 4 8,1 0-2,-1-3-5,0 3 3,1 0 1,-1 0-4,0 0 6,0 0-15,0 0-4,0 0 11,0 0 1,0 0 0,0 0 8,0 0-6,0 23-2,0-23 4,0 0-7,0 25-1,0-25-3,28 20 7,-28-20-7,0 20 0,24-10 4,-24-1-18,17 0 0,-17-1-23,15 1-28,-15-1-11,15 0-22,-7-2-8,1 1-3,-1-2-16,1 2-7,0-2 28</inkml:trace>
  <inkml:trace contextRef="#ctx0" brushRef="#br0" timeOffset="201555.3385">23066 18183 316,'0'0'5,"0"0"4,0 0 11,0 0-5,0 0 2,0 0-3,0 0-7,9 0 3,-9 0-6,0 0-4,0 0-5,5 0 2,-5-25-3,4 25 7,-4-14-7,0 14 0,0-17 10,0 17-6,0-19 21,0 19 7,0-14 1,0 14 14,0-8-4,-19 8-16,19-5-6,0 5-6,0 0-11,-22 0 11,22 0 4,-16 0-3,16 0 3,-18 21 6,9-21-4,-1 18 1,3-18 0,0 24-2,1-24-4,2 24 0,1-10-9,1 2 4,2-2 1,0-1-4,0 0-2,0-1 2,0 3-7,29-6 4,-29-1 9,21-2-11,-21 0 7,27-3 6,-27-2-8,27-1-2,-14 0 1,0 0-14,0 0 9,2 0 9,-4-24-4,2 24 4,-1 0-3,0-26-2,-1 26-9,-1-23 3,0 23 8,0-23-4,-4 11 10,2-2 0,-1 1-11,-2 0-3,2 0-2,0 0-1,-3 1 6,-2 4 11,1-1 6,-2 3-1,-1 0 2,1 4-11,-1 0-4,0 1-1,0 1 0,0 0 1,0 0 1,0 0 0,0 0-4,0 0 10,0 0-6,0 21 3,0-21 4,0 0-14,0 21 4,0-21-5,21 0 4,-21 19 7,0-19-8,0 10 6,15-10-9,-15 9 1,0-9 9,14 7-4,-14-4-5,10-1-4,-5 0 3,2-2 5,0 0 11,0 0-3,1 0-6,-1 0-3,1 0-4,2 0 3,-1-25 2,1 25-2,-3 0 2,0-20 0,1 20 4,-2 0 4,-1-18-14,-1 18 22,-1 0-16,-1-11 6,1 11 14,-1 0-24,0-4 20,-1 4-7,0 0 13,3 0 7,0 0-4,0 0 10,0 0-6,1 0 4,0 0-4,0 22-3,4-22-7,-3 15-5,1-15-3,0 23-1,0-23-8,0 20 12,-2-9-8,3 1-10,-3-2 6,3-1-22,-3-1-11,-1 1-14,0-2-21,-1-3-17,1 0-6,1 3-7,-4-4-8,2-1-4,-2 3-11,0-2 7,3-2 26</inkml:trace>
  <inkml:trace contextRef="#ctx0" brushRef="#br0" timeOffset="201911.7192">23738 18079 610,'0'-3'-3,"0"-2"-3,0 0 22,0 3 15,0-1 19,-23 0 5,23 0-10,0 2-12,0-1-10,0 2 7,-17 0-10,17 0 27,0 0-8,-14 0 6,14 0 14,-9 0-17,9 22-1,-8-22-4,5 18-7,0-18-22,0 25 0,2-11 1,-1 4-13,2-4 4,0 2-15,0 0-16,0-1-5,0-2-11,0 0-2,0-1 0,0-5-10,26 3-2,-26-2 2,0-4-12,30 0-15,-30-2-21,30-1-19,-16-1-26,-1 0 14,2 0 40</inkml:trace>
  <inkml:trace contextRef="#ctx0" brushRef="#br0" timeOffset="202701.7932">23918 18105 368,'0'0'-1,"0"0"5,0 0 9,0 0 6,0 0 1,0 0 7,0 0-17,0 19-4,0-19-2,0 0-9,23 16 3,-23-16 4,20 0 1,-20 0-6,24 0 0,-9 0-1,-4 0 8,2 0 3,-1 0 3,-1 0-3,1-23-2,-2 23 7,0 0 3,0-19 14,-3 19-15,-1-13-1,1 13-12,-2-14-13,0 14 14,-2-14-2,0 6 1,-2 0 0,1 1-2,-2 1-1,0-2 4,0 1 5,0 2-4,0 0 2,0-1 21,0 3 4,0-2 20,0 2 2,-24 0 1,24 1-12,0 2-20,-18 0 0,18 0-20,-16 0 12,6 0-11,0 0-1,0 20 6,-1-20-1,-1 22 3,4-22 2,-1 24-2,1-7-7,2-2 4,1 0 2,4-1-4,1-1-4,0 0 20,0-3 0,0 2 8,0-1 5,27 0-9,-27 1 0,19-3 4,-19 0-5,25-1 9,-25 2-8,26-3-4,-11-2-4,-1 1-12,2-2-4,-2 0 0,4-1 8,-1-3-8,1 0 13,-2 0-10,4 0-7,-2 0 4,-1 0-4,1-21 4,-4 21 8,0-17 4,-1 17-16,-3-18-8,1 18 3,0-20 1,-3 20 12,1-21-5,-2 7-15,0 1-9,-1 1 8,0-3 4,0 1 20,-3-2-8,-1 1-9,0 1 9,-2 1-4,0 1 17,0 5-4,0 0-7,0 1-1,0 3-4,0 1 7,-23 1 1,23 1-8,0 0-5,0 0 5,0 0 3,0 0-4,0 0 2,-11 0-13,11 0-3,0 0 16,0 25-8,0-25 1,0 21 7,0-21-4,0 22-4,28-22 11,-28 21 1,22-21 0,-22 20 30,25-11-19,-10 0 8,0 1 0,-4-1-8,0-1 17,0-1-9,-2 3-3,-1-2-8,-8 1 8,6-1-4,-6-1 8,0-2 7,0 1-7,0 2-5,0-4-7,0 2-13,-27 1 4,27-2-4,0 1-25,-27-2-31,27 3-35,-17-4-53,17 1-38,-15-1-50,15 1-20,-10-4 61</inkml:trace>
  <inkml:trace contextRef="#ctx0" brushRef="#br0" timeOffset="205243.5276">25438 18016 203,'-18'0'0,"18"-15"4,0 15 5,0 0-3,0 0 0,0 0 0,-9-7 1,9 7 8,0 0 4,0 0-1,0 0-1,0 0-6,0 0 0,0 0 12,-5 0-3,5 0 11,0 0 3,0 0-9,0 0 11,-2 0-8,2 0 3,-2 0-8,0 0-8,2 0 0,-2 0-9,-1 0 7,-2 0-4,1 0 6,-2 0-9,1 0 0,1 25 6,-3-25 1,0 18 14,4-18-2,-1 15 5,2-15-3,0 17-2,2-17-1,0 17 9,0-8 7,-2 0-5,2-1 7,0 2-26,0-1 4,0 1-3,0-1-5,0 1 4,0 0-16,0-1 0,0 2 1,0-3 0,20 0-4,-20 1 7,0-2-11,0 0 14,13-3-3,-13 0-4,0-1 7,12 0-14,-12-1-8,9 1-27,-9-3-18,11 0-29,-5 0-26,-1 0 1,4 0-9,-2 0 5,1 0 1,2 0-1,-3 0 29</inkml:trace>
  <inkml:trace contextRef="#ctx0" brushRef="#br0" timeOffset="205847.7603">25566 18074 468,'0'-3'5,"0"1"8,0 2 6,0 0 2,0 0-7,0-3 11,0 3-4,0 0-3,0 0 13,0 0-18,0 0 13,0 0 1,0 0-2,0 0 0,0 0-18,0 0 3,0 0-3,0 0 5,0 0 7,0 0-4,0 0 4,0 0-4,0 0 1,0 0 12,0 0-7,0 0 4,0 20-1,0-20-9,0 21-3,0-21-4,0 24-2,0-8-8,23-3 14,-23 1-13,0-1-2,0 2 5,22-1-16,-22-1 11,13-1-4,-13-3 8,14 1-7,-14 0 10,11-3-3,-11-1-4,11-1 3,-8-1-8,4 1 4,-5-3-8,0 0 5,0-2 3,1 0 4,-1 0 3,0 0-3,0 0 2,1 0-9,1 0 6,1-27 10,0 27-20,-2-21 20,2 21-3,2-25-15,-1 10 11,-4 1-11,6 0 4,-6-1-3,2 1 11,-3 2-8,2-1-12,0 4 19,-1 0-9,-2 3 9,0-2 12,0 4-14,0 1 1,0 1-4,0 1 0,0 1 3,0 0-1,0-3-3,0 3 0,0 0 1,0 0 6,0 0 1,2 0-3,-2 0 7,2 0 4,-2 0 7,2 0 7,4 24-9,-2-24 3,-1 17 0,3-17-12,0 17 11,-1-17-25,4 21 7,-4-11 0,1 0-11,1 0 11,1-1-15,-2 2 11,1-1 4,-1-1-9,0 1-3,2-1-28,-2 3-18,3-3-14,-4-1-13,6 1-15,-4 0-7,2-3-5,2 1-17,0-1 4,-4-5 24</inkml:trace>
  <inkml:trace contextRef="#ctx0" brushRef="#br0" timeOffset="206195.1665">25973 18020 329,'-14'21'-2,"14"-21"4,-8 0 8,8 17 6,-5-17 5,5 15 4,0-15 5,0 17-6,0-8 2,0 2-11,0-2 0,0 1 5,20 1-2,-20-3 12,0 2-4,21-2-5,-21 0 0,0 1 5,20-2 0,-20 1 6,11-2 3,-11 1-9,9-2 3,-9 1 8,7-2-4,-7 3 1,0-2-1,0 0-10,0 0 3,0 2 0,0-2-10,0 3-11,0-2 7,0 1-12,-25 1-6,25 0 14,0-1-22,-20 0 4,20 1-2,-12 0-21,12-2-15,-13-1-25,13 2-23,-7-3-16,7 1-5,-8 0-5,8 0-5,0-4 5,0 3 29</inkml:trace>
  <inkml:trace contextRef="#ctx0" brushRef="#br0" timeOffset="206935.0045">26128 17943 528,'0'0'-1,"0"0"3,0 0 7,0 0-2,0 0 18,0 0 10,0 0 18,0 0 18,0 0 5,0 0 10,0 0-8,0 0 15,0 22-10,0-22 0,0 0-3,0 17-18,0-17-19,15 18-9,-15-18-18,0 18-12,14-7 16,-14 2-17,7 2 8,-7 1-3,9-3-13,-5 4-3,0 0 0,2-3 11,-2 1 1,0-3-1,3 2-19,-3-2-24,-2 3-17,1-5-19,0 0-4,1-2-17,-2 0 2,0-1 9,-1 0 3,3-2 14,-2-2-5,0-1-3,-2 1 0,2-3 8,-2 3 12,2-3 5,-2 0 4,0 0-4,0 0 3,0 0 6,0 0 9,0-24 7,0 24 4,0-18 5,0 18-4,0-24 7,0 24 6,0-24-2,0 9 22,0 4 14,0-1 0,0-1 10,0 5-8,0-2 2,0 1 1,25 4-1,-25 0 1,17 0-8,-17 1-4,19 1 4,-19 1 12,21 0 1,-21 2-2,15 0 2,-5 0-17,-10 0-3,8 0-3,-6 0-2,3 0 10,-5 23 3,2-23 4,0 0-8,-2 20 0,4-20-16,-2 14-3,2-14 5,-2 13-5,2-13 21,-4 16 10,5-9-6,-1 1 0,0 2-18,2-3-4,-4 3-7,2 0 3,1 0 4,1-1-8,-2 0 7,3-1-1,1-1-1,0-2 3,-1 3 0,2-3 11,0-2 0,-2 0 4,1 0 8,-2-2-8,-2-1 5,0 0-3,-1 0-6,1 0-1,0-23-3,1 23-14,-3-20 17,0 20-4,1-30-3,-3 12 20,0 1-5,0 2-7,0-1 2,0-1-1,0 3-4,-27 3 9,27 1-12,-18 3-8,18 0-5,-27 2-3,14 3-1,-4 0-11,4 2-15,-1-3-11,3 3-4,1 0 2,0 0-23,5 0-12,1 0-3,2 0-15,-2 23 6,4-23-7,0 0 1,0 19 2,0-19 28</inkml:trace>
  <inkml:trace contextRef="#ctx0" brushRef="#br0" timeOffset="207603.679">26652 18119 582,'6'-7'16,"-1"4"8,-3 3 9,3-1 9,-1 1-5,-2 0-2,1 0-3,-1 0 3,2 0-7,1 0 12,-3 0 5,2 0 2,1 0 0,0 26-10,-1-26-20,0 24-8,1-24-4,1 27-7,0-13 14,0 2-10,-2-2 6,-1 0 4,3-2-7,-2-2 10,-1 4-14,4-2-1,-2-2 12,1-1-12,0 0 5,-1-1 2,0-1-21,0-1 10,-1 0 8,2-1-15,-3-2 18,-1 0-7,0-2 4,0-1 11,3 0-8,-4 0 0,1 0 1,0 0-5,2-21 1,1 21 3,-3-26-12,4 26-3,-1-34 0,2 15 7,0-2 0,-1 0 12,1 4-4,0-3-11,-2 3 3,1-1-11,0 5 8,-3 3 8,-1 1-8,4 1 4,-4 2-4,-2 3-4,2 0 12,-2 3-8,0-1 0,0 1 0,0 0-4,0 0 11,0 0-2,0 0 7,0 0 0,0 22-7,0-22 7,0 0-12,0 24 0,0-24 5,0 18-5,0-18 4,0 15 1,0-15-20,0 12 16,21-12-9,-21 8-2,0-8 20,0 7-14,16-7 5,-16 2 6,0-2-3,0 0-7,11 0 14,-11 0 0,7 0-7,-2 0 11,0-21-4,1 21-3,-1 0 4,1-16-1,-2 16-11,0 0 12,0-13 0,0 13 12,-1 0 8,-2 0-19,0-8 3,-1 8-8,2 0-8,-2 0 8,0 0 0,0 0 9,0 0-5,2 0 5,-2 21 12,2-21-25,0 23 8,1-23 0,-1 28-20,3-13 12,-1 0-4,1-1-20,-3-2-7,4-2-34,-3 0-15,1 0-13,3-3-17,-2 0 13,-1-1-9,2-2 0,1-2 0,1 0-29,-2-2-9,1 0 27</inkml:trace>
  <inkml:trace contextRef="#ctx0" brushRef="#br0" timeOffset="208307.9901">27290 18250 299,'6'0'1,"-1"-2"12,0 2 6,-1-3 17,0 1 11,-1 0-8,-1-1-6,0-2-6,0 1-13,-2 0 1,0-2 6,0 0-16,0 0 6,0-2 1,0 1 10,0 0 19,0-3-5,0 5 14,-22-2-8,22 2-2,0 1 3,0 2-14,-14 0-4,14 1-7,0 1-10,0 0 0,-10 0-4,10 0-2,-8 0-1,8 25 0,-6-25 8,3 21-10,-1-21 3,2 28 3,2-14-14,0 1 12,0-2-3,0-1-2,0 2 7,0-4-11,25 2-4,-25-2-29,0-4-19,24 2-24,-24-3-27,20 0 3,-20-3-5,25 1 3,-12-3 30,-3 0 8,1 0 18,0 0 28,1 0 15,-4 0 18,1-27 15,-2 27 0,-2-19-5,1 19 4,-1-18 0,-3 18 1,2-26-1,-1 12 3,1 0 2,-1-1 8,-3 0 21,0 1-4,2-3 17,-2 2-4,0 1-3,0 4 9,0-2-14,0 3 6,0 1-15,0 1 0,0 3 1,0 0-18,0 0 7,0 3-16,0-1-14,0 2 2,0 0-10,0 0-5,0 0 12,0 0 1,25 0 7,-25 0 4,15 0-7,-15 22-1,13-22-3,-13 0 0,16 24 3,-16-24 5,9 23-16,-9-13 7,5 2-3,-5-1 3,0 1 12,0-3-8,0-2-8,0 0-8,0-2 0,0-1 0,0 0 8,0-4-4,0 0 12,0 1 8,0-1 4,0 0 16,0 0-16,0 0-8,0 0-12,0 0-19,0-21 3,0 21 5,0-23-5,20 23 4,-20-30 12,20 14-8,-20-1 8,18 3 1,-18 3-18,19-1 9,-19 3-8,15 1-18,-6 0-20,-9 2-51,11 1-40,-4 0-44,-2 1-49,-1 1-12,0 1 49</inkml:trace>
  <inkml:trace contextRef="#ctx0" brushRef="#br0" timeOffset="209418.6621">28137 17876 516,'9'-2'12,"-5"-2"17,3 1 12,-4-1 20,3 3 10,-3 0 13,-1-2-1,0 3-8,-2-2-15,2 2-18,-2 0 7,0 0 0,0 0 29,0 0 8,0 0-4,0 0 6,0 0-21,0 0-13,0 0 6,0 0-11,0 0 10,0 0-2,0 0-20,0 0-5,-18 0-19,18 0-10,0 0 0,0 0 7,-18 0-20,18 0 5,-16 0-1,5 0-15,-2 30 16,-3-30 6,3 30 4,-2-13 10,0 0-1,1 3-7,1-1-2,0 5 10,3 0-4,0 1 7,2-1-1,2 5 3,0 0 9,3 3 1,3 0 3,0 0-15,0-3 6,0 0-13,0 0 6,27-2-2,-27 0-2,27 0 3,-27-3-9,31-1 4,-13-1-8,2-2 9,1-2-8,-1-2 5,0-2-3,3 1-5,-4-4 4,0-2-3,-1 0 1,-2-3 0,-1 0 0,-5-1 0,2-5 2,-2 4-1,-3-3-9,-1-1-14,-2 2-20,-1-2-26,-3 2-11,5-2-15,-5 1-3,0 1 4,0-1-35,0-1-27,0 0-21,0 1-20,0 2 8,0 2-11,-19 0-18,19 0-18,0 2 46</inkml:trace>
  <inkml:trace contextRef="#ctx0" brushRef="#br0" timeOffset="211883.2369">28487 18092 145,'0'0'7,"0"0"-1,0 0-9,0 0 6,0 0-10,0 0 4,0 0 10,0 0-3,0 0 4,0 0 3,0 0 5,0 0 18,0 0 9,0 0 3,0 0 5,0 0-4,0 0 11,0 0-1,0 0-13,0 0-4,0 0-12,0 0 6,0 0 8,0 0 0,0 0-3,0-16-12,0 16-5,0 0-7,0 0-11,0 0-4,0 0 3,0 0-6,0 0-1,0 0 11,0 0-7,0 0 11,0 0 15,0 0 9,0 0 3,0 0-2,0 0 3,0 0-15,0 0 4,0 21 26,0-21-6,0 0 7,0 16-8,0-16-26,0 18-9,0-18-4,0 18 1,0-7 6,0 2 1,0-1-8,0 2-1,0-1-18,12-1 11,-12 1 0,0-2-1,0 1 5,0-7-8,0 4-15,8-2 3,-8-2-15,0 0-30,0-1-19,0-1-35,0 2-9,0-2-6,0-1 11,0 3 5,0-2-9,0 0 10,0 1-4,0-2 13,-20 0 35</inkml:trace>
  <inkml:trace contextRef="#ctx0" brushRef="#br0" timeOffset="212228.1443">28526 17928 366,'0'-7'14,"0"5"12,0-2 13,0 1 6,0-2-15,0 4-6,0-3-10,0 4-14,0 0 3,0 0-17,0 0-13,0 0-1,0 0 2,0 0 3,0 0 7,0 0 3,0 0-27,0 22-10,0-22-16,0 21-23,0-21 18,0 20 15</inkml:trace>
  <inkml:trace contextRef="#ctx0" brushRef="#br0" timeOffset="213007.1906">28768 18081 427,'0'-7'5,"-22"4"1,22 1-5,-22-3 6,22 5 2,-21 0-7,10 0 4,2 0 6,-1 0-3,-1 0 3,3 0 0,1 21-12,-1-21-2,2 0-4,2 24 6,-1-24 0,3 18-7,-1-18 4,3 22-2,-3-11-2,2-1 9,1 0 4,0 2-7,0-2 0,0 1 0,0 0 6,0-2-3,0 1 2,21-1-3,-21-1-9,0 0 6,14-3 9,-14-1-2,0 0 5,13-1 1,-13 0 0,11-2-1,-11-1 1,9 0-6,-4 0-3,1 0 4,-1 0-1,2-23 2,-1 23-9,1 0-5,-2-28 0,0 28-3,2-24 4,-5 10 3,2-3 2,0-2 4,-1-3 0,0 2-5,0-4 7,-2 3-3,0-1 1,3 5-4,-2 3 1,-2-5-6,0 3 1,0 1 6,0 2-12,2 1 7,-2-3-1,2 1 4,-2-3 2,1 7 10,0 0 14,1 1 1,0 1 8,-2 1-11,3 3 1,-1 0 8,-1 3-8,1 0 5,-1 0-2,-1-2 4,0 3 0,0 0 2,0 0-4,0-3-14,0 2 16,0 1-7,0 0-10,0 0 3,0 0-16,0 0-8,0 0 10,0 0-3,0 0 4,0 0 14,0 0 18,0 0 15,0 0 9,0 21 11,0-21-29,0 22-11,0-3-7,0-1-11,0-1 3,0 3 5,0-3-1,0 1 0,0 3-1,19 1 0,-19-3-4,0 3-16,0 4 4,13-1-12,-13 2 12,0 1-7,11-4-12,-11 0-14,8-2-42,-5-1-2,2-2-26,0 2-13,0-5 2,0-1-28,-3-1-8,2 0-16,0-5-30,-3 1 45</inkml:trace>
  <inkml:trace contextRef="#ctx0" brushRef="#br0" timeOffset="213707.6822">29054 17783 426,'0'-2'13,"0"-3"14,0 2 21,0 1 14,0 0 3,0-1 9,0 1-7,0 0 4,0 1-17,0-1-10,0 2-3,0 0-10,0 0 1,0 0-8,0-1-10,0 1-19,0 0 12,0 0-3,0 0 28,0 0 32,0 0-10,0 0 4,0 25-20,0-25-11,0 27-4,0-10-3,0 3-4,0 0 5,0 5-4,16-2-3,-16 0 2,0 4-5,0 2-1,13 0 21,-13 5-1,8 0-4,-8 2 6,9 3-21,-9 2-3,5 0 0,-1-2 2,-1-3-8,2-1 7,-2-2-7,-2-2 3,2-6 0,0-2 4,-3-3 1,0-3-1,0-1 1,0-4-10,0 1 3,0-1-4,0-3 10,-25 1-13,25-1-13,0 1-24,-24-2-28,24 4-37,-16-4-42,16 1-33,0 0-33,-12-1-27,12 1-30,0-4 53</inkml:trace>
  <inkml:trace contextRef="#ctx0" brushRef="#br0" timeOffset="219523.7822">20838 18470 237,'0'0'4,"0"0"10,0 0 13,0 0 10,0 0 7,0 0-3,0 0-8,0 0-4,0 0-7,0 0-7,0 0-5,0 0-7,0 0-3,0 0 1,0 0-3,0 0 5,-20 28-3,20-28-4,0 0 4,0 27-5,-17-27 6,17 19 1,0-19 1,-9 16 2,9-16-7,-7 16 5,7-16-4,-5 13-2,2-5 2,-1-1 0,1 0-2,1 1-8,-1-1-18,0-1-12,-1 0-14,0 2-7,3 0-16,-2-3-2,2 1 9,-1-2 16</inkml:trace>
  <inkml:trace contextRef="#ctx0" brushRef="#br0" timeOffset="219843.4265">20873 18502 248,'2'-4'1,"0"4"0,-1-3 6,1 0 0,1 1-1,0-3 10,-2 5-4,1 0-1,1-2 5,-1 1-14,2-1 2,-4 2 0,1 0 4,3 0 9,-3 0 0,2 0 3,-1 0-7,2 0 1,0 22-4,1-22-10,0 0-3,1 22 1,3-22 3,-3 17 3,2-17-15,1 19-15,3-10-25,-1 1-20,1-2-22,2 0 10</inkml:trace>
  <inkml:trace contextRef="#ctx0" brushRef="#br0" timeOffset="220775.7454">20641 17794 117,'0'0'10,"17"0"7,-17 0-3,0 0 13,14 0-10,-14 0 2,12 0 5,-3 0-6,-3-15 1,3 15-1,-3 0 5,4-10 1,-4 10 8,1 0-13,-2-7-6,0 7-10,1-4-6,-2 4 0,1-4 1,1 4 3,-1 0-2,0 0-4,1 0-1,0 0-20,2 0-17,-2 0-10,1 0-19,0 0-5,-2 0 18</inkml:trace>
  <inkml:trace contextRef="#ctx0" brushRef="#br0" timeOffset="221255.7254">20695 17929 163,'-1'0'-1,"1"-9"4,-1 9-1,-2 0 3,2-5 1,1 5 0,-2-3 12,0 2 13,1 1-1,0-1-2,1 1-12,0 0-9,0 0-3,0 0 1,0 0 2,0 0-7,0 0 0,0 0 1,0 0 2,0 0 2,0 0-2,0 0 0,0 0-4,0 0 2,0 0 9,0 0 5,0 0 12,0 0 7,0 0-2,0 23 3,0-23-21,0 22-13,21-22 5,-21 19-7,0-19 8,0 17 8,0-17-7,13 17-7,-13-17 1,0 18 0,11-9 7,-11 3 6,3 0-4,0 0 0,-2-2-9,2 0-6,-2-1 8,0 0-12,2-1-7,-2-1-13,2 0-16,-1 2-9,-1-5-1,1 1-15,-1-1-7,0-2-13,0 1 9,1-1 31</inkml:trace>
  <inkml:trace contextRef="#ctx0" brushRef="#br0" timeOffset="221489.8861">20725 17999 73,'0'-3'2,"12"2"-4,-12 1 2,0-1-5,0 1-9,6 0 4,-6 0-7,4 0 4,1 0 6</inkml:trace>
  <inkml:trace contextRef="#ctx0" brushRef="#br0" timeOffset="221907.4828">20877 17970 58,'1'-5'5,"1"0"-3,-2 0 13,0 0 1,0 5-1,0-2 15,0 2-2,0-3-4,0 1-1,0 0-12,0 2-10,0-1 0,0-1-2,0 2 3,0-1-8,0 1 3,0 0 5,0 0-10,0 0 11,0 0 6,0 0-9,0 0 8,0 0-2,0 20-12,0-20 6,0 0 3,0 17 4,0-17 3,0 0-4,-18 15-6,18-15-1,0 7 5,0-7 0,0 10 3,0-3-4,0-1-4,0 3 2,0 0 4,0-2-7,0 1 8,24-3-4,-24 0-1,0-1 11,17-1-9,-17-1 0,0 0-6,15-1-2,-15-1 3,0 0 11,10 0 6,-10 0-8,8 0 3,-8 0-15,6-20 0,-4 20 6,-1 0 0,1-21 5,-1 21 5,-1-15-8,0 15 1,0-12-2,0 12-7,0 0 15,0-11-5,0 11 11,0-6-10,0 1-7,0 0 6,0-1-8,0 1 10,0-3-3,0 3-5,0 0 6,-16 3 0,16 2 1,0 0 2,0-3-4,0 3-6,0 0-8,-9 0-9,9 0-14,-4 0-2,2 0-12,-2 0-5,1 0-3,2 0-11,-1 0 17,0 0 11</inkml:trace>
  <inkml:trace contextRef="#ctx0" brushRef="#br0" timeOffset="222283.7317">21099 17895 155,'0'0'12,"0"0"20,0 0 17,0 0 11,0 0 11,0 0-10,0 0-2,0 0-17,0 0-16,0 0-6,0 0-24,0 0 9,0 0-13,0 0 5,0 0 2,0 0-1,0 0 10,0 0-9,0 24-1,0-24 5,0 19-15,-15-19 6,15 22 3,0-22-9,0 19 19,0-19-11,0 12 12,0-3-3,0-9-7,0 13 2,0-7-4,0 3-10,21 3-8,-21 0-7,0 0-34,0-2-6,17 1-11,-17-2-6,0-3 12,0 2 16,0-4 19</inkml:trace>
  <inkml:trace contextRef="#ctx0" brushRef="#br0" timeOffset="222759.2948">21178 17844 154,'0'0'-4,"0"0"3,14 0 0,-14 0-1,0 0 3,0 0 4,0 0 0,0 0 3,0 0-5,0 0-5,0 0 2,0 26 4,0-26 3,0 0-5,-18 22-1,18-22-3,0 19 2,0-19 2,-14 18 2,14-10-9,0 3 0,-9-1 6,9-3-5,-10 2 10,6-2-1,-1-2-5,2 0 0,-2-2 0,2-3 1,0 0-5,-1 0-1,1 0 3,3 0-1,0 0 3,-1 0 6,1 0-10,0 0 0,0 0 1,0 0-1,0 0 12,0 0 1,0 0 1,0 0-2,21 0 0,-21 0-1,0 0 2,17 0 2,-17 1 2,0 0-5,15 0 4,-15 2 3,11 0-6,-11 0 1,9 1 2,-5 4 0,0-3-3,1-1 0,-1 0-6,3 0-8,-3 3 3,1-3 0,-1 2 1,2-1-4,-1-1-14,1-1-6,2 2-18,-2-5-11,0 0-13,0 2 10</inkml:trace>
  <inkml:trace contextRef="#ctx0" brushRef="#br0" timeOffset="223044.6138">21354 17863 59,'0'0'9,"0"-1"6,26 0 5,-26-2 0,0 0 0,25 1-9,-25-1-7,19 1 4,-19-2-13,21 1 5,-10 2-2,-1 0-13,0-1-4,0 1-15,-2-1-2,-1 2 8</inkml:trace>
  <inkml:trace contextRef="#ctx0" brushRef="#br0" timeOffset="223463.5447">21411 17856 236,'-1'0'6,"1"0"10,0 0 2,0 0 8,-1 0 2,1 0-10,0 0 0,0 0-8,0 0-7,0 0 5,-2 0-2,2 0 13,-1 0 10,1 0 3,-1 0 16,0 0-17,-1 0 4,2 22-9,-1-22-12,1 0 14,0 21-14,0-21 8,0 13 0,0-13-12,0 16-5,0-16-13,0 17 2,0-7 4,0 0 2,0-2 15,0-2-10,0 1 3,0-2-5,0 0-5,0-4 2,0 1-9,0-1 5,0 0-4,0 1 12,0-1-1,0 1 3,0-2-1,0 0 1,0 0-5,0 0 0,0 4-1,0-1 0,16-3 2,-16 2-6,0 1 8,16-3-13,-16 1 4,15-1-2,-7 0-10,1 0-4,2 0-18,-1 0 15,0 0-5,-1 0 5,2 0 0,-2-19-11,0 19-3,-2 0-13,-1 0-3,-1 0-14,2 0-8,-4 0-9,1 0 18</inkml:trace>
  <inkml:trace contextRef="#ctx0" brushRef="#br0" timeOffset="223683.6969">21448 18000 179,'0'0'6,"0"0"-4,0 0 1,0 0 3,0 0-6,19-13 8,-19 13-7,0-8-27,20 8-14,-20-9-16,14 4 8</inkml:trace>
  <inkml:trace contextRef="#ctx0" brushRef="#br0" timeOffset="224003.1909">21623 17818 218,'0'-3'12,"0"0"5,0 0 15,0 1 3,0 0 3,0 2-1,0-1-12,0 1 1,0 0-13,0 0-8,0 0-2,0 0 2,0 0 16,0 0 19,0 0 7,0 0 2,0 25-23,0-25-9,0 20-8,0-20-10,0 24 14,0-24-9,0 24 2,0-11-2,0-2-6,20 4-6,-20-3 4,0 0-4,0-2-6,0-1 1,12-4-16,-12 2-2,0-4-12,0-3-16,0 0-12,0 0-3,0 0-2,0 0 3,0 0 7,0 1 6,0-1 18</inkml:trace>
  <inkml:trace contextRef="#ctx0" brushRef="#br0" timeOffset="224583.5916">21894 17803 175,'0'0'12,"0"0"1,0 0 13,0 0 18,0 0-1,0 0 7,0 0-11,0 0-12,0 0-13,0 0-6,0 0-3,0 0 7,-16 0 2,16 0-1,0 18 5,-20-18-12,20 15-8,-14-15 3,5 20-11,2-9 6,-1 1 5,3 1 3,0 0 4,2-2-1,1 4-13,1-1-3,0-1 0,1-3-3,0-1 16,0-2-3,0-2 6,0 0-9,0-5-5,22 0 3,-22 0-6,0 0 3,0 0 7,20 0 4,-20 0-1,12 0 1,-12 0-4,12 0-6,-12 0 9,12 0-7,-7 0 8,-1 0 3,0 0-4,0 0 1,1 0-3,-2 0 3,1 0-4,0 0 3,0 0-4,-2-21-4,2 21 4,-3 0 5,1 0 2,-1-18-4,0 18-2,-1 0 3,0 0-3,1 0-1,-1 0 7,0 0-10,0 0 1,0 0 9,0 0-4,0 0 3,0 0 4,0 0-12,0 21 3,0-21 1,0 0 0,0 0 2,0 18-7,0-18 3,0 0-2,0 0 1,0 0-5,0 0-13,17 0-26,-17 0-8,0 0-12,0 0-2,0 0-6,8 0 0,-8 0 16</inkml:trace>
  <inkml:trace contextRef="#ctx0" brushRef="#br0" timeOffset="224788.5235">21915 17936 258,'0'-2'-9,"0"1"11,0 1 0,0-3 2,0 2 9,0-3-14,21 0 2,-21 2-6,0-4 2,22 0 1,-22 1 5,16 2-7,-16-1-12,14 1-15,-14 1-27,12-1-1,-12 1 9</inkml:trace>
  <inkml:trace contextRef="#ctx0" brushRef="#br0" timeOffset="225335.8556">22134 17821 325,'0'-1'-1,"0"1"1,0-2-4,0 2 0,0 0 6,0 0 2,0 0 3,0 0 5,0 0-5,0 0-9,0 22 13,0-22-7,0 0 4,0 18 8,0-18-16,0 15 6,0-15-9,0 17 4,0-17 6,0 12-7,0-3 7,0-4-10,0 2 3,0-2 0,0 0-6,0-2 7,0 2-2,0-1 0,0-4 3,0 3 2,0-3-6,0 2 6,0-2 6,0 0-12,0 0 3,0 0 3,0 0-5,0 0 9,0 0 0,0 0-6,0 0 5,0-21-5,0 21 6,0 0-5,0-24 1,0 24 6,0-18-7,0 18 21,0-17-2,0 17 6,0-14-1,0 14-11,0-7-2,0 7-10,0-5 5,0 5-9,0 0 1,0 0 0,0 0-6,0 0 6,0 0-5,0 0 7,0 0-2,0 0-1,0 0 1,0 0-1,0 0 1,0 0 2,0 21-2,0-21 2,25 0-2,-25 20-3,0-20 4,19 0-4,-19 17 8,12-17 0,-12 0-4,14 14-3,-14-14 0,14 0 1,-5 0-2,-2 0 3,2 0-3,-3 0 0,3 0 7,1 0-1,-3 0-3,0-24 0,-1 24-7,-1-18 0,3 18 0,-3-20 2,-3 20 11,3-20 13,-4 20 13,2-21 6,-2 21-5,-1-13-11,0 8-6,0 5-16,0-6-1,0 3-26,0 3-25,0 0-25,0 0-28,0 0-16,0 0-17,0 0 20,0 0 27</inkml:trace>
  <inkml:trace contextRef="#ctx0" brushRef="#br0" timeOffset="227162.7519">20851 18265 120,'0'0'14,"0"0"7,0 0 8,0 0 10,0 0-7,0-3 6,0 3 1,0 0-9,0-2-5,0 2-18,0 0 2,0 0 0,0 0 0,0 0 1,0 0-8,0 0 3,0 0 5,0 0 0,0 0 7,0 0 11,0 0-4,0 0 14,0 0 0,0 0-9,0 0-1,0 26-4,0-26-7,18 17 5,-18-17 0,0 20 0,0-20 2,0 21-5,13-11-7,-13 1-10,0 1 13,9-3-7,-9 0 0,7 0 3,-7-1-13,5-1 3,-3-2 6,0 0 0,0 0-6,1-3-4,-3 2 4,0-3 2,1 2 0,0-2 4,-1 1-7,0-1 0,0 1-3,0 0-18,0-1-13,0 0-19,0 0-22,0 0 0,0 1-4,0-1-3,0 2 12,0 0-11,0-2-18,0 0 9,0 0 17</inkml:trace>
  <inkml:trace contextRef="#ctx0" brushRef="#br0" timeOffset="227624.8403">20987 18282 132,'0'0'1,"0"17"12,0-17 8,0 0 10,0 0 9,0 0-6,0 12-12,0-12-11,0 0-7,0 12-3,0-12 2,0 9 7,-18-4-8,18 0 1,0 2 0,0-4-8,-16 2 6,16-1-5,0-1 1,-8-1 3,8 1 2,0-3-9,0 0 1,0 0-1,0 0 1,0 0 8,0 0-1,0 0 2,0 0-10,0 0 11,0 0-2,0 0 7,0 0 4,0 0 5,17 0-2,-17 0-1,0 0 11,0 0-10,0 21 4,10-21-8,-10 0-10,0 22 4,0-22 1,0 12 2,5-12 0,-5 13-2,2-13 2,5 8-4,-4-8 4,5 10-2,-3-6-6,1 0-5,-1 1 2,-1-1-11,3 1-8,-3-2-20,1 2-13,-1-5-12,0 5-7,1-5-10,-2 2 10</inkml:trace>
  <inkml:trace contextRef="#ctx0" brushRef="#br0" timeOffset="227906.7513">21123 18228 191,'0'-4'10,"0"-1"21,25 1 5,-25-1 24,0 1 5,20 0-9,-20 0 5,0 1-15,18 0-7,-18 1-14,10-3-5,-10 5 0,11-2-16,-6 1 7,0-1-9,-2 0-13,0 2-4,0 0-18,-2 0-7,0 0-13,1 0-10,-2 0-13,0 0-21,0 0-13,0 20 22</inkml:trace>
  <inkml:trace contextRef="#ctx0" brushRef="#br0" timeOffset="228296.5113">21127 18298 463,'-1'0'7,"1"0"10,-2-11 17,2 11 3,0 0-3,-1 0-10,1 0-19,0 0-2,0 0-6,0 0-3,0 0 2,0 0 1,0 0 3,0 0 14,0 0 0,0 0 12,0 0-6,0 26-4,0-26 6,0 24-10,0-24 4,-20 27-4,20-27-1,0 23-5,0-11 4,0-1-5,0-1-5,0-1 7,0 1-6,0-2 6,0-2-2,0 0-11,0 0 10,0-1-4,20-1-3,-20 1 9,0 1-8,0-4 0,0 3 11,13 0-6,-13 0-3,0-3 9,11 1-8,-11 0-5,8-1 7,-3-1-5,1 1 2,-1-1 0,2-1 3,-2 0 0,4 0-4,-1 0 4,3 0-10,-2 0-15,-3 0-15,1 0-16,2 0-9,-4 0-9,1 0 8,-2 0 0,-3-14-6,2 14 2,-2 0-15,0 0-11,-1 0 23</inkml:trace>
  <inkml:trace contextRef="#ctx0" brushRef="#br0" timeOffset="228544.7824">21158 18397 285,'0'0'14,"0"-2"8,0 2 14,0-1-4,0 1-10,0 0-7,0 0-14,0-2-2,0 2-1,0 0-5,18 0 3,-18-1-3,0 1-16,0-1-4,11 0-19,-11-1-16,9 2-12,-3-2 0,1-2 16</inkml:trace>
  <inkml:trace contextRef="#ctx0" brushRef="#br0" timeOffset="228835.3971">21246 18185 209,'0'0'5,"0"0"6,-1 0-2,1 0 2,0 0-6,0 0-3,0-2 9,0 2-3,0 0 9,0 0-1,0 0-1,0 0 8,0 0-8,0 0-1,0 0-10,0 21-2,18-21 0,-18 0-2,0 0 4,0 19-6,13-19 4,-13 0 0,0 11-5,9-11 2,-9 0-18,5 10-10,-5-10-15,7 8-22,-3-5-13,-2 0 12</inkml:trace>
  <inkml:trace contextRef="#ctx0" brushRef="#br0" timeOffset="229320.7193">21409 18179 61,'2'0'-2,"-1"-1"8,-1 1-5,0 0 5,2 0 7,-2 0-2,0 0 11,0 0 3,0 0 4,0 0 5,0 0-4,0 0-6,0 0-7,0 21-6,0-21-2,0 0 1,0 14 4,0-14 1,0 0-12,-21 16 7,21-16-10,0 9 5,0-9 14,-14 10-7,14-3-3,0-2-7,-13 0-5,13-2-1,-8 3 8,2-1-1,1-1-3,0 2 3,0-1 2,1-1-3,2 1-5,1-2 1,-1 1-6,2-1 1,0-1 12,0-2 3,0 0 2,0 0 13,0 0 2,0 0 7,0 0 0,0 0-11,0 0-10,0 0-4,0 0 13,0 0 6,0 0 3,0 0 6,17 19-5,-17-19-1,0 20 18,0-20-11,9 25-4,-9-10 7,0 0-12,9-1 6,-5 2 2,0-3-9,0 1-18,0-2 7,2 0-11,1-3-7,-2 2 14,0-4-3,0 2-5,0 0 4,0-1 0,0-3-29,0 2-30,-1-2-28,0 4-45,1-1-32,0 1-23,3-3-3,-1 3 41</inkml:trace>
  <inkml:trace contextRef="#ctx0" brushRef="#br0" timeOffset="234716.1688">18148 16528 28,'0'-3'-5,"0"3"4,0-1-1,0 1 1,0 0-2,0 0-2</inkml:trace>
  <inkml:trace contextRef="#ctx0" brushRef="#br0" timeOffset="234783.8741">18148 16524 2,'0'22'2,"0"-22"-3,0 0 1</inkml:trace>
  <inkml:trace contextRef="#ctx0" brushRef="#br0" timeOffset="236819.5779">18340 16555 230,'0'-1'4,"0"-2"9,0 3 2,0-2 11,0 2 7,0 0-7,0 0-1,0 0-10,0 0-14,0 0 2,0 0 4,0 0 7,0 0 14,0 0-1,0 0 0,0 0 2,0 0-3,0 0 18,0 0 19,0 0 16,0 0 11,0 0 5,0 0 3,0 0-6,0 0 2,0 0-13,0 0-29,0 0-21,0 0-9,0 0-18,0 0-4,0 0 7,0 0-18,0 0 11,0 0-7,0 0-8,0 0-12,0 0-43,0 0-10,0 0-14,0 0-12,0 0 10,0 0-12,0 0-18,23 22-11,-23-22-8,0 0-2,21 0 32,-21 17 39</inkml:trace>
  <inkml:trace contextRef="#ctx0" brushRef="#br0" timeOffset="237220.1041">18808 16617 88,'0'0'5,"0"0"12,0 0 11,0 0 7,0 0 10,0 0 2,0 0 5,0 0 0,0 0-8,0 0-4,0 0-12,0 0-4,0 0-6,0 0-12,0 0 1,0 0-7,0 0 0,0 0 7,0 0-4,0 0 2,0 0-6,0 0-17,0 0-15,10 0-10,-10 0-28,0 0-10,12 17-12,-12-17-1,10 0 32</inkml:trace>
  <inkml:trace contextRef="#ctx0" brushRef="#br0" timeOffset="237436.754">19120 16575 72,'3'0'-3,"-1"0"5,-1 0-2,1 0-1,0 0 7,-2 0-3,1 0 1,0 0-3,2 0-15,-2 0-8,3 0 0</inkml:trace>
  <inkml:trace contextRef="#ctx0" brushRef="#br0" timeOffset="238252.6938">18149 16946 101,'0'-2'3,"0"-1"4,0 1 4,0-1 0,0 0 0,24 1-7,-24 0 1,0 2-2,15-2-1,-15 1 12,0 1 3,12 0 6,-12 0 0,0 0-7,0 0-8,0 0-2,0 0-7,0 0-6,0 0-10,0 0-6,0 0-11,9 0-24,-9 0 9,4 20 3</inkml:trace>
  <inkml:trace contextRef="#ctx0" brushRef="#br0" timeOffset="240075.7243">18556 16927 426,'0'-3'8,"0"-1"9,0 0 14,0 0 24,0 4 20,0-1 2,0-2-1,0 3-23,0-1-19,0 1-5,0 0 0,0 0 21,0-1 12,0 1 21,0 0 8,0-2-2,0 2-18,0 0-11,0 0-24,0-1-21,0 1 8,0-1-12,0 1 0,0 0-11,0 0-4,0 0-7,0 0 3,0 0 0,0 0-26,0 0-33,0 0-42,0 0-42,0 0-8,0 0 12,0 0 2,0 0 23,23 0-9,-23 0-9,0 20 22,21-20 28</inkml:trace>
  <inkml:trace contextRef="#ctx0" brushRef="#br0" timeOffset="240475.229">18979 16922 655,'1'-4'7,"-1"1"4,0 1 31,0 1 23,0 0 32,0-1 16,0 2-12,0 0-16,0 0-38,0 0-16,0 0-16,0 0 5,0 0-5,0 0-18,0 0 3,0 0-12,0 0-7,0 0 22,0 0-22,0 0-4,0 0 0,0 0-24,0 0-6,0 0-14,0 0-13,0 0-8,0 0-6,0 0-8,0 0-17,0 0-5,0 0-5,0 20 1,16-20 39,-16 0 30</inkml:trace>
  <inkml:trace contextRef="#ctx0" brushRef="#br0" timeOffset="240812.0678">19385 16911 353,'3'-9'6,"-1"9"7,1 0 12,-1 0 17,-2 0 16,0 0 1,0 0 4,0 0-15,0 0-21,0 0 4,0 0-15,0 0-2,0 0 2,0 0-12,0 0-4,20 0-2,-20 0 5,0 0-7,0 0-5,0 0-18,0 0-28,0 0-29,0 0-31,0 0-25,0 0-3,9 0 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5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1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8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6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4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6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D6A7-E543-4D0E-96B7-3D40B2487D2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A829-4464-4F76-8ED3-08A3C92F1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1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Foreign Key Concept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Prajakta</a:t>
            </a:r>
            <a:r>
              <a:rPr lang="en-US" dirty="0" smtClean="0"/>
              <a:t> </a:t>
            </a:r>
            <a:r>
              <a:rPr lang="en-US" dirty="0" err="1" smtClean="0"/>
              <a:t>Ugale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2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26480" y="486360"/>
              <a:ext cx="1895040" cy="630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800" y="477720"/>
                <a:ext cx="190620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889640" y="721800"/>
              <a:ext cx="10162440" cy="4878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3160" y="716040"/>
                <a:ext cx="10173960" cy="48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524560" y="4450680"/>
              <a:ext cx="4961520" cy="2270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9520" y="4446360"/>
                <a:ext cx="4971960" cy="22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foreign key relationshi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2587"/>
            <a:ext cx="10515600" cy="43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053070"/>
            <a:ext cx="976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Ref:https</a:t>
            </a:r>
            <a:r>
              <a:rPr lang="en-IN" sz="1200" dirty="0"/>
              <a:t>://macxima.medium.com/primary-key-vs-foreign-key-in-sql-d89260b74e1c</a:t>
            </a:r>
          </a:p>
        </p:txBody>
      </p:sp>
    </p:spTree>
    <p:extLst>
      <p:ext uri="{BB962C8B-B14F-4D97-AF65-F5344CB8AC3E}">
        <p14:creationId xmlns:p14="http://schemas.microsoft.com/office/powerpoint/2010/main" val="38104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Foreign Key Concept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Prajakta Ugale</dc:creator>
  <cp:lastModifiedBy>ABC</cp:lastModifiedBy>
  <cp:revision>7</cp:revision>
  <dcterms:created xsi:type="dcterms:W3CDTF">2021-02-06T04:49:21Z</dcterms:created>
  <dcterms:modified xsi:type="dcterms:W3CDTF">2021-02-10T09:11:29Z</dcterms:modified>
</cp:coreProperties>
</file>