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51542f2c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51542f2c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51542f2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51542f2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51542f2c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51542f2c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51542f2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51542f2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51542f2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1542f2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1542f2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1542f2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51542f2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1542f2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search for issues</a:t>
            </a:r>
            <a:endParaRPr/>
          </a:p>
          <a:p>
            <a:pPr indent="0" lvl="0" marL="0" rtl="0" algn="l">
              <a:spcBef>
                <a:spcPts val="1000"/>
              </a:spcBef>
              <a:spcAft>
                <a:spcPts val="0"/>
              </a:spcAft>
              <a:buClr>
                <a:schemeClr val="dk2"/>
              </a:buClr>
              <a:buSzPts val="1100"/>
              <a:buFont typeface="Arial"/>
              <a:buNone/>
            </a:pPr>
            <a:r>
              <a:rPr lang="en" sz="2400"/>
              <a:t>- Search for tags such as beginner, low-hanging fruit, low-priority, up-for-grabs</a:t>
            </a:r>
            <a:endParaRPr sz="2400"/>
          </a:p>
          <a:p>
            <a:pPr indent="0" lvl="0" marL="0" rtl="0" algn="l">
              <a:spcBef>
                <a:spcPts val="1000"/>
              </a:spcBef>
              <a:spcAft>
                <a:spcPts val="0"/>
              </a:spcAft>
              <a:buNone/>
            </a:pPr>
            <a:r>
              <a:rPr lang="en" sz="2400"/>
              <a:t>- If the org doesn't have labels on it then go for issues that have less discussion and comments in it.</a:t>
            </a:r>
            <a:endParaRPr sz="2400"/>
          </a:p>
          <a:p>
            <a:pPr indent="0" lvl="0" marL="0" rtl="0" algn="l">
              <a:spcBef>
                <a:spcPts val="1000"/>
              </a:spcBef>
              <a:spcAft>
                <a:spcPts val="1000"/>
              </a:spcAft>
              <a:buNone/>
            </a:pPr>
            <a:r>
              <a:t/>
            </a:r>
            <a:endParaRPr b="0"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How to search for resolving the issue</a:t>
            </a:r>
            <a:endParaRPr sz="3600"/>
          </a:p>
          <a:p>
            <a:pPr indent="0" lvl="0" marL="0" rtl="0" algn="l">
              <a:spcBef>
                <a:spcPts val="1000"/>
              </a:spcBef>
              <a:spcAft>
                <a:spcPts val="0"/>
              </a:spcAft>
              <a:buNone/>
            </a:pPr>
            <a:r>
              <a:rPr lang="en" sz="2400"/>
              <a:t>- First check in which all files does the issue has connection with</a:t>
            </a:r>
            <a:endParaRPr sz="2400"/>
          </a:p>
          <a:p>
            <a:pPr indent="0" lvl="0" marL="0" rtl="0" algn="l">
              <a:spcBef>
                <a:spcPts val="1000"/>
              </a:spcBef>
              <a:spcAft>
                <a:spcPts val="0"/>
              </a:spcAft>
              <a:buNone/>
            </a:pPr>
            <a:r>
              <a:rPr lang="en" sz="2400"/>
              <a:t>- Use grep for searching through the files</a:t>
            </a:r>
            <a:endParaRPr sz="2400"/>
          </a:p>
          <a:p>
            <a:pPr indent="0" lvl="0" marL="0" rtl="0" algn="l">
              <a:spcBef>
                <a:spcPts val="1000"/>
              </a:spcBef>
              <a:spcAft>
                <a:spcPts val="0"/>
              </a:spcAft>
              <a:buNone/>
            </a:pPr>
            <a:r>
              <a:rPr lang="en" sz="2400"/>
              <a:t>- Read the portion of documentation where the issue has connection with</a:t>
            </a:r>
            <a:endParaRPr sz="2400"/>
          </a:p>
          <a:p>
            <a:pPr indent="0" lvl="0" marL="0" rtl="0" algn="l">
              <a:spcBef>
                <a:spcPts val="1000"/>
              </a:spcBef>
              <a:spcAft>
                <a:spcPts val="0"/>
              </a:spcAft>
              <a:buNone/>
            </a:pPr>
            <a:r>
              <a:rPr lang="en" sz="2400"/>
              <a:t>- Google search through and check stack-overflow</a:t>
            </a:r>
            <a:endParaRPr sz="2400"/>
          </a:p>
          <a:p>
            <a:pPr indent="0" lvl="0" marL="0" rtl="0" algn="l">
              <a:spcBef>
                <a:spcPts val="1000"/>
              </a:spcBef>
              <a:spcAft>
                <a:spcPts val="1000"/>
              </a:spcAft>
              <a:buNone/>
            </a:pPr>
            <a:r>
              <a:t/>
            </a:r>
            <a:endParaRPr b="0"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Now, let's solve a real-world issue.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b="0"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Search for relevant projects and join the community</a:t>
            </a:r>
            <a:endParaRPr sz="1800"/>
          </a:p>
          <a:p>
            <a:pPr indent="0" lvl="0" marL="0" rtl="0" algn="l">
              <a:spcBef>
                <a:spcPts val="1000"/>
              </a:spcBef>
              <a:spcAft>
                <a:spcPts val="0"/>
              </a:spcAft>
              <a:buNone/>
            </a:pPr>
            <a:r>
              <a:t/>
            </a:r>
            <a:endParaRPr sz="1800"/>
          </a:p>
          <a:p>
            <a:pPr indent="0" lvl="0" marL="0" rtl="0" algn="l">
              <a:lnSpc>
                <a:spcPct val="135714"/>
              </a:lnSpc>
              <a:spcBef>
                <a:spcPts val="1000"/>
              </a:spcBef>
              <a:spcAft>
                <a:spcPts val="0"/>
              </a:spcAft>
              <a:buNone/>
            </a:pPr>
            <a:r>
              <a:rPr b="0" lang="en" sz="1800">
                <a:solidFill>
                  <a:srgbClr val="D4D4D4"/>
                </a:solidFill>
              </a:rPr>
              <a:t>Search for relevant projects on Github based on your skil1s. You can use Github Explore for this purpose or sign-up for Code Triage to get an email on a different issue every day.</a:t>
            </a:r>
            <a:endParaRPr b="0" sz="1800">
              <a:solidFill>
                <a:srgbClr val="D4D4D4"/>
              </a:solidFill>
            </a:endParaRPr>
          </a:p>
          <a:p>
            <a:pPr indent="0" lvl="0" marL="0" rtl="0" algn="l">
              <a:lnSpc>
                <a:spcPct val="135714"/>
              </a:lnSpc>
              <a:spcBef>
                <a:spcPts val="0"/>
              </a:spcBef>
              <a:spcAft>
                <a:spcPts val="0"/>
              </a:spcAft>
              <a:buNone/>
            </a:pPr>
            <a:r>
              <a:t/>
            </a:r>
            <a:endParaRPr b="0" sz="1800">
              <a:solidFill>
                <a:srgbClr val="D4D4D4"/>
              </a:solidFill>
            </a:endParaRPr>
          </a:p>
          <a:p>
            <a:pPr indent="0" lvl="0" marL="0" rtl="0" algn="l">
              <a:lnSpc>
                <a:spcPct val="135714"/>
              </a:lnSpc>
              <a:spcBef>
                <a:spcPts val="0"/>
              </a:spcBef>
              <a:spcAft>
                <a:spcPts val="0"/>
              </a:spcAft>
              <a:buNone/>
            </a:pPr>
            <a:r>
              <a:rPr b="0" lang="en" sz="1400">
                <a:solidFill>
                  <a:srgbClr val="D4D4D4"/>
                </a:solidFill>
                <a:latin typeface="Oswald"/>
                <a:ea typeface="Oswald"/>
                <a:cs typeface="Oswald"/>
                <a:sym typeface="Oswald"/>
              </a:rPr>
              <a:t>While choosing a project to start on, look for a project that is actively maintained (loads of commits) and has a lot of issues. Once you have found your relevant projects, Star &amp; Fork the project, subscribe to its mailing list and slack channel. This is the best way to get help if you are stuck in setting up the project or making your first contribution.</a:t>
            </a:r>
            <a:endParaRPr b="0" sz="1400">
              <a:solidFill>
                <a:srgbClr val="D4D4D4"/>
              </a:solidFill>
              <a:latin typeface="Oswald"/>
              <a:ea typeface="Oswald"/>
              <a:cs typeface="Oswald"/>
              <a:sym typeface="Oswald"/>
            </a:endParaRPr>
          </a:p>
          <a:p>
            <a:pPr indent="0" lvl="0" marL="0" rtl="0" algn="l">
              <a:lnSpc>
                <a:spcPct val="135714"/>
              </a:lnSpc>
              <a:spcBef>
                <a:spcPts val="0"/>
              </a:spcBef>
              <a:spcAft>
                <a:spcPts val="0"/>
              </a:spcAft>
              <a:buNone/>
            </a:pPr>
            <a:r>
              <a:t/>
            </a:r>
            <a:endParaRPr b="0" sz="1800">
              <a:solidFill>
                <a:srgbClr val="D4D4D4"/>
              </a:solidFill>
            </a:endParaRPr>
          </a:p>
          <a:p>
            <a:pPr indent="0" lvl="0" marL="0" rtl="0" algn="l">
              <a:lnSpc>
                <a:spcPct val="135714"/>
              </a:lnSpc>
              <a:spcBef>
                <a:spcPts val="0"/>
              </a:spcBef>
              <a:spcAft>
                <a:spcPts val="0"/>
              </a:spcAft>
              <a:buNone/>
            </a:pPr>
            <a:r>
              <a:t/>
            </a:r>
            <a:endParaRPr b="0"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8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Play with software(Find bugs)</a:t>
            </a:r>
            <a:endParaRPr sz="2400"/>
          </a:p>
          <a:p>
            <a:pPr indent="-381000" lvl="0" marL="457200" rtl="0" algn="l">
              <a:spcBef>
                <a:spcPts val="0"/>
              </a:spcBef>
              <a:spcAft>
                <a:spcPts val="0"/>
              </a:spcAft>
              <a:buSzPts val="2400"/>
              <a:buChar char="-"/>
            </a:pPr>
            <a:r>
              <a:rPr lang="en" sz="2400"/>
              <a:t>Explore existing issues</a:t>
            </a:r>
            <a:endParaRPr sz="2400"/>
          </a:p>
          <a:p>
            <a:pPr indent="-381000" lvl="0" marL="457200" rtl="0" algn="l">
              <a:spcBef>
                <a:spcPts val="0"/>
              </a:spcBef>
              <a:spcAft>
                <a:spcPts val="0"/>
              </a:spcAft>
              <a:buSzPts val="2400"/>
              <a:buChar char="-"/>
            </a:pPr>
            <a:r>
              <a:rPr lang="en" sz="2400"/>
              <a:t>Help explore documentation</a:t>
            </a:r>
            <a:endParaRPr sz="2400"/>
          </a:p>
          <a:p>
            <a:pPr indent="-381000" lvl="0" marL="457200" rtl="0" algn="l">
              <a:spcBef>
                <a:spcPts val="0"/>
              </a:spcBef>
              <a:spcAft>
                <a:spcPts val="0"/>
              </a:spcAft>
              <a:buSzPts val="2400"/>
              <a:buChar char="-"/>
            </a:pPr>
            <a:r>
              <a:rPr lang="en" sz="2400"/>
              <a:t>Suggest new features</a:t>
            </a:r>
            <a:endParaRPr sz="2400"/>
          </a:p>
          <a:p>
            <a:pPr indent="0" lvl="0" marL="0" rtl="0" algn="l">
              <a:spcBef>
                <a:spcPts val="1000"/>
              </a:spcBef>
              <a:spcAft>
                <a:spcPts val="0"/>
              </a:spcAft>
              <a:buNone/>
            </a:pPr>
            <a:r>
              <a:t/>
            </a:r>
            <a:endParaRPr/>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b="0"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Introduction about Git Workflows</a:t>
            </a:r>
            <a:endParaRPr/>
          </a:p>
          <a:p>
            <a:pPr indent="0" lvl="0" marL="0" rtl="0" algn="l">
              <a:spcBef>
                <a:spcPts val="1000"/>
              </a:spcBef>
              <a:spcAft>
                <a:spcPts val="0"/>
              </a:spcAft>
              <a:buNone/>
            </a:pPr>
            <a:r>
              <a:rPr lang="en" sz="1800"/>
              <a:t>A Git Workflow is the best way to work with git locally and on cloud without messing up the branches or creating merge conflicts.</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b="0"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Git Workflow I follow :</a:t>
            </a:r>
            <a:endParaRPr sz="2400"/>
          </a:p>
          <a:p>
            <a:pPr indent="0" lvl="0" marL="0" rtl="0" algn="l">
              <a:spcBef>
                <a:spcPts val="1000"/>
              </a:spcBef>
              <a:spcAft>
                <a:spcPts val="0"/>
              </a:spcAft>
              <a:buNone/>
            </a:pPr>
            <a:r>
              <a:t/>
            </a:r>
            <a:endParaRPr sz="1800"/>
          </a:p>
          <a:p>
            <a:pPr indent="0" lvl="0" marL="0" rtl="0" algn="l">
              <a:spcBef>
                <a:spcPts val="1000"/>
              </a:spcBef>
              <a:spcAft>
                <a:spcPts val="0"/>
              </a:spcAft>
              <a:buNone/>
            </a:pPr>
            <a:r>
              <a:rPr lang="en" sz="1800"/>
              <a:t>- git fetch --all --prune</a:t>
            </a:r>
            <a:endParaRPr sz="1800"/>
          </a:p>
          <a:p>
            <a:pPr indent="0" lvl="0" marL="0" rtl="0" algn="l">
              <a:spcBef>
                <a:spcPts val="1000"/>
              </a:spcBef>
              <a:spcAft>
                <a:spcPts val="0"/>
              </a:spcAft>
              <a:buNone/>
            </a:pPr>
            <a:r>
              <a:rPr lang="en" sz="1800"/>
              <a:t>- git co master</a:t>
            </a:r>
            <a:endParaRPr sz="1800"/>
          </a:p>
          <a:p>
            <a:pPr indent="0" lvl="0" marL="0" rtl="0" algn="l">
              <a:spcBef>
                <a:spcPts val="1000"/>
              </a:spcBef>
              <a:spcAft>
                <a:spcPts val="0"/>
              </a:spcAft>
              <a:buNone/>
            </a:pPr>
            <a:r>
              <a:rPr lang="en" sz="1800"/>
              <a:t>- git reset --hard upstream/master</a:t>
            </a:r>
            <a:endParaRPr sz="1800"/>
          </a:p>
          <a:p>
            <a:pPr indent="0" lvl="0" marL="0" rtl="0" algn="l">
              <a:spcBef>
                <a:spcPts val="1000"/>
              </a:spcBef>
              <a:spcAft>
                <a:spcPts val="0"/>
              </a:spcAft>
              <a:buNone/>
            </a:pPr>
            <a:r>
              <a:rPr lang="en" sz="1800"/>
              <a:t>- git push origin master/specified branch</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b="0"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b="0" sz="24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