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FFFFFF"/>
          </p15:clr>
        </p15:guide>
        <p15:guide id="2" pos="3840" userDrawn="1">
          <p15:clr>
            <a:srgbClr val="FFFFFF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747B-4A16-CD4F-B32C-894122990AC0}" type="datetimeFigureOut">
              <a:rPr lang="nb-NO" smtClean="0"/>
              <a:t>12.02.2024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71373E-60DA-3249-A55B-62C9FD902FC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3796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C1B39FE-D891-AB5C-4301-31F3FC4306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FD0E3972-6270-FD04-1BA3-391F7DAC3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8407D761-5B98-80FC-E969-5F2413C5E5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D4A3-858F-9A41-A195-6E8CCC833FEF}" type="datetimeFigureOut">
              <a:rPr lang="nb-NO" smtClean="0"/>
              <a:t>12.02.2024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E5E2A7E9-8DA3-35CF-FC07-BDADA9DCD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80BA498-6B35-7C2D-F01C-5A46BA32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19B5-1285-CE4C-B36F-924D34E9EB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26055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C046928-13C3-E78E-EC82-8A1089294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9A2A0E22-E5D6-6E40-D540-5E0AA5C5D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5FCBD0AE-B6EC-9A43-2DEB-9DA55A2EB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D4A3-858F-9A41-A195-6E8CCC833FEF}" type="datetimeFigureOut">
              <a:rPr lang="nb-NO" smtClean="0"/>
              <a:t>12.02.2024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DBEA197A-505B-70EB-4819-C5463A001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9630A20-86E6-623A-4920-669FE84A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19B5-1285-CE4C-B36F-924D34E9EB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44185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>
            <a:extLst>
              <a:ext uri="{FF2B5EF4-FFF2-40B4-BE49-F238E27FC236}">
                <a16:creationId xmlns:a16="http://schemas.microsoft.com/office/drawing/2014/main" id="{C47CCD03-2C07-515C-E2F2-612A8EF07F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>
            <a:extLst>
              <a:ext uri="{FF2B5EF4-FFF2-40B4-BE49-F238E27FC236}">
                <a16:creationId xmlns:a16="http://schemas.microsoft.com/office/drawing/2014/main" id="{80C7B567-6EAA-C11C-9A1E-40AD7CE55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DC372B8A-5220-5510-B831-D90CC9D86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D4A3-858F-9A41-A195-6E8CCC833FEF}" type="datetimeFigureOut">
              <a:rPr lang="nb-NO" smtClean="0"/>
              <a:t>12.02.2024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49F79C5C-72D7-463D-1B21-6FD47402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6D289F4B-2B15-243D-A518-D3FCD181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19B5-1285-CE4C-B36F-924D34E9EB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0403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30F1CE5-6946-385C-E9C5-DE0F00D5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393D93D-4CC4-D836-A82B-578EDC56B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C708EC51-C349-7039-5E85-724483356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D4A3-858F-9A41-A195-6E8CCC833FEF}" type="datetimeFigureOut">
              <a:rPr lang="nb-NO" smtClean="0"/>
              <a:t>12.02.2024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0FCFB202-383C-623C-FE71-63063E82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0BA39E23-E5D1-0618-38D2-C30A7B659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19B5-1285-CE4C-B36F-924D34E9EB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99025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Del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D280482-0C83-0C6D-100A-BFF2966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4EEB1A78-63C9-B41E-5C62-72CDCAD3E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98FFA643-6DEC-C6EC-5204-3CFC6DAE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D4A3-858F-9A41-A195-6E8CCC833FEF}" type="datetimeFigureOut">
              <a:rPr lang="nb-NO" smtClean="0"/>
              <a:t>12.02.2024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69D1C541-7962-1F84-60FB-C99DC3AFD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16B67D7C-62F5-1E7A-9095-F64F421CB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19B5-1285-CE4C-B36F-924D34E9EB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94517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60B6F56-D94A-BCE4-AA47-175F0E525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FB42984-0FA4-DAEF-1770-E46FA8EFC9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5BDAAC09-3D3E-CBFD-7049-8470A84659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743D26E-0FA1-A13A-60F2-42EF885A6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D4A3-858F-9A41-A195-6E8CCC833FEF}" type="datetimeFigureOut">
              <a:rPr lang="nb-NO" smtClean="0"/>
              <a:t>12.02.2024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BB010027-4BEA-FCFD-CC3D-88FF7275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3BAF502C-7B87-077F-83D8-08F6805A8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19B5-1285-CE4C-B36F-924D34E9EB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88362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85A58A3-B7CA-B0E1-5C29-4CDA8847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13AABA3-45D4-B7D2-BE1F-D130B61F02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098856D-C0B0-7D3C-AFF7-C899A5283B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EF5BA0A4-F998-3563-967F-1AF794589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E6738675-E4A8-56E1-90A4-9EEBA6F92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49F0C3AD-C3F2-937C-03BA-AE0583E15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D4A3-858F-9A41-A195-6E8CCC833FEF}" type="datetimeFigureOut">
              <a:rPr lang="nb-NO" smtClean="0"/>
              <a:t>12.02.2024</a:t>
            </a:fld>
            <a:endParaRPr lang="nb-NO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F431050D-F49B-99FD-5173-E6F301504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DAC95461-8B7D-A60D-268D-6A47E506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19B5-1285-CE4C-B36F-924D34E9EB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66383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7B25A3-6AFB-8FA8-69FC-BBA36FAE6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>
            <a:extLst>
              <a:ext uri="{FF2B5EF4-FFF2-40B4-BE49-F238E27FC236}">
                <a16:creationId xmlns:a16="http://schemas.microsoft.com/office/drawing/2014/main" id="{D9F05F1D-EDE0-1913-1BD2-6FDDFFFC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D4A3-858F-9A41-A195-6E8CCC833FEF}" type="datetimeFigureOut">
              <a:rPr lang="nb-NO" smtClean="0"/>
              <a:t>12.02.2024</a:t>
            </a:fld>
            <a:endParaRPr lang="nb-NO"/>
          </a:p>
        </p:txBody>
      </p:sp>
      <p:sp>
        <p:nvSpPr>
          <p:cNvPr id="4" name="Plassholder for bunntekst 3">
            <a:extLst>
              <a:ext uri="{FF2B5EF4-FFF2-40B4-BE49-F238E27FC236}">
                <a16:creationId xmlns:a16="http://schemas.microsoft.com/office/drawing/2014/main" id="{77634911-7462-65C4-2BFE-F159CD80C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lysbildenummer 4">
            <a:extLst>
              <a:ext uri="{FF2B5EF4-FFF2-40B4-BE49-F238E27FC236}">
                <a16:creationId xmlns:a16="http://schemas.microsoft.com/office/drawing/2014/main" id="{76F45531-C91F-686A-4382-FCD3E432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19B5-1285-CE4C-B36F-924D34E9EB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9657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>
            <a:extLst>
              <a:ext uri="{FF2B5EF4-FFF2-40B4-BE49-F238E27FC236}">
                <a16:creationId xmlns:a16="http://schemas.microsoft.com/office/drawing/2014/main" id="{6C10669F-FE85-DE3F-5C7D-DB27F99CF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D4A3-858F-9A41-A195-6E8CCC833FEF}" type="datetimeFigureOut">
              <a:rPr lang="nb-NO" smtClean="0"/>
              <a:t>12.02.2024</a:t>
            </a:fld>
            <a:endParaRPr lang="nb-NO"/>
          </a:p>
        </p:txBody>
      </p:sp>
      <p:sp>
        <p:nvSpPr>
          <p:cNvPr id="3" name="Plassholder for bunntekst 2">
            <a:extLst>
              <a:ext uri="{FF2B5EF4-FFF2-40B4-BE49-F238E27FC236}">
                <a16:creationId xmlns:a16="http://schemas.microsoft.com/office/drawing/2014/main" id="{E849805A-6C62-387F-26FF-26CDA3C09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Plassholder for lysbildenummer 3">
            <a:extLst>
              <a:ext uri="{FF2B5EF4-FFF2-40B4-BE49-F238E27FC236}">
                <a16:creationId xmlns:a16="http://schemas.microsoft.com/office/drawing/2014/main" id="{056E3BB1-9870-AC0E-568D-10A25FFDF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19B5-1285-CE4C-B36F-924D34E9EB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98364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F1BC41CB-E4C6-F61D-F80A-DAB4BD27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203DCF28-87F6-A4F1-2CD2-86F3B9E82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260EB6E7-421F-214D-F4B3-7FC6525BC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7D89270E-E92E-F2E9-D654-57E108BC9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D4A3-858F-9A41-A195-6E8CCC833FEF}" type="datetimeFigureOut">
              <a:rPr lang="nb-NO" smtClean="0"/>
              <a:t>12.02.2024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4436F054-6B32-BB1A-3F97-E080A87E9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BE7C3299-BCD3-ABB2-2819-1C5DAAAFE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19B5-1285-CE4C-B36F-924D34E9EB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97191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5A34784-0A12-680B-C9B6-ACE09947D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>
            <a:extLst>
              <a:ext uri="{FF2B5EF4-FFF2-40B4-BE49-F238E27FC236}">
                <a16:creationId xmlns:a16="http://schemas.microsoft.com/office/drawing/2014/main" id="{CB89F5ED-AC23-BED0-32D3-F044B99D85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7B9BEA41-ED51-5AF7-7869-FDFD13DA0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5" name="Plassholder for dato 4">
            <a:extLst>
              <a:ext uri="{FF2B5EF4-FFF2-40B4-BE49-F238E27FC236}">
                <a16:creationId xmlns:a16="http://schemas.microsoft.com/office/drawing/2014/main" id="{025ECC20-D28E-D88C-CD69-434EC826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FD4A3-858F-9A41-A195-6E8CCC833FEF}" type="datetimeFigureOut">
              <a:rPr lang="nb-NO" smtClean="0"/>
              <a:t>12.02.2024</a:t>
            </a:fld>
            <a:endParaRPr lang="nb-NO"/>
          </a:p>
        </p:txBody>
      </p:sp>
      <p:sp>
        <p:nvSpPr>
          <p:cNvPr id="6" name="Plassholder for bunntekst 5">
            <a:extLst>
              <a:ext uri="{FF2B5EF4-FFF2-40B4-BE49-F238E27FC236}">
                <a16:creationId xmlns:a16="http://schemas.microsoft.com/office/drawing/2014/main" id="{F7C1CDD0-07EC-8AAF-7BE9-810A70F04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Plassholder for lysbildenummer 6">
            <a:extLst>
              <a:ext uri="{FF2B5EF4-FFF2-40B4-BE49-F238E27FC236}">
                <a16:creationId xmlns:a16="http://schemas.microsoft.com/office/drawing/2014/main" id="{15068186-E50E-2A7B-BAF6-7A5AE771E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C119B5-1285-CE4C-B36F-924D34E9EB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0618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A99540ED-9E66-16C4-327A-72AA2530F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33767F0B-7082-1109-B47D-5620E941C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361085F0-3B7A-2478-A065-AAE0F8D401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CFD4A3-858F-9A41-A195-6E8CCC833FEF}" type="datetimeFigureOut">
              <a:rPr lang="nb-NO" smtClean="0"/>
              <a:t>12.02.2024</a:t>
            </a:fld>
            <a:endParaRPr lang="nb-NO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2681F93D-678C-6707-9F56-6D4A5602C1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844DA156-CE57-9B7A-B152-C1A8C06DC2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C119B5-1285-CE4C-B36F-924D34E9EBB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9562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multring 4">
            <a:extLst>
              <a:ext uri="{FF2B5EF4-FFF2-40B4-BE49-F238E27FC236}">
                <a16:creationId xmlns:a16="http://schemas.microsoft.com/office/drawing/2014/main" id="{A1BFA136-8F44-737D-B456-C91613C7710B}"/>
              </a:ext>
            </a:extLst>
          </p:cNvPr>
          <p:cNvSpPr/>
          <p:nvPr/>
        </p:nvSpPr>
        <p:spPr>
          <a:xfrm>
            <a:off x="2664006" y="230233"/>
            <a:ext cx="6863987" cy="6397534"/>
          </a:xfrm>
          <a:prstGeom prst="donut">
            <a:avLst>
              <a:gd name="adj" fmla="val 17653"/>
            </a:avLst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bg1"/>
              </a:solidFill>
            </a:endParaRPr>
          </a:p>
        </p:txBody>
      </p:sp>
      <p:sp>
        <p:nvSpPr>
          <p:cNvPr id="8" name="Smultring 7">
            <a:extLst>
              <a:ext uri="{FF2B5EF4-FFF2-40B4-BE49-F238E27FC236}">
                <a16:creationId xmlns:a16="http://schemas.microsoft.com/office/drawing/2014/main" id="{DFB93362-2172-0CE2-9A89-97E696FD036F}"/>
              </a:ext>
            </a:extLst>
          </p:cNvPr>
          <p:cNvSpPr/>
          <p:nvPr/>
        </p:nvSpPr>
        <p:spPr>
          <a:xfrm>
            <a:off x="3791928" y="1320165"/>
            <a:ext cx="4608144" cy="4217670"/>
          </a:xfrm>
          <a:prstGeom prst="donut">
            <a:avLst>
              <a:gd name="adj" fmla="val 17653"/>
            </a:avLst>
          </a:prstGeom>
          <a:solidFill>
            <a:schemeClr val="accent3">
              <a:alpha val="57382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chemeClr val="tx1"/>
              </a:solidFill>
            </a:endParaRPr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C4FF8400-ADEA-65F3-816C-B5120A61B7A6}"/>
              </a:ext>
            </a:extLst>
          </p:cNvPr>
          <p:cNvSpPr/>
          <p:nvPr/>
        </p:nvSpPr>
        <p:spPr>
          <a:xfrm>
            <a:off x="6096000" y="230233"/>
            <a:ext cx="49161" cy="63975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>
              <a:solidFill>
                <a:srgbClr val="FF0000"/>
              </a:solidFill>
            </a:endParaRPr>
          </a:p>
        </p:txBody>
      </p:sp>
      <p:sp>
        <p:nvSpPr>
          <p:cNvPr id="11" name="Rektangel 10">
            <a:extLst>
              <a:ext uri="{FF2B5EF4-FFF2-40B4-BE49-F238E27FC236}">
                <a16:creationId xmlns:a16="http://schemas.microsoft.com/office/drawing/2014/main" id="{D350CBF9-8A5E-1E62-30C7-E9038D2F1AA5}"/>
              </a:ext>
            </a:extLst>
          </p:cNvPr>
          <p:cNvSpPr/>
          <p:nvPr/>
        </p:nvSpPr>
        <p:spPr>
          <a:xfrm rot="7200000">
            <a:off x="6066096" y="66224"/>
            <a:ext cx="45719" cy="6772768"/>
          </a:xfrm>
          <a:prstGeom prst="rect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2" name="Rektangel 11">
            <a:extLst>
              <a:ext uri="{FF2B5EF4-FFF2-40B4-BE49-F238E27FC236}">
                <a16:creationId xmlns:a16="http://schemas.microsoft.com/office/drawing/2014/main" id="{FE5F4788-54C2-7C6B-35C1-3E5976D7FFD9}"/>
              </a:ext>
            </a:extLst>
          </p:cNvPr>
          <p:cNvSpPr/>
          <p:nvPr/>
        </p:nvSpPr>
        <p:spPr>
          <a:xfrm rot="5400000">
            <a:off x="6046839" y="0"/>
            <a:ext cx="98323" cy="6858000"/>
          </a:xfrm>
          <a:prstGeom prst="rect">
            <a:avLst/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3" name="Rektangel 12">
            <a:extLst>
              <a:ext uri="{FF2B5EF4-FFF2-40B4-BE49-F238E27FC236}">
                <a16:creationId xmlns:a16="http://schemas.microsoft.com/office/drawing/2014/main" id="{5607D2A1-0609-B1A5-ADD9-5CF23C55A15F}"/>
              </a:ext>
            </a:extLst>
          </p:cNvPr>
          <p:cNvSpPr/>
          <p:nvPr/>
        </p:nvSpPr>
        <p:spPr>
          <a:xfrm rot="9000000" flipH="1">
            <a:off x="6091303" y="194907"/>
            <a:ext cx="45719" cy="64497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4" name="Rektangel 13">
            <a:extLst>
              <a:ext uri="{FF2B5EF4-FFF2-40B4-BE49-F238E27FC236}">
                <a16:creationId xmlns:a16="http://schemas.microsoft.com/office/drawing/2014/main" id="{22651B4B-97D2-709C-CB9D-0613406B2EA0}"/>
              </a:ext>
            </a:extLst>
          </p:cNvPr>
          <p:cNvSpPr/>
          <p:nvPr/>
        </p:nvSpPr>
        <p:spPr>
          <a:xfrm rot="3600000">
            <a:off x="6073141" y="50826"/>
            <a:ext cx="45719" cy="6756348"/>
          </a:xfrm>
          <a:prstGeom prst="rect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5" name="Rektangel 14">
            <a:extLst>
              <a:ext uri="{FF2B5EF4-FFF2-40B4-BE49-F238E27FC236}">
                <a16:creationId xmlns:a16="http://schemas.microsoft.com/office/drawing/2014/main" id="{5899A462-A9E6-714A-5359-7062BDAB4D29}"/>
              </a:ext>
            </a:extLst>
          </p:cNvPr>
          <p:cNvSpPr/>
          <p:nvPr/>
        </p:nvSpPr>
        <p:spPr>
          <a:xfrm rot="1800000">
            <a:off x="6081868" y="209956"/>
            <a:ext cx="45719" cy="6513063"/>
          </a:xfrm>
          <a:prstGeom prst="rect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93E90F7C-2E46-F255-0B21-C349CB2215A7}"/>
              </a:ext>
            </a:extLst>
          </p:cNvPr>
          <p:cNvSpPr/>
          <p:nvPr/>
        </p:nvSpPr>
        <p:spPr>
          <a:xfrm rot="5400000">
            <a:off x="6067153" y="-2327"/>
            <a:ext cx="45719" cy="6858000"/>
          </a:xfrm>
          <a:prstGeom prst="rect">
            <a:avLst/>
          </a:prstGeom>
          <a:solidFill>
            <a:schemeClr val="accent6">
              <a:lumMod val="75000"/>
              <a:alpha val="47137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dirty="0"/>
          </a:p>
        </p:txBody>
      </p:sp>
      <p:sp>
        <p:nvSpPr>
          <p:cNvPr id="21" name="TekstSylinder 20">
            <a:extLst>
              <a:ext uri="{FF2B5EF4-FFF2-40B4-BE49-F238E27FC236}">
                <a16:creationId xmlns:a16="http://schemas.microsoft.com/office/drawing/2014/main" id="{B0BF0107-773A-D760-9674-97EAE5AB3DF9}"/>
              </a:ext>
            </a:extLst>
          </p:cNvPr>
          <p:cNvSpPr txBox="1"/>
          <p:nvPr/>
        </p:nvSpPr>
        <p:spPr>
          <a:xfrm>
            <a:off x="6794623" y="-61741"/>
            <a:ext cx="135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 dirty="0" err="1"/>
              <a:t>January</a:t>
            </a:r>
            <a:endParaRPr lang="nb-NO" sz="2000" b="1" dirty="0"/>
          </a:p>
        </p:txBody>
      </p:sp>
      <p:sp>
        <p:nvSpPr>
          <p:cNvPr id="24" name="TekstSylinder 23">
            <a:extLst>
              <a:ext uri="{FF2B5EF4-FFF2-40B4-BE49-F238E27FC236}">
                <a16:creationId xmlns:a16="http://schemas.microsoft.com/office/drawing/2014/main" id="{7DB747B0-CF0A-D290-8698-93C7BF0DD5E5}"/>
              </a:ext>
            </a:extLst>
          </p:cNvPr>
          <p:cNvSpPr txBox="1"/>
          <p:nvPr/>
        </p:nvSpPr>
        <p:spPr>
          <a:xfrm>
            <a:off x="4174781" y="-61025"/>
            <a:ext cx="1514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 err="1"/>
              <a:t>December</a:t>
            </a:r>
            <a:endParaRPr lang="nb-NO" sz="2000" b="1"/>
          </a:p>
        </p:txBody>
      </p:sp>
      <p:sp>
        <p:nvSpPr>
          <p:cNvPr id="25" name="TekstSylinder 24">
            <a:extLst>
              <a:ext uri="{FF2B5EF4-FFF2-40B4-BE49-F238E27FC236}">
                <a16:creationId xmlns:a16="http://schemas.microsoft.com/office/drawing/2014/main" id="{5505D1F7-8FAE-FB48-3EAC-6F1870A4DA43}"/>
              </a:ext>
            </a:extLst>
          </p:cNvPr>
          <p:cNvSpPr txBox="1"/>
          <p:nvPr/>
        </p:nvSpPr>
        <p:spPr>
          <a:xfrm>
            <a:off x="8328582" y="724125"/>
            <a:ext cx="135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 err="1"/>
              <a:t>February</a:t>
            </a:r>
            <a:endParaRPr lang="nb-NO" sz="2000" b="1"/>
          </a:p>
        </p:txBody>
      </p:sp>
      <p:sp>
        <p:nvSpPr>
          <p:cNvPr id="26" name="TekstSylinder 25">
            <a:extLst>
              <a:ext uri="{FF2B5EF4-FFF2-40B4-BE49-F238E27FC236}">
                <a16:creationId xmlns:a16="http://schemas.microsoft.com/office/drawing/2014/main" id="{5B0495B4-79A4-A072-571F-1B53829ABF65}"/>
              </a:ext>
            </a:extLst>
          </p:cNvPr>
          <p:cNvSpPr txBox="1"/>
          <p:nvPr/>
        </p:nvSpPr>
        <p:spPr>
          <a:xfrm>
            <a:off x="9319636" y="2223738"/>
            <a:ext cx="135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 err="1"/>
              <a:t>March</a:t>
            </a:r>
            <a:endParaRPr lang="nb-NO" sz="2000" b="1"/>
          </a:p>
        </p:txBody>
      </p:sp>
      <p:sp>
        <p:nvSpPr>
          <p:cNvPr id="27" name="TekstSylinder 26">
            <a:extLst>
              <a:ext uri="{FF2B5EF4-FFF2-40B4-BE49-F238E27FC236}">
                <a16:creationId xmlns:a16="http://schemas.microsoft.com/office/drawing/2014/main" id="{33012AD2-A530-2B63-A92C-41D7103846FF}"/>
              </a:ext>
            </a:extLst>
          </p:cNvPr>
          <p:cNvSpPr txBox="1"/>
          <p:nvPr/>
        </p:nvSpPr>
        <p:spPr>
          <a:xfrm>
            <a:off x="9360040" y="4080307"/>
            <a:ext cx="135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/>
              <a:t>April</a:t>
            </a:r>
          </a:p>
        </p:txBody>
      </p:sp>
      <p:sp>
        <p:nvSpPr>
          <p:cNvPr id="28" name="TekstSylinder 27">
            <a:extLst>
              <a:ext uri="{FF2B5EF4-FFF2-40B4-BE49-F238E27FC236}">
                <a16:creationId xmlns:a16="http://schemas.microsoft.com/office/drawing/2014/main" id="{D6361ACE-C631-C20A-F0AA-F297AEA763AE}"/>
              </a:ext>
            </a:extLst>
          </p:cNvPr>
          <p:cNvSpPr txBox="1"/>
          <p:nvPr/>
        </p:nvSpPr>
        <p:spPr>
          <a:xfrm>
            <a:off x="1391480" y="3834042"/>
            <a:ext cx="16309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/>
              <a:t>September</a:t>
            </a:r>
          </a:p>
        </p:txBody>
      </p:sp>
      <p:sp>
        <p:nvSpPr>
          <p:cNvPr id="29" name="TekstSylinder 28">
            <a:extLst>
              <a:ext uri="{FF2B5EF4-FFF2-40B4-BE49-F238E27FC236}">
                <a16:creationId xmlns:a16="http://schemas.microsoft.com/office/drawing/2014/main" id="{094F574B-175E-7DF0-B2DD-4A6DC79FCD2A}"/>
              </a:ext>
            </a:extLst>
          </p:cNvPr>
          <p:cNvSpPr txBox="1"/>
          <p:nvPr/>
        </p:nvSpPr>
        <p:spPr>
          <a:xfrm>
            <a:off x="1558565" y="2423793"/>
            <a:ext cx="135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 err="1"/>
              <a:t>October</a:t>
            </a:r>
            <a:endParaRPr lang="nb-NO" sz="2000" b="1"/>
          </a:p>
        </p:txBody>
      </p:sp>
      <p:sp>
        <p:nvSpPr>
          <p:cNvPr id="30" name="TekstSylinder 29">
            <a:extLst>
              <a:ext uri="{FF2B5EF4-FFF2-40B4-BE49-F238E27FC236}">
                <a16:creationId xmlns:a16="http://schemas.microsoft.com/office/drawing/2014/main" id="{1F9E518B-6EC3-9AAD-37E4-B29D6B57429A}"/>
              </a:ext>
            </a:extLst>
          </p:cNvPr>
          <p:cNvSpPr txBox="1"/>
          <p:nvPr/>
        </p:nvSpPr>
        <p:spPr>
          <a:xfrm>
            <a:off x="2300559" y="915933"/>
            <a:ext cx="1514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/>
              <a:t>November</a:t>
            </a:r>
          </a:p>
        </p:txBody>
      </p:sp>
      <p:sp>
        <p:nvSpPr>
          <p:cNvPr id="31" name="TekstSylinder 30">
            <a:extLst>
              <a:ext uri="{FF2B5EF4-FFF2-40B4-BE49-F238E27FC236}">
                <a16:creationId xmlns:a16="http://schemas.microsoft.com/office/drawing/2014/main" id="{08138E9D-D182-683C-2349-8DF48F92DDD1}"/>
              </a:ext>
            </a:extLst>
          </p:cNvPr>
          <p:cNvSpPr txBox="1"/>
          <p:nvPr/>
        </p:nvSpPr>
        <p:spPr>
          <a:xfrm>
            <a:off x="2541627" y="5482674"/>
            <a:ext cx="135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/>
              <a:t>August</a:t>
            </a:r>
          </a:p>
        </p:txBody>
      </p:sp>
      <p:sp>
        <p:nvSpPr>
          <p:cNvPr id="32" name="TekstSylinder 31">
            <a:extLst>
              <a:ext uri="{FF2B5EF4-FFF2-40B4-BE49-F238E27FC236}">
                <a16:creationId xmlns:a16="http://schemas.microsoft.com/office/drawing/2014/main" id="{4C7E3A6F-DA23-FBCF-064D-0B3D362D6F90}"/>
              </a:ext>
            </a:extLst>
          </p:cNvPr>
          <p:cNvSpPr txBox="1"/>
          <p:nvPr/>
        </p:nvSpPr>
        <p:spPr>
          <a:xfrm>
            <a:off x="4421697" y="6439097"/>
            <a:ext cx="135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 err="1"/>
              <a:t>July</a:t>
            </a:r>
            <a:endParaRPr lang="nb-NO" sz="2000" b="1"/>
          </a:p>
        </p:txBody>
      </p:sp>
      <p:sp>
        <p:nvSpPr>
          <p:cNvPr id="33" name="TekstSylinder 32">
            <a:extLst>
              <a:ext uri="{FF2B5EF4-FFF2-40B4-BE49-F238E27FC236}">
                <a16:creationId xmlns:a16="http://schemas.microsoft.com/office/drawing/2014/main" id="{A6A7F388-9248-FEB9-3812-E37A113FD197}"/>
              </a:ext>
            </a:extLst>
          </p:cNvPr>
          <p:cNvSpPr txBox="1"/>
          <p:nvPr/>
        </p:nvSpPr>
        <p:spPr>
          <a:xfrm>
            <a:off x="6553579" y="6497044"/>
            <a:ext cx="135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/>
              <a:t>June</a:t>
            </a:r>
          </a:p>
        </p:txBody>
      </p:sp>
      <p:sp>
        <p:nvSpPr>
          <p:cNvPr id="34" name="TekstSylinder 33">
            <a:extLst>
              <a:ext uri="{FF2B5EF4-FFF2-40B4-BE49-F238E27FC236}">
                <a16:creationId xmlns:a16="http://schemas.microsoft.com/office/drawing/2014/main" id="{08BBE4AE-6FCE-E374-3C69-29FBDDC3057B}"/>
              </a:ext>
            </a:extLst>
          </p:cNvPr>
          <p:cNvSpPr txBox="1"/>
          <p:nvPr/>
        </p:nvSpPr>
        <p:spPr>
          <a:xfrm>
            <a:off x="8479887" y="5679968"/>
            <a:ext cx="13507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000" b="1"/>
              <a:t>May</a:t>
            </a:r>
          </a:p>
        </p:txBody>
      </p:sp>
    </p:spTree>
    <p:extLst>
      <p:ext uri="{BB962C8B-B14F-4D97-AF65-F5344CB8AC3E}">
        <p14:creationId xmlns:p14="http://schemas.microsoft.com/office/powerpoint/2010/main" val="1138765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12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Office-tema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Ragnhild Sundsbak</dc:creator>
  <cp:lastModifiedBy>Ragnhild Sundsbak</cp:lastModifiedBy>
  <cp:revision>6</cp:revision>
  <dcterms:created xsi:type="dcterms:W3CDTF">2024-02-12T14:23:59Z</dcterms:created>
  <dcterms:modified xsi:type="dcterms:W3CDTF">2024-02-12T16:28:32Z</dcterms:modified>
</cp:coreProperties>
</file>