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ik Winge" userId="16c8e180-f89f-432a-96d9-c3d9d7e649a1" providerId="ADAL" clId="{8948E902-5553-4EA5-9380-9339DD2AE320}"/>
    <pc:docChg chg="modSld">
      <pc:chgData name="Erik Winge" userId="16c8e180-f89f-432a-96d9-c3d9d7e649a1" providerId="ADAL" clId="{8948E902-5553-4EA5-9380-9339DD2AE320}" dt="2024-12-12T07:33:51.168" v="1" actId="14100"/>
      <pc:docMkLst>
        <pc:docMk/>
      </pc:docMkLst>
      <pc:sldChg chg="modSp mod">
        <pc:chgData name="Erik Winge" userId="16c8e180-f89f-432a-96d9-c3d9d7e649a1" providerId="ADAL" clId="{8948E902-5553-4EA5-9380-9339DD2AE320}" dt="2024-12-12T07:33:51.168" v="1" actId="14100"/>
        <pc:sldMkLst>
          <pc:docMk/>
          <pc:sldMk cId="1298863155" sldId="257"/>
        </pc:sldMkLst>
        <pc:spChg chg="mod">
          <ac:chgData name="Erik Winge" userId="16c8e180-f89f-432a-96d9-c3d9d7e649a1" providerId="ADAL" clId="{8948E902-5553-4EA5-9380-9339DD2AE320}" dt="2024-12-12T07:33:35.493" v="0" actId="1582"/>
          <ac:spMkLst>
            <pc:docMk/>
            <pc:sldMk cId="1298863155" sldId="257"/>
            <ac:spMk id="5" creationId="{A6BBEB49-56B1-2EB6-4CBE-C10D2C14992B}"/>
          </ac:spMkLst>
        </pc:spChg>
        <pc:spChg chg="mod">
          <ac:chgData name="Erik Winge" userId="16c8e180-f89f-432a-96d9-c3d9d7e649a1" providerId="ADAL" clId="{8948E902-5553-4EA5-9380-9339DD2AE320}" dt="2024-12-12T07:33:35.493" v="0" actId="1582"/>
          <ac:spMkLst>
            <pc:docMk/>
            <pc:sldMk cId="1298863155" sldId="257"/>
            <ac:spMk id="7" creationId="{1624394A-83AA-1F40-0217-4975B91F5069}"/>
          </ac:spMkLst>
        </pc:spChg>
        <pc:spChg chg="mod">
          <ac:chgData name="Erik Winge" userId="16c8e180-f89f-432a-96d9-c3d9d7e649a1" providerId="ADAL" clId="{8948E902-5553-4EA5-9380-9339DD2AE320}" dt="2024-12-12T07:33:35.493" v="0" actId="1582"/>
          <ac:spMkLst>
            <pc:docMk/>
            <pc:sldMk cId="1298863155" sldId="257"/>
            <ac:spMk id="9" creationId="{42DAE575-ECB1-BC45-E87E-C0ED1EB83B3C}"/>
          </ac:spMkLst>
        </pc:spChg>
        <pc:spChg chg="mod">
          <ac:chgData name="Erik Winge" userId="16c8e180-f89f-432a-96d9-c3d9d7e649a1" providerId="ADAL" clId="{8948E902-5553-4EA5-9380-9339DD2AE320}" dt="2024-12-12T07:33:35.493" v="0" actId="1582"/>
          <ac:spMkLst>
            <pc:docMk/>
            <pc:sldMk cId="1298863155" sldId="257"/>
            <ac:spMk id="12" creationId="{96DEFAC8-ADA0-38AB-86D4-8A6D01F9F3DA}"/>
          </ac:spMkLst>
        </pc:spChg>
        <pc:spChg chg="mod">
          <ac:chgData name="Erik Winge" userId="16c8e180-f89f-432a-96d9-c3d9d7e649a1" providerId="ADAL" clId="{8948E902-5553-4EA5-9380-9339DD2AE320}" dt="2024-12-12T07:33:35.493" v="0" actId="1582"/>
          <ac:spMkLst>
            <pc:docMk/>
            <pc:sldMk cId="1298863155" sldId="257"/>
            <ac:spMk id="15" creationId="{F4D1FCA3-5243-00FC-3810-EBD0BD58EE08}"/>
          </ac:spMkLst>
        </pc:spChg>
        <pc:spChg chg="mod">
          <ac:chgData name="Erik Winge" userId="16c8e180-f89f-432a-96d9-c3d9d7e649a1" providerId="ADAL" clId="{8948E902-5553-4EA5-9380-9339DD2AE320}" dt="2024-12-12T07:33:35.493" v="0" actId="1582"/>
          <ac:spMkLst>
            <pc:docMk/>
            <pc:sldMk cId="1298863155" sldId="257"/>
            <ac:spMk id="19" creationId="{A35D4D26-2F6B-A517-9E9E-C8563D26F528}"/>
          </ac:spMkLst>
        </pc:spChg>
        <pc:spChg chg="mod">
          <ac:chgData name="Erik Winge" userId="16c8e180-f89f-432a-96d9-c3d9d7e649a1" providerId="ADAL" clId="{8948E902-5553-4EA5-9380-9339DD2AE320}" dt="2024-12-12T07:33:35.493" v="0" actId="1582"/>
          <ac:spMkLst>
            <pc:docMk/>
            <pc:sldMk cId="1298863155" sldId="257"/>
            <ac:spMk id="22" creationId="{4B39EABA-FF81-77BC-8C47-5FEC69E52878}"/>
          </ac:spMkLst>
        </pc:spChg>
        <pc:spChg chg="mod">
          <ac:chgData name="Erik Winge" userId="16c8e180-f89f-432a-96d9-c3d9d7e649a1" providerId="ADAL" clId="{8948E902-5553-4EA5-9380-9339DD2AE320}" dt="2024-12-12T07:33:35.493" v="0" actId="1582"/>
          <ac:spMkLst>
            <pc:docMk/>
            <pc:sldMk cId="1298863155" sldId="257"/>
            <ac:spMk id="25" creationId="{1B720BC0-6828-E187-5BAD-E8CD46C81692}"/>
          </ac:spMkLst>
        </pc:spChg>
        <pc:cxnChg chg="mod">
          <ac:chgData name="Erik Winge" userId="16c8e180-f89f-432a-96d9-c3d9d7e649a1" providerId="ADAL" clId="{8948E902-5553-4EA5-9380-9339DD2AE320}" dt="2024-12-12T07:33:51.168" v="1" actId="14100"/>
          <ac:cxnSpMkLst>
            <pc:docMk/>
            <pc:sldMk cId="1298863155" sldId="257"/>
            <ac:cxnSpMk id="6" creationId="{546F6769-3360-D961-9AEE-4B80AA543453}"/>
          </ac:cxnSpMkLst>
        </pc:cxnChg>
        <pc:cxnChg chg="mod">
          <ac:chgData name="Erik Winge" userId="16c8e180-f89f-432a-96d9-c3d9d7e649a1" providerId="ADAL" clId="{8948E902-5553-4EA5-9380-9339DD2AE320}" dt="2024-12-12T07:33:35.493" v="0" actId="1582"/>
          <ac:cxnSpMkLst>
            <pc:docMk/>
            <pc:sldMk cId="1298863155" sldId="257"/>
            <ac:cxnSpMk id="10" creationId="{D199D08D-A3BB-8209-24D3-FD40665D570B}"/>
          </ac:cxnSpMkLst>
        </pc:cxnChg>
        <pc:cxnChg chg="mod">
          <ac:chgData name="Erik Winge" userId="16c8e180-f89f-432a-96d9-c3d9d7e649a1" providerId="ADAL" clId="{8948E902-5553-4EA5-9380-9339DD2AE320}" dt="2024-12-12T07:33:35.493" v="0" actId="1582"/>
          <ac:cxnSpMkLst>
            <pc:docMk/>
            <pc:sldMk cId="1298863155" sldId="257"/>
            <ac:cxnSpMk id="13" creationId="{ECCB05ED-7020-F131-6391-8409B49E7AB9}"/>
          </ac:cxnSpMkLst>
        </pc:cxnChg>
        <pc:cxnChg chg="mod">
          <ac:chgData name="Erik Winge" userId="16c8e180-f89f-432a-96d9-c3d9d7e649a1" providerId="ADAL" clId="{8948E902-5553-4EA5-9380-9339DD2AE320}" dt="2024-12-12T07:33:35.493" v="0" actId="1582"/>
          <ac:cxnSpMkLst>
            <pc:docMk/>
            <pc:sldMk cId="1298863155" sldId="257"/>
            <ac:cxnSpMk id="16" creationId="{9FD3CC6F-0263-8684-26ED-B4C8FCAC0338}"/>
          </ac:cxnSpMkLst>
        </pc:cxnChg>
        <pc:cxnChg chg="mod">
          <ac:chgData name="Erik Winge" userId="16c8e180-f89f-432a-96d9-c3d9d7e649a1" providerId="ADAL" clId="{8948E902-5553-4EA5-9380-9339DD2AE320}" dt="2024-12-12T07:33:35.493" v="0" actId="1582"/>
          <ac:cxnSpMkLst>
            <pc:docMk/>
            <pc:sldMk cId="1298863155" sldId="257"/>
            <ac:cxnSpMk id="17" creationId="{E8255012-41C6-3617-597D-5CFFB5E65C34}"/>
          </ac:cxnSpMkLst>
        </pc:cxnChg>
        <pc:cxnChg chg="mod">
          <ac:chgData name="Erik Winge" userId="16c8e180-f89f-432a-96d9-c3d9d7e649a1" providerId="ADAL" clId="{8948E902-5553-4EA5-9380-9339DD2AE320}" dt="2024-12-12T07:33:35.493" v="0" actId="1582"/>
          <ac:cxnSpMkLst>
            <pc:docMk/>
            <pc:sldMk cId="1298863155" sldId="257"/>
            <ac:cxnSpMk id="20" creationId="{9E60CFA5-6032-1ABE-1B82-600524BEE1A2}"/>
          </ac:cxnSpMkLst>
        </pc:cxnChg>
        <pc:cxnChg chg="mod">
          <ac:chgData name="Erik Winge" userId="16c8e180-f89f-432a-96d9-c3d9d7e649a1" providerId="ADAL" clId="{8948E902-5553-4EA5-9380-9339DD2AE320}" dt="2024-12-12T07:33:35.493" v="0" actId="1582"/>
          <ac:cxnSpMkLst>
            <pc:docMk/>
            <pc:sldMk cId="1298863155" sldId="257"/>
            <ac:cxnSpMk id="23" creationId="{B57FE51C-F930-674E-D301-AC54E32672EF}"/>
          </ac:cxnSpMkLst>
        </pc:cxnChg>
        <pc:cxnChg chg="mod">
          <ac:chgData name="Erik Winge" userId="16c8e180-f89f-432a-96d9-c3d9d7e649a1" providerId="ADAL" clId="{8948E902-5553-4EA5-9380-9339DD2AE320}" dt="2024-12-12T07:33:35.493" v="0" actId="1582"/>
          <ac:cxnSpMkLst>
            <pc:docMk/>
            <pc:sldMk cId="1298863155" sldId="257"/>
            <ac:cxnSpMk id="26" creationId="{ED92AC37-477E-90AE-0806-942790D271EF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9290DA0-3CE4-96AB-946C-2EB5D1E95B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D835343F-AA90-4E32-151C-4F61728E7F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18F2DDEB-8A6D-7C55-A742-01D68F00C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06ED9-EFB6-448E-809A-76B828DA5F67}" type="datetimeFigureOut">
              <a:rPr lang="nb-NO" smtClean="0"/>
              <a:t>12.12.2024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371A4445-6AA0-5AD3-6648-89B0A0C3D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CC4EA45B-C779-F15F-20CD-BD220C8BE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068FA-5B52-4C55-8ED8-96290635182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18675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4D18AF8-8842-E3B1-33DF-02357D15A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8699D1BC-8F00-49A1-7359-5B4962ACF0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421D5CD5-F37F-A4C3-6A09-251A7E828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06ED9-EFB6-448E-809A-76B828DA5F67}" type="datetimeFigureOut">
              <a:rPr lang="nb-NO" smtClean="0"/>
              <a:t>12.12.2024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5FD165F5-3944-A930-4A35-E6C34C425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131CB931-E798-D401-4D59-8B077167E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068FA-5B52-4C55-8ED8-96290635182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75899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>
            <a:extLst>
              <a:ext uri="{FF2B5EF4-FFF2-40B4-BE49-F238E27FC236}">
                <a16:creationId xmlns:a16="http://schemas.microsoft.com/office/drawing/2014/main" id="{D60A2AF6-5C6B-2E68-EE4D-76E8E8C2D0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A3AA0AED-E5AF-C5CE-E84B-F21ADD70C1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24A0185A-1D1E-A14C-549E-1988A32BB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06ED9-EFB6-448E-809A-76B828DA5F67}" type="datetimeFigureOut">
              <a:rPr lang="nb-NO" smtClean="0"/>
              <a:t>12.12.2024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2F6F6CE9-F248-16B7-F001-AB358BD4D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B9F940F1-2130-7013-E52A-E411E2F9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068FA-5B52-4C55-8ED8-96290635182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5645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A10A701-1E77-AA69-2BB5-ED2A26D2C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1D14E4D1-8DB7-F37C-DBA5-81EFE72866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41208B8C-2032-0F94-C681-C8054EDE6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06ED9-EFB6-448E-809A-76B828DA5F67}" type="datetimeFigureOut">
              <a:rPr lang="nb-NO" smtClean="0"/>
              <a:t>12.12.2024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508D4E38-F9CB-141B-A562-AB5A4CE9E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4C0F1BFA-019C-21C0-C69C-60285E2A6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068FA-5B52-4C55-8ED8-96290635182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54250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85634A1-EC58-FC1B-88E0-0C12150B2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2180FD97-6F48-52F8-B910-3C430AEB69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4AA895C1-1FFC-F764-5E1F-A08A68753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06ED9-EFB6-448E-809A-76B828DA5F67}" type="datetimeFigureOut">
              <a:rPr lang="nb-NO" smtClean="0"/>
              <a:t>12.12.2024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809C4768-5C83-C7F9-C332-9EB13DFDE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54A3BC6A-8B6E-2018-5770-563E05823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068FA-5B52-4C55-8ED8-96290635182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953640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2CE2943-74DD-DC41-E478-C87F66B02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87C4906E-6452-1193-1BD9-167C561809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7EADF9D6-55A7-69AB-C123-FF182A49E6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B038796B-9BE4-25A4-469D-897C4360C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06ED9-EFB6-448E-809A-76B828DA5F67}" type="datetimeFigureOut">
              <a:rPr lang="nb-NO" smtClean="0"/>
              <a:t>12.12.2024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67273AF1-EB5A-5FED-6AB8-F73B6B93E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3E1569CE-5D19-CD84-25FD-0CA8B45F6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068FA-5B52-4C55-8ED8-96290635182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03401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DC566BB-F28C-CECB-525B-B154BFE62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6306F432-010E-C009-41B5-2316520611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355FC0EA-A9CF-D0EA-499F-787ADA9996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D9A15A49-37AC-87C7-7AF9-744A132BCC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A7026FE7-C1B6-75EC-225D-871A80A19B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DB6CCE80-397A-75B0-8173-71C821F5C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06ED9-EFB6-448E-809A-76B828DA5F67}" type="datetimeFigureOut">
              <a:rPr lang="nb-NO" smtClean="0"/>
              <a:t>12.12.2024</a:t>
            </a:fld>
            <a:endParaRPr lang="nb-NO"/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92175CE4-C77A-E717-B6BB-9952BB1CD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BD120CC9-4861-24B3-8D9A-87220AADD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068FA-5B52-4C55-8ED8-96290635182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96933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6112CC9-CC1C-21D7-0612-64611E4AB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5386F01F-161E-0066-4739-133B99E75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06ED9-EFB6-448E-809A-76B828DA5F67}" type="datetimeFigureOut">
              <a:rPr lang="nb-NO" smtClean="0"/>
              <a:t>12.12.2024</a:t>
            </a:fld>
            <a:endParaRPr lang="nb-NO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5CB8836E-261C-4801-18E2-062BB4EC0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728854F8-2351-27D7-71F5-865184701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068FA-5B52-4C55-8ED8-96290635182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47790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7E6764D0-4F62-C2A1-8BDE-A7FC897CE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06ED9-EFB6-448E-809A-76B828DA5F67}" type="datetimeFigureOut">
              <a:rPr lang="nb-NO" smtClean="0"/>
              <a:t>12.12.2024</a:t>
            </a:fld>
            <a:endParaRPr lang="nb-NO"/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54C6D8D7-8843-9674-E923-BF1ED4F45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19802409-F30D-EA58-7AA0-16A19ACFD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068FA-5B52-4C55-8ED8-96290635182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05506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48E67E1-CCCB-C075-4355-35102F7FD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28DACA73-D32A-36EF-28D8-78FA15075A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DE7CFFA0-E07B-C34F-15D5-0A4C7AA099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417247F6-B408-4DF5-B227-F56EC4C23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06ED9-EFB6-448E-809A-76B828DA5F67}" type="datetimeFigureOut">
              <a:rPr lang="nb-NO" smtClean="0"/>
              <a:t>12.12.2024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C3E3B28A-64E1-5057-216E-B1D845417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40534632-1699-FE63-1702-5148C20D6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068FA-5B52-4C55-8ED8-96290635182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92921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0EA7986-6E62-A8DF-06FF-9CF7AA50E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>
            <a:extLst>
              <a:ext uri="{FF2B5EF4-FFF2-40B4-BE49-F238E27FC236}">
                <a16:creationId xmlns:a16="http://schemas.microsoft.com/office/drawing/2014/main" id="{1DFCE24B-0340-2DCA-77A3-B04A4C5745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B31ED9DA-89D5-9EEA-F41D-9854401D07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5DFBE7D4-78CF-D048-1A2A-06DE6C85A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06ED9-EFB6-448E-809A-76B828DA5F67}" type="datetimeFigureOut">
              <a:rPr lang="nb-NO" smtClean="0"/>
              <a:t>12.12.2024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50EDC501-D712-546F-1170-E532FD420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FD2D6047-EEB4-29DB-4E75-B4C9FB848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068FA-5B52-4C55-8ED8-96290635182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04914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EC35189F-68C5-2562-4294-8F17F5380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C3A6009D-51CE-D3F7-4692-7E95AA6BDB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216FCE78-98E4-CBDF-F650-728BD2F5EE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06ED9-EFB6-448E-809A-76B828DA5F67}" type="datetimeFigureOut">
              <a:rPr lang="nb-NO" smtClean="0"/>
              <a:t>12.12.2024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0109C5E2-9AB7-5B02-85AA-AFE341590B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E04D86C1-D522-B129-E08B-DB2399D797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6068FA-5B52-4C55-8ED8-96290635182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02119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uppe 26">
            <a:extLst>
              <a:ext uri="{FF2B5EF4-FFF2-40B4-BE49-F238E27FC236}">
                <a16:creationId xmlns:a16="http://schemas.microsoft.com/office/drawing/2014/main" id="{A534E6C6-6B12-BE0B-D667-CE838AC4A482}"/>
              </a:ext>
            </a:extLst>
          </p:cNvPr>
          <p:cNvGrpSpPr>
            <a:grpSpLocks noChangeAspect="1"/>
          </p:cNvGrpSpPr>
          <p:nvPr/>
        </p:nvGrpSpPr>
        <p:grpSpPr>
          <a:xfrm>
            <a:off x="696000" y="1080983"/>
            <a:ext cx="10800000" cy="4696034"/>
            <a:chOff x="1008095" y="1183340"/>
            <a:chExt cx="10093692" cy="4388919"/>
          </a:xfrm>
        </p:grpSpPr>
        <p:grpSp>
          <p:nvGrpSpPr>
            <p:cNvPr id="4" name="Gruppe 3">
              <a:extLst>
                <a:ext uri="{FF2B5EF4-FFF2-40B4-BE49-F238E27FC236}">
                  <a16:creationId xmlns:a16="http://schemas.microsoft.com/office/drawing/2014/main" id="{98E12D0D-0A8A-7403-3924-8C3DE74AB2B8}"/>
                </a:ext>
              </a:extLst>
            </p:cNvPr>
            <p:cNvGrpSpPr/>
            <p:nvPr/>
          </p:nvGrpSpPr>
          <p:grpSpPr>
            <a:xfrm>
              <a:off x="1008095" y="1497620"/>
              <a:ext cx="2793388" cy="830997"/>
              <a:chOff x="1008095" y="1497620"/>
              <a:chExt cx="2793388" cy="830997"/>
            </a:xfrm>
          </p:grpSpPr>
          <p:sp>
            <p:nvSpPr>
              <p:cNvPr id="5" name="TekstSylinder 4">
                <a:extLst>
                  <a:ext uri="{FF2B5EF4-FFF2-40B4-BE49-F238E27FC236}">
                    <a16:creationId xmlns:a16="http://schemas.microsoft.com/office/drawing/2014/main" id="{A6BBEB49-56B1-2EB6-4CBE-C10D2C14992B}"/>
                  </a:ext>
                </a:extLst>
              </p:cNvPr>
              <p:cNvSpPr txBox="1"/>
              <p:nvPr/>
            </p:nvSpPr>
            <p:spPr>
              <a:xfrm>
                <a:off x="1008095" y="1497620"/>
                <a:ext cx="1846556" cy="830997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Question: </a:t>
                </a:r>
                <a:r>
                  <a:rPr lang="en-US" sz="1600" b="0" i="0" dirty="0">
                    <a:solidFill>
                      <a:srgbClr val="262626"/>
                    </a:solidFill>
                    <a:effectLst/>
                    <a:latin typeface="Helvetica" panose="020B0604020202020204" pitchFamily="34" charset="0"/>
                  </a:rPr>
                  <a:t>When did the ECHR enter into force?</a:t>
                </a:r>
                <a:endParaRPr lang="en-US" sz="1600" dirty="0"/>
              </a:p>
            </p:txBody>
          </p:sp>
          <p:cxnSp>
            <p:nvCxnSpPr>
              <p:cNvPr id="6" name="Rett pilkobling 5">
                <a:extLst>
                  <a:ext uri="{FF2B5EF4-FFF2-40B4-BE49-F238E27FC236}">
                    <a16:creationId xmlns:a16="http://schemas.microsoft.com/office/drawing/2014/main" id="{546F6769-3360-D961-9AEE-4B80AA54345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960612" y="1913118"/>
                <a:ext cx="840871" cy="5374"/>
              </a:xfrm>
              <a:prstGeom prst="straightConnector1">
                <a:avLst/>
              </a:prstGeom>
              <a:ln w="3810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Multidokument 6">
              <a:extLst>
                <a:ext uri="{FF2B5EF4-FFF2-40B4-BE49-F238E27FC236}">
                  <a16:creationId xmlns:a16="http://schemas.microsoft.com/office/drawing/2014/main" id="{1624394A-83AA-1F40-0217-4975B91F5069}"/>
                </a:ext>
              </a:extLst>
            </p:cNvPr>
            <p:cNvSpPr/>
            <p:nvPr/>
          </p:nvSpPr>
          <p:spPr>
            <a:xfrm>
              <a:off x="8833787" y="1183340"/>
              <a:ext cx="1440000" cy="1284803"/>
            </a:xfrm>
            <a:prstGeom prst="flowChartMultidocumen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Documents</a:t>
              </a:r>
            </a:p>
          </p:txBody>
        </p:sp>
        <p:grpSp>
          <p:nvGrpSpPr>
            <p:cNvPr id="8" name="Gruppe 7">
              <a:extLst>
                <a:ext uri="{FF2B5EF4-FFF2-40B4-BE49-F238E27FC236}">
                  <a16:creationId xmlns:a16="http://schemas.microsoft.com/office/drawing/2014/main" id="{9242284C-29D3-CD3F-D789-A2B4F01FF57D}"/>
                </a:ext>
              </a:extLst>
            </p:cNvPr>
            <p:cNvGrpSpPr/>
            <p:nvPr/>
          </p:nvGrpSpPr>
          <p:grpSpPr>
            <a:xfrm>
              <a:off x="3902039" y="1285742"/>
              <a:ext cx="2402937" cy="1080000"/>
              <a:chOff x="3902039" y="1285742"/>
              <a:chExt cx="2402937" cy="1080000"/>
            </a:xfrm>
          </p:grpSpPr>
          <p:sp>
            <p:nvSpPr>
              <p:cNvPr id="9" name="Magnetplate 8">
                <a:extLst>
                  <a:ext uri="{FF2B5EF4-FFF2-40B4-BE49-F238E27FC236}">
                    <a16:creationId xmlns:a16="http://schemas.microsoft.com/office/drawing/2014/main" id="{42DAE575-ECB1-BC45-E87E-C0ED1EB83B3C}"/>
                  </a:ext>
                </a:extLst>
              </p:cNvPr>
              <p:cNvSpPr/>
              <p:nvPr/>
            </p:nvSpPr>
            <p:spPr>
              <a:xfrm>
                <a:off x="3902039" y="1285742"/>
                <a:ext cx="1260000" cy="1080000"/>
              </a:xfrm>
              <a:prstGeom prst="flowChartMagneticDisk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Search index</a:t>
                </a:r>
              </a:p>
            </p:txBody>
          </p:sp>
          <p:cxnSp>
            <p:nvCxnSpPr>
              <p:cNvPr id="10" name="Rett pilkobling 9">
                <a:extLst>
                  <a:ext uri="{FF2B5EF4-FFF2-40B4-BE49-F238E27FC236}">
                    <a16:creationId xmlns:a16="http://schemas.microsoft.com/office/drawing/2014/main" id="{D199D08D-A3BB-8209-24D3-FD40665D570B}"/>
                  </a:ext>
                </a:extLst>
              </p:cNvPr>
              <p:cNvCxnSpPr/>
              <p:nvPr/>
            </p:nvCxnSpPr>
            <p:spPr>
              <a:xfrm flipH="1">
                <a:off x="5224976" y="1918491"/>
                <a:ext cx="1080000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uppe 10">
              <a:extLst>
                <a:ext uri="{FF2B5EF4-FFF2-40B4-BE49-F238E27FC236}">
                  <a16:creationId xmlns:a16="http://schemas.microsoft.com/office/drawing/2014/main" id="{4C9D69D9-F419-6C0F-17C2-EE3D98552ABF}"/>
                </a:ext>
              </a:extLst>
            </p:cNvPr>
            <p:cNvGrpSpPr/>
            <p:nvPr/>
          </p:nvGrpSpPr>
          <p:grpSpPr>
            <a:xfrm>
              <a:off x="3866214" y="2404200"/>
              <a:ext cx="1440000" cy="1638801"/>
              <a:chOff x="3866214" y="2404200"/>
              <a:chExt cx="1440000" cy="1638801"/>
            </a:xfrm>
          </p:grpSpPr>
          <p:sp>
            <p:nvSpPr>
              <p:cNvPr id="12" name="Multidokument 11">
                <a:extLst>
                  <a:ext uri="{FF2B5EF4-FFF2-40B4-BE49-F238E27FC236}">
                    <a16:creationId xmlns:a16="http://schemas.microsoft.com/office/drawing/2014/main" id="{96DEFAC8-ADA0-38AB-86D4-8A6D01F9F3DA}"/>
                  </a:ext>
                </a:extLst>
              </p:cNvPr>
              <p:cNvSpPr/>
              <p:nvPr/>
            </p:nvSpPr>
            <p:spPr>
              <a:xfrm>
                <a:off x="3866214" y="2886085"/>
                <a:ext cx="1440000" cy="1156916"/>
              </a:xfrm>
              <a:prstGeom prst="flowChartMultidocumen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Relevant document parts</a:t>
                </a:r>
              </a:p>
            </p:txBody>
          </p:sp>
          <p:cxnSp>
            <p:nvCxnSpPr>
              <p:cNvPr id="13" name="Rett pilkobling 12">
                <a:extLst>
                  <a:ext uri="{FF2B5EF4-FFF2-40B4-BE49-F238E27FC236}">
                    <a16:creationId xmlns:a16="http://schemas.microsoft.com/office/drawing/2014/main" id="{ECCB05ED-7020-F131-6391-8409B49E7AB9}"/>
                  </a:ext>
                </a:extLst>
              </p:cNvPr>
              <p:cNvCxnSpPr/>
              <p:nvPr/>
            </p:nvCxnSpPr>
            <p:spPr>
              <a:xfrm>
                <a:off x="4534994" y="2404200"/>
                <a:ext cx="0" cy="430667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uppe 13">
              <a:extLst>
                <a:ext uri="{FF2B5EF4-FFF2-40B4-BE49-F238E27FC236}">
                  <a16:creationId xmlns:a16="http://schemas.microsoft.com/office/drawing/2014/main" id="{1437E770-88E2-D109-7331-E85E8C2B7D72}"/>
                </a:ext>
              </a:extLst>
            </p:cNvPr>
            <p:cNvGrpSpPr/>
            <p:nvPr/>
          </p:nvGrpSpPr>
          <p:grpSpPr>
            <a:xfrm>
              <a:off x="1589085" y="2449613"/>
              <a:ext cx="3537129" cy="3122646"/>
              <a:chOff x="1589085" y="2449613"/>
              <a:chExt cx="3537129" cy="3122646"/>
            </a:xfrm>
          </p:grpSpPr>
          <p:sp>
            <p:nvSpPr>
              <p:cNvPr id="15" name="Prosess 14">
                <a:extLst>
                  <a:ext uri="{FF2B5EF4-FFF2-40B4-BE49-F238E27FC236}">
                    <a16:creationId xmlns:a16="http://schemas.microsoft.com/office/drawing/2014/main" id="{F4D1FCA3-5243-00FC-3810-EBD0BD58EE08}"/>
                  </a:ext>
                </a:extLst>
              </p:cNvPr>
              <p:cNvSpPr/>
              <p:nvPr/>
            </p:nvSpPr>
            <p:spPr>
              <a:xfrm>
                <a:off x="3866214" y="4492259"/>
                <a:ext cx="1260000" cy="1080000"/>
              </a:xfrm>
              <a:prstGeom prst="flowChartProcess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Prompt</a:t>
                </a:r>
              </a:p>
            </p:txBody>
          </p:sp>
          <p:cxnSp>
            <p:nvCxnSpPr>
              <p:cNvPr id="16" name="Rett pilkobling 15">
                <a:extLst>
                  <a:ext uri="{FF2B5EF4-FFF2-40B4-BE49-F238E27FC236}">
                    <a16:creationId xmlns:a16="http://schemas.microsoft.com/office/drawing/2014/main" id="{9FD3CC6F-0263-8684-26ED-B4C8FCAC0338}"/>
                  </a:ext>
                </a:extLst>
              </p:cNvPr>
              <p:cNvCxnSpPr/>
              <p:nvPr/>
            </p:nvCxnSpPr>
            <p:spPr>
              <a:xfrm>
                <a:off x="1589085" y="2449613"/>
                <a:ext cx="2095130" cy="2474163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Rett pilkobling 16">
                <a:extLst>
                  <a:ext uri="{FF2B5EF4-FFF2-40B4-BE49-F238E27FC236}">
                    <a16:creationId xmlns:a16="http://schemas.microsoft.com/office/drawing/2014/main" id="{E8255012-41C6-3617-597D-5CFFB5E65C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32039" y="4043001"/>
                <a:ext cx="0" cy="375373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uppe 17">
              <a:extLst>
                <a:ext uri="{FF2B5EF4-FFF2-40B4-BE49-F238E27FC236}">
                  <a16:creationId xmlns:a16="http://schemas.microsoft.com/office/drawing/2014/main" id="{16CADA9B-C6D9-79D7-C0C1-EEAB5FB163E4}"/>
                </a:ext>
              </a:extLst>
            </p:cNvPr>
            <p:cNvGrpSpPr/>
            <p:nvPr/>
          </p:nvGrpSpPr>
          <p:grpSpPr>
            <a:xfrm>
              <a:off x="5220835" y="4482368"/>
              <a:ext cx="2407078" cy="1080000"/>
              <a:chOff x="5220835" y="4482368"/>
              <a:chExt cx="2407078" cy="1080000"/>
            </a:xfrm>
          </p:grpSpPr>
          <p:sp>
            <p:nvSpPr>
              <p:cNvPr id="19" name="Magnetplate 18">
                <a:extLst>
                  <a:ext uri="{FF2B5EF4-FFF2-40B4-BE49-F238E27FC236}">
                    <a16:creationId xmlns:a16="http://schemas.microsoft.com/office/drawing/2014/main" id="{A35D4D26-2F6B-A517-9E9E-C8563D26F528}"/>
                  </a:ext>
                </a:extLst>
              </p:cNvPr>
              <p:cNvSpPr/>
              <p:nvPr/>
            </p:nvSpPr>
            <p:spPr>
              <a:xfrm>
                <a:off x="6367913" y="4482368"/>
                <a:ext cx="1260000" cy="1080000"/>
              </a:xfrm>
              <a:prstGeom prst="flowChartMagneticDisk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LLM</a:t>
                </a:r>
              </a:p>
            </p:txBody>
          </p:sp>
          <p:cxnSp>
            <p:nvCxnSpPr>
              <p:cNvPr id="20" name="Rett pilkobling 19">
                <a:extLst>
                  <a:ext uri="{FF2B5EF4-FFF2-40B4-BE49-F238E27FC236}">
                    <a16:creationId xmlns:a16="http://schemas.microsoft.com/office/drawing/2014/main" id="{9E60CFA5-6032-1ABE-1B82-600524BEE1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20835" y="5051340"/>
                <a:ext cx="1080000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uppe 20">
              <a:extLst>
                <a:ext uri="{FF2B5EF4-FFF2-40B4-BE49-F238E27FC236}">
                  <a16:creationId xmlns:a16="http://schemas.microsoft.com/office/drawing/2014/main" id="{FB49427D-4E4A-31A0-85D2-12D90B7EE612}"/>
                </a:ext>
              </a:extLst>
            </p:cNvPr>
            <p:cNvGrpSpPr/>
            <p:nvPr/>
          </p:nvGrpSpPr>
          <p:grpSpPr>
            <a:xfrm>
              <a:off x="7734259" y="4482368"/>
              <a:ext cx="3367528" cy="1080000"/>
              <a:chOff x="7734259" y="4482368"/>
              <a:chExt cx="3367528" cy="1080000"/>
            </a:xfrm>
          </p:grpSpPr>
          <p:sp>
            <p:nvSpPr>
              <p:cNvPr id="22" name="Dokument 21">
                <a:extLst>
                  <a:ext uri="{FF2B5EF4-FFF2-40B4-BE49-F238E27FC236}">
                    <a16:creationId xmlns:a16="http://schemas.microsoft.com/office/drawing/2014/main" id="{4B39EABA-FF81-77BC-8C47-5FEC69E52878}"/>
                  </a:ext>
                </a:extLst>
              </p:cNvPr>
              <p:cNvSpPr/>
              <p:nvPr/>
            </p:nvSpPr>
            <p:spPr>
              <a:xfrm>
                <a:off x="8833787" y="4482368"/>
                <a:ext cx="2268000" cy="1080000"/>
              </a:xfrm>
              <a:prstGeom prst="flowChartDocumen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Answer: The ECHR entered into force on September 3, 1953</a:t>
                </a:r>
              </a:p>
            </p:txBody>
          </p:sp>
          <p:cxnSp>
            <p:nvCxnSpPr>
              <p:cNvPr id="23" name="Rett pilkobling 22">
                <a:extLst>
                  <a:ext uri="{FF2B5EF4-FFF2-40B4-BE49-F238E27FC236}">
                    <a16:creationId xmlns:a16="http://schemas.microsoft.com/office/drawing/2014/main" id="{B57FE51C-F930-674E-D301-AC54E32672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34259" y="5051340"/>
                <a:ext cx="1033960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uppe 23">
              <a:extLst>
                <a:ext uri="{FF2B5EF4-FFF2-40B4-BE49-F238E27FC236}">
                  <a16:creationId xmlns:a16="http://schemas.microsoft.com/office/drawing/2014/main" id="{11D7C1DC-DDC5-D816-0D67-B746C68D44BB}"/>
                </a:ext>
              </a:extLst>
            </p:cNvPr>
            <p:cNvGrpSpPr/>
            <p:nvPr/>
          </p:nvGrpSpPr>
          <p:grpSpPr>
            <a:xfrm>
              <a:off x="6367913" y="1373118"/>
              <a:ext cx="2362926" cy="1080000"/>
              <a:chOff x="6367913" y="1373118"/>
              <a:chExt cx="2362926" cy="1080000"/>
            </a:xfrm>
          </p:grpSpPr>
          <p:sp>
            <p:nvSpPr>
              <p:cNvPr id="25" name="Prosess 24">
                <a:extLst>
                  <a:ext uri="{FF2B5EF4-FFF2-40B4-BE49-F238E27FC236}">
                    <a16:creationId xmlns:a16="http://schemas.microsoft.com/office/drawing/2014/main" id="{1B720BC0-6828-E187-5BAD-E8CD46C81692}"/>
                  </a:ext>
                </a:extLst>
              </p:cNvPr>
              <p:cNvSpPr/>
              <p:nvPr/>
            </p:nvSpPr>
            <p:spPr>
              <a:xfrm>
                <a:off x="6367913" y="1373118"/>
                <a:ext cx="1260000" cy="1080000"/>
              </a:xfrm>
              <a:prstGeom prst="flowChartProcess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Vectorizer</a:t>
                </a:r>
              </a:p>
            </p:txBody>
          </p:sp>
          <p:cxnSp>
            <p:nvCxnSpPr>
              <p:cNvPr id="26" name="Rett pilkobling 25">
                <a:extLst>
                  <a:ext uri="{FF2B5EF4-FFF2-40B4-BE49-F238E27FC236}">
                    <a16:creationId xmlns:a16="http://schemas.microsoft.com/office/drawing/2014/main" id="{ED92AC37-477E-90AE-0806-942790D271E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682717" y="1897228"/>
                <a:ext cx="1048122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2988631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31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4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Office-tema</vt:lpstr>
      <vt:lpstr>PowerPoint-presentasjon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Erik Winge</dc:creator>
  <cp:lastModifiedBy>Erik Winge</cp:lastModifiedBy>
  <cp:revision>1</cp:revision>
  <dcterms:created xsi:type="dcterms:W3CDTF">2024-12-11T11:52:56Z</dcterms:created>
  <dcterms:modified xsi:type="dcterms:W3CDTF">2024-12-12T07:33:55Z</dcterms:modified>
</cp:coreProperties>
</file>