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0E483-6FE1-0BE8-75D5-300E8EDD13C4}" v="135" dt="2024-04-24T00:21:47.829"/>
    <p1510:client id="{7CF4BA43-315B-4111-F431-0A70D15332F6}" v="1345" dt="2024-04-24T00:11:25.512"/>
    <p1510:client id="{A45ECA19-4BC1-0F95-3B4A-1CB701C0BF69}" v="76" dt="2024-04-24T16:28:16.796"/>
    <p1510:client id="{C57DFCE0-C8A4-2B91-551C-F90026C9D6A0}" v="69" dt="2024-04-24T00:31:53.045"/>
    <p1510:client id="{EA6B411D-6936-4863-A6B2-807A15C17DAD}" v="1129" dt="2024-04-24T00:44:47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F70E483-6FE1-0BE8-75D5-300E8EDD13C4}"/>
    <pc:docChg chg="modSld">
      <pc:chgData name="" userId="" providerId="" clId="Web-{5F70E483-6FE1-0BE8-75D5-300E8EDD13C4}" dt="2024-04-24T00:13:46.548" v="0" actId="1076"/>
      <pc:docMkLst>
        <pc:docMk/>
      </pc:docMkLst>
      <pc:sldChg chg="modSp">
        <pc:chgData name="" userId="" providerId="" clId="Web-{5F70E483-6FE1-0BE8-75D5-300E8EDD13C4}" dt="2024-04-24T00:13:46.548" v="0" actId="1076"/>
        <pc:sldMkLst>
          <pc:docMk/>
          <pc:sldMk cId="1229388873" sldId="261"/>
        </pc:sldMkLst>
        <pc:picChg chg="mod">
          <ac:chgData name="" userId="" providerId="" clId="Web-{5F70E483-6FE1-0BE8-75D5-300E8EDD13C4}" dt="2024-04-24T00:13:46.548" v="0" actId="1076"/>
          <ac:picMkLst>
            <pc:docMk/>
            <pc:sldMk cId="1229388873" sldId="261"/>
            <ac:picMk id="8" creationId="{5DEAF7A4-D0F8-850A-DC2C-FB32AE4E285D}"/>
          </ac:picMkLst>
        </pc:picChg>
      </pc:sldChg>
    </pc:docChg>
  </pc:docChgLst>
  <pc:docChgLst>
    <pc:chgData name="Some, Joslin J" userId="S::ssome@uiowa.edu::187c4248-9cfc-4463-9e71-0f2a62f6a4c0" providerId="AD" clId="Web-{C57DFCE0-C8A4-2B91-551C-F90026C9D6A0}"/>
    <pc:docChg chg="addSld delSld modSld">
      <pc:chgData name="Some, Joslin J" userId="S::ssome@uiowa.edu::187c4248-9cfc-4463-9e71-0f2a62f6a4c0" providerId="AD" clId="Web-{C57DFCE0-C8A4-2B91-551C-F90026C9D6A0}" dt="2024-04-24T00:31:53.045" v="66"/>
      <pc:docMkLst>
        <pc:docMk/>
      </pc:docMkLst>
      <pc:sldChg chg="addSp modSp mod setBg">
        <pc:chgData name="Some, Joslin J" userId="S::ssome@uiowa.edu::187c4248-9cfc-4463-9e71-0f2a62f6a4c0" providerId="AD" clId="Web-{C57DFCE0-C8A4-2B91-551C-F90026C9D6A0}" dt="2024-04-24T00:27:55.399" v="23" actId="1076"/>
        <pc:sldMkLst>
          <pc:docMk/>
          <pc:sldMk cId="2789375664" sldId="260"/>
        </pc:sldMkLst>
        <pc:spChg chg="mod">
          <ac:chgData name="Some, Joslin J" userId="S::ssome@uiowa.edu::187c4248-9cfc-4463-9e71-0f2a62f6a4c0" providerId="AD" clId="Web-{C57DFCE0-C8A4-2B91-551C-F90026C9D6A0}" dt="2024-04-24T00:27:20.383" v="16"/>
          <ac:spMkLst>
            <pc:docMk/>
            <pc:sldMk cId="2789375664" sldId="260"/>
            <ac:spMk id="2" creationId="{2FEF2106-4271-B37A-8F89-23EBBDC7CA78}"/>
          </ac:spMkLst>
        </pc:spChg>
        <pc:spChg chg="mod">
          <ac:chgData name="Some, Joslin J" userId="S::ssome@uiowa.edu::187c4248-9cfc-4463-9e71-0f2a62f6a4c0" providerId="AD" clId="Web-{C57DFCE0-C8A4-2B91-551C-F90026C9D6A0}" dt="2024-04-24T00:27:55.399" v="23" actId="1076"/>
          <ac:spMkLst>
            <pc:docMk/>
            <pc:sldMk cId="2789375664" sldId="260"/>
            <ac:spMk id="3" creationId="{B98E1B22-C910-9EA0-26F8-72B3927795F7}"/>
          </ac:spMkLst>
        </pc:spChg>
        <pc:spChg chg="add">
          <ac:chgData name="Some, Joslin J" userId="S::ssome@uiowa.edu::187c4248-9cfc-4463-9e71-0f2a62f6a4c0" providerId="AD" clId="Web-{C57DFCE0-C8A4-2B91-551C-F90026C9D6A0}" dt="2024-04-24T00:27:20.383" v="16"/>
          <ac:spMkLst>
            <pc:docMk/>
            <pc:sldMk cId="2789375664" sldId="260"/>
            <ac:spMk id="9" creationId="{90D0877E-6CD0-4206-8A18-56CEE73EFBF9}"/>
          </ac:spMkLst>
        </pc:spChg>
        <pc:spChg chg="add">
          <ac:chgData name="Some, Joslin J" userId="S::ssome@uiowa.edu::187c4248-9cfc-4463-9e71-0f2a62f6a4c0" providerId="AD" clId="Web-{C57DFCE0-C8A4-2B91-551C-F90026C9D6A0}" dt="2024-04-24T00:27:20.383" v="16"/>
          <ac:spMkLst>
            <pc:docMk/>
            <pc:sldMk cId="2789375664" sldId="260"/>
            <ac:spMk id="11" creationId="{E18AC0D4-F32D-4067-9F63-E553F4AFFF0E}"/>
          </ac:spMkLst>
        </pc:spChg>
        <pc:picChg chg="add mod">
          <ac:chgData name="Some, Joslin J" userId="S::ssome@uiowa.edu::187c4248-9cfc-4463-9e71-0f2a62f6a4c0" providerId="AD" clId="Web-{C57DFCE0-C8A4-2B91-551C-F90026C9D6A0}" dt="2024-04-24T00:27:20.383" v="16"/>
          <ac:picMkLst>
            <pc:docMk/>
            <pc:sldMk cId="2789375664" sldId="260"/>
            <ac:picMk id="4" creationId="{749E4162-E328-07C0-387D-7BB9D7CEAA3F}"/>
          </ac:picMkLst>
        </pc:picChg>
      </pc:sldChg>
      <pc:sldChg chg="modSp new del">
        <pc:chgData name="Some, Joslin J" userId="S::ssome@uiowa.edu::187c4248-9cfc-4463-9e71-0f2a62f6a4c0" providerId="AD" clId="Web-{C57DFCE0-C8A4-2B91-551C-F90026C9D6A0}" dt="2024-04-24T00:31:53.045" v="66"/>
        <pc:sldMkLst>
          <pc:docMk/>
          <pc:sldMk cId="281893592" sldId="262"/>
        </pc:sldMkLst>
        <pc:spChg chg="mod">
          <ac:chgData name="Some, Joslin J" userId="S::ssome@uiowa.edu::187c4248-9cfc-4463-9e71-0f2a62f6a4c0" providerId="AD" clId="Web-{C57DFCE0-C8A4-2B91-551C-F90026C9D6A0}" dt="2024-04-24T00:30:52.137" v="39" actId="20577"/>
          <ac:spMkLst>
            <pc:docMk/>
            <pc:sldMk cId="281893592" sldId="262"/>
            <ac:spMk id="2" creationId="{EE834B00-CD46-432B-EF2F-B92F5C710C9F}"/>
          </ac:spMkLst>
        </pc:spChg>
        <pc:spChg chg="mod">
          <ac:chgData name="Some, Joslin J" userId="S::ssome@uiowa.edu::187c4248-9cfc-4463-9e71-0f2a62f6a4c0" providerId="AD" clId="Web-{C57DFCE0-C8A4-2B91-551C-F90026C9D6A0}" dt="2024-04-24T00:31:06.638" v="65" actId="20577"/>
          <ac:spMkLst>
            <pc:docMk/>
            <pc:sldMk cId="281893592" sldId="262"/>
            <ac:spMk id="3" creationId="{55AECE9E-DC50-4018-870E-9DCCD4F9CF49}"/>
          </ac:spMkLst>
        </pc:spChg>
      </pc:sldChg>
    </pc:docChg>
  </pc:docChgLst>
  <pc:docChgLst>
    <pc:chgData name="Some, Joslin J" userId="S::ssome@uiowa.edu::187c4248-9cfc-4463-9e71-0f2a62f6a4c0" providerId="AD" clId="Web-{7CF4BA43-315B-4111-F431-0A70D15332F6}"/>
    <pc:docChg chg="addSld modSld">
      <pc:chgData name="Some, Joslin J" userId="S::ssome@uiowa.edu::187c4248-9cfc-4463-9e71-0f2a62f6a4c0" providerId="AD" clId="Web-{7CF4BA43-315B-4111-F431-0A70D15332F6}" dt="2024-04-24T00:11:25.512" v="1332" actId="1076"/>
      <pc:docMkLst>
        <pc:docMk/>
      </pc:docMkLst>
      <pc:sldChg chg="modSp new">
        <pc:chgData name="Some, Joslin J" userId="S::ssome@uiowa.edu::187c4248-9cfc-4463-9e71-0f2a62f6a4c0" providerId="AD" clId="Web-{7CF4BA43-315B-4111-F431-0A70D15332F6}" dt="2024-04-23T23:40:22.511" v="335" actId="1076"/>
        <pc:sldMkLst>
          <pc:docMk/>
          <pc:sldMk cId="4168649247" sldId="257"/>
        </pc:sldMkLst>
        <pc:spChg chg="mod">
          <ac:chgData name="Some, Joslin J" userId="S::ssome@uiowa.edu::187c4248-9cfc-4463-9e71-0f2a62f6a4c0" providerId="AD" clId="Web-{7CF4BA43-315B-4111-F431-0A70D15332F6}" dt="2024-04-23T23:30:53.919" v="6" actId="20577"/>
          <ac:spMkLst>
            <pc:docMk/>
            <pc:sldMk cId="4168649247" sldId="257"/>
            <ac:spMk id="2" creationId="{A09A59C2-5FD5-AE01-6FA6-0948F09B1B92}"/>
          </ac:spMkLst>
        </pc:spChg>
        <pc:spChg chg="mod">
          <ac:chgData name="Some, Joslin J" userId="S::ssome@uiowa.edu::187c4248-9cfc-4463-9e71-0f2a62f6a4c0" providerId="AD" clId="Web-{7CF4BA43-315B-4111-F431-0A70D15332F6}" dt="2024-04-23T23:40:22.511" v="335" actId="1076"/>
          <ac:spMkLst>
            <pc:docMk/>
            <pc:sldMk cId="4168649247" sldId="257"/>
            <ac:spMk id="3" creationId="{B98D7085-3CE8-EF30-A0FF-E88B915A7654}"/>
          </ac:spMkLst>
        </pc:spChg>
      </pc:sldChg>
      <pc:sldChg chg="modSp new">
        <pc:chgData name="Some, Joslin J" userId="S::ssome@uiowa.edu::187c4248-9cfc-4463-9e71-0f2a62f6a4c0" providerId="AD" clId="Web-{7CF4BA43-315B-4111-F431-0A70D15332F6}" dt="2024-04-23T23:39:08.806" v="314" actId="20577"/>
        <pc:sldMkLst>
          <pc:docMk/>
          <pc:sldMk cId="729910543" sldId="258"/>
        </pc:sldMkLst>
        <pc:spChg chg="mod">
          <ac:chgData name="Some, Joslin J" userId="S::ssome@uiowa.edu::187c4248-9cfc-4463-9e71-0f2a62f6a4c0" providerId="AD" clId="Web-{7CF4BA43-315B-4111-F431-0A70D15332F6}" dt="2024-04-23T23:35:22.926" v="153" actId="20577"/>
          <ac:spMkLst>
            <pc:docMk/>
            <pc:sldMk cId="729910543" sldId="258"/>
            <ac:spMk id="2" creationId="{2B27CD6D-FD9A-1537-9E32-1457CC989090}"/>
          </ac:spMkLst>
        </pc:spChg>
        <pc:spChg chg="mod">
          <ac:chgData name="Some, Joslin J" userId="S::ssome@uiowa.edu::187c4248-9cfc-4463-9e71-0f2a62f6a4c0" providerId="AD" clId="Web-{7CF4BA43-315B-4111-F431-0A70D15332F6}" dt="2024-04-23T23:39:08.806" v="314" actId="20577"/>
          <ac:spMkLst>
            <pc:docMk/>
            <pc:sldMk cId="729910543" sldId="258"/>
            <ac:spMk id="3" creationId="{0DDFDA22-11F9-6C5E-5E92-BD9CE9B8CC7F}"/>
          </ac:spMkLst>
        </pc:spChg>
      </pc:sldChg>
      <pc:sldChg chg="modSp new">
        <pc:chgData name="Some, Joslin J" userId="S::ssome@uiowa.edu::187c4248-9cfc-4463-9e71-0f2a62f6a4c0" providerId="AD" clId="Web-{7CF4BA43-315B-4111-F431-0A70D15332F6}" dt="2024-04-23T23:44:10.205" v="529" actId="20577"/>
        <pc:sldMkLst>
          <pc:docMk/>
          <pc:sldMk cId="2855746081" sldId="259"/>
        </pc:sldMkLst>
        <pc:spChg chg="mod">
          <ac:chgData name="Some, Joslin J" userId="S::ssome@uiowa.edu::187c4248-9cfc-4463-9e71-0f2a62f6a4c0" providerId="AD" clId="Web-{7CF4BA43-315B-4111-F431-0A70D15332F6}" dt="2024-04-23T23:41:11.044" v="354" actId="20577"/>
          <ac:spMkLst>
            <pc:docMk/>
            <pc:sldMk cId="2855746081" sldId="259"/>
            <ac:spMk id="2" creationId="{E179A17E-009D-5D3D-EF2C-BCCA81AD93B0}"/>
          </ac:spMkLst>
        </pc:spChg>
        <pc:spChg chg="mod">
          <ac:chgData name="Some, Joslin J" userId="S::ssome@uiowa.edu::187c4248-9cfc-4463-9e71-0f2a62f6a4c0" providerId="AD" clId="Web-{7CF4BA43-315B-4111-F431-0A70D15332F6}" dt="2024-04-23T23:44:10.205" v="529" actId="20577"/>
          <ac:spMkLst>
            <pc:docMk/>
            <pc:sldMk cId="2855746081" sldId="259"/>
            <ac:spMk id="3" creationId="{9395C991-E130-F601-7E53-C951336C41FF}"/>
          </ac:spMkLst>
        </pc:spChg>
      </pc:sldChg>
      <pc:sldChg chg="modSp new">
        <pc:chgData name="Some, Joslin J" userId="S::ssome@uiowa.edu::187c4248-9cfc-4463-9e71-0f2a62f6a4c0" providerId="AD" clId="Web-{7CF4BA43-315B-4111-F431-0A70D15332F6}" dt="2024-04-23T23:51:41.826" v="977" actId="20577"/>
        <pc:sldMkLst>
          <pc:docMk/>
          <pc:sldMk cId="2789375664" sldId="260"/>
        </pc:sldMkLst>
        <pc:spChg chg="mod">
          <ac:chgData name="Some, Joslin J" userId="S::ssome@uiowa.edu::187c4248-9cfc-4463-9e71-0f2a62f6a4c0" providerId="AD" clId="Web-{7CF4BA43-315B-4111-F431-0A70D15332F6}" dt="2024-04-23T23:45:57.207" v="604" actId="20577"/>
          <ac:spMkLst>
            <pc:docMk/>
            <pc:sldMk cId="2789375664" sldId="260"/>
            <ac:spMk id="2" creationId="{2FEF2106-4271-B37A-8F89-23EBBDC7CA78}"/>
          </ac:spMkLst>
        </pc:spChg>
        <pc:spChg chg="mod">
          <ac:chgData name="Some, Joslin J" userId="S::ssome@uiowa.edu::187c4248-9cfc-4463-9e71-0f2a62f6a4c0" providerId="AD" clId="Web-{7CF4BA43-315B-4111-F431-0A70D15332F6}" dt="2024-04-23T23:51:41.826" v="977" actId="20577"/>
          <ac:spMkLst>
            <pc:docMk/>
            <pc:sldMk cId="2789375664" sldId="260"/>
            <ac:spMk id="3" creationId="{B98E1B22-C910-9EA0-26F8-72B3927795F7}"/>
          </ac:spMkLst>
        </pc:spChg>
      </pc:sldChg>
      <pc:sldChg chg="addSp delSp modSp new mod setBg">
        <pc:chgData name="Some, Joslin J" userId="S::ssome@uiowa.edu::187c4248-9cfc-4463-9e71-0f2a62f6a4c0" providerId="AD" clId="Web-{7CF4BA43-315B-4111-F431-0A70D15332F6}" dt="2024-04-24T00:11:25.512" v="1332" actId="1076"/>
        <pc:sldMkLst>
          <pc:docMk/>
          <pc:sldMk cId="1229388873" sldId="261"/>
        </pc:sldMkLst>
        <pc:spChg chg="mod ord">
          <ac:chgData name="Some, Joslin J" userId="S::ssome@uiowa.edu::187c4248-9cfc-4463-9e71-0f2a62f6a4c0" providerId="AD" clId="Web-{7CF4BA43-315B-4111-F431-0A70D15332F6}" dt="2024-04-24T00:09:32.962" v="1329"/>
          <ac:spMkLst>
            <pc:docMk/>
            <pc:sldMk cId="1229388873" sldId="261"/>
            <ac:spMk id="2" creationId="{815134C9-6709-877B-8EF8-3A4711713A2E}"/>
          </ac:spMkLst>
        </pc:spChg>
        <pc:spChg chg="mod ord">
          <ac:chgData name="Some, Joslin J" userId="S::ssome@uiowa.edu::187c4248-9cfc-4463-9e71-0f2a62f6a4c0" providerId="AD" clId="Web-{7CF4BA43-315B-4111-F431-0A70D15332F6}" dt="2024-04-24T00:09:32.962" v="1329"/>
          <ac:spMkLst>
            <pc:docMk/>
            <pc:sldMk cId="1229388873" sldId="261"/>
            <ac:spMk id="3" creationId="{56489D9E-DF70-5C09-8ACB-22978BBC858D}"/>
          </ac:spMkLst>
        </pc:spChg>
        <pc:spChg chg="add del">
          <ac:chgData name="Some, Joslin J" userId="S::ssome@uiowa.edu::187c4248-9cfc-4463-9e71-0f2a62f6a4c0" providerId="AD" clId="Web-{7CF4BA43-315B-4111-F431-0A70D15332F6}" dt="2024-04-24T00:06:47.864" v="1299"/>
          <ac:spMkLst>
            <pc:docMk/>
            <pc:sldMk cId="1229388873" sldId="261"/>
            <ac:spMk id="10" creationId="{922F19F4-FE70-43DC-856F-2CE5F521DC48}"/>
          </ac:spMkLst>
        </pc:spChg>
        <pc:spChg chg="add del">
          <ac:chgData name="Some, Joslin J" userId="S::ssome@uiowa.edu::187c4248-9cfc-4463-9e71-0f2a62f6a4c0" providerId="AD" clId="Web-{7CF4BA43-315B-4111-F431-0A70D15332F6}" dt="2024-04-24T00:06:47.864" v="1299"/>
          <ac:spMkLst>
            <pc:docMk/>
            <pc:sldMk cId="1229388873" sldId="261"/>
            <ac:spMk id="17" creationId="{D5B0017B-2ECA-49AF-B397-DC140825DF8D}"/>
          </ac:spMkLst>
        </pc:spChg>
        <pc:spChg chg="add del">
          <ac:chgData name="Some, Joslin J" userId="S::ssome@uiowa.edu::187c4248-9cfc-4463-9e71-0f2a62f6a4c0" providerId="AD" clId="Web-{7CF4BA43-315B-4111-F431-0A70D15332F6}" dt="2024-04-24T00:05:22.003" v="1294"/>
          <ac:spMkLst>
            <pc:docMk/>
            <pc:sldMk cId="1229388873" sldId="261"/>
            <ac:spMk id="19" creationId="{395ECC94-3D5E-46A7-A7A1-DE807E1563B4}"/>
          </ac:spMkLst>
        </pc:spChg>
        <pc:spChg chg="add del">
          <ac:chgData name="Some, Joslin J" userId="S::ssome@uiowa.edu::187c4248-9cfc-4463-9e71-0f2a62f6a4c0" providerId="AD" clId="Web-{7CF4BA43-315B-4111-F431-0A70D15332F6}" dt="2024-04-24T00:04:59.299" v="1289"/>
          <ac:spMkLst>
            <pc:docMk/>
            <pc:sldMk cId="1229388873" sldId="261"/>
            <ac:spMk id="21" creationId="{7E549738-9961-462D-81B7-4A7A44691102}"/>
          </ac:spMkLst>
        </pc:spChg>
        <pc:spChg chg="add del">
          <ac:chgData name="Some, Joslin J" userId="S::ssome@uiowa.edu::187c4248-9cfc-4463-9e71-0f2a62f6a4c0" providerId="AD" clId="Web-{7CF4BA43-315B-4111-F431-0A70D15332F6}" dt="2024-04-24T00:07:12.099" v="1305"/>
          <ac:spMkLst>
            <pc:docMk/>
            <pc:sldMk cId="1229388873" sldId="261"/>
            <ac:spMk id="28" creationId="{AAAE94E3-A7DB-4868-B1E3-E49703488BBC}"/>
          </ac:spMkLst>
        </pc:spChg>
        <pc:spChg chg="add del">
          <ac:chgData name="Some, Joslin J" userId="S::ssome@uiowa.edu::187c4248-9cfc-4463-9e71-0f2a62f6a4c0" providerId="AD" clId="Web-{7CF4BA43-315B-4111-F431-0A70D15332F6}" dt="2024-04-24T00:07:12.099" v="1305"/>
          <ac:spMkLst>
            <pc:docMk/>
            <pc:sldMk cId="1229388873" sldId="261"/>
            <ac:spMk id="34" creationId="{3873B707-463F-40B0-8227-E8CC6C67EB25}"/>
          </ac:spMkLst>
        </pc:spChg>
        <pc:spChg chg="add del">
          <ac:chgData name="Some, Joslin J" userId="S::ssome@uiowa.edu::187c4248-9cfc-4463-9e71-0f2a62f6a4c0" providerId="AD" clId="Web-{7CF4BA43-315B-4111-F431-0A70D15332F6}" dt="2024-04-24T00:07:12.099" v="1305"/>
          <ac:spMkLst>
            <pc:docMk/>
            <pc:sldMk cId="1229388873" sldId="261"/>
            <ac:spMk id="36" creationId="{C13237C8-E62C-4F0D-A318-BD6FB6C2D138}"/>
          </ac:spMkLst>
        </pc:spChg>
        <pc:spChg chg="add del">
          <ac:chgData name="Some, Joslin J" userId="S::ssome@uiowa.edu::187c4248-9cfc-4463-9e71-0f2a62f6a4c0" providerId="AD" clId="Web-{7CF4BA43-315B-4111-F431-0A70D15332F6}" dt="2024-04-24T00:07:12.099" v="1305"/>
          <ac:spMkLst>
            <pc:docMk/>
            <pc:sldMk cId="1229388873" sldId="261"/>
            <ac:spMk id="38" creationId="{19C9EAEA-39D0-4B0E-A0EB-51E7B26740B1}"/>
          </ac:spMkLst>
        </pc:spChg>
        <pc:spChg chg="add del">
          <ac:chgData name="Some, Joslin J" userId="S::ssome@uiowa.edu::187c4248-9cfc-4463-9e71-0f2a62f6a4c0" providerId="AD" clId="Web-{7CF4BA43-315B-4111-F431-0A70D15332F6}" dt="2024-04-24T00:07:12.099" v="1305"/>
          <ac:spMkLst>
            <pc:docMk/>
            <pc:sldMk cId="1229388873" sldId="261"/>
            <ac:spMk id="40" creationId="{8CB5D2D7-DF65-4E86-BFBA-FFB9B5ACEB64}"/>
          </ac:spMkLst>
        </pc:spChg>
        <pc:spChg chg="add del">
          <ac:chgData name="Some, Joslin J" userId="S::ssome@uiowa.edu::187c4248-9cfc-4463-9e71-0f2a62f6a4c0" providerId="AD" clId="Web-{7CF4BA43-315B-4111-F431-0A70D15332F6}" dt="2024-04-24T00:08:42.852" v="1319"/>
          <ac:spMkLst>
            <pc:docMk/>
            <pc:sldMk cId="1229388873" sldId="261"/>
            <ac:spMk id="45" creationId="{B712E947-0734-45F9-9C4F-41114EC3A33E}"/>
          </ac:spMkLst>
        </pc:spChg>
        <pc:spChg chg="add del">
          <ac:chgData name="Some, Joslin J" userId="S::ssome@uiowa.edu::187c4248-9cfc-4463-9e71-0f2a62f6a4c0" providerId="AD" clId="Web-{7CF4BA43-315B-4111-F431-0A70D15332F6}" dt="2024-04-24T00:08:42.836" v="1318"/>
          <ac:spMkLst>
            <pc:docMk/>
            <pc:sldMk cId="1229388873" sldId="261"/>
            <ac:spMk id="55" creationId="{9D25F302-27C5-414F-97F8-6EA0A6C028BA}"/>
          </ac:spMkLst>
        </pc:spChg>
        <pc:spChg chg="add del">
          <ac:chgData name="Some, Joslin J" userId="S::ssome@uiowa.edu::187c4248-9cfc-4463-9e71-0f2a62f6a4c0" providerId="AD" clId="Web-{7CF4BA43-315B-4111-F431-0A70D15332F6}" dt="2024-04-24T00:08:42.836" v="1318"/>
          <ac:spMkLst>
            <pc:docMk/>
            <pc:sldMk cId="1229388873" sldId="261"/>
            <ac:spMk id="57" creationId="{830A36F8-48C2-4842-A87B-8CE8DF4E7FD2}"/>
          </ac:spMkLst>
        </pc:spChg>
        <pc:spChg chg="add del">
          <ac:chgData name="Some, Joslin J" userId="S::ssome@uiowa.edu::187c4248-9cfc-4463-9e71-0f2a62f6a4c0" providerId="AD" clId="Web-{7CF4BA43-315B-4111-F431-0A70D15332F6}" dt="2024-04-24T00:08:42.836" v="1318"/>
          <ac:spMkLst>
            <pc:docMk/>
            <pc:sldMk cId="1229388873" sldId="261"/>
            <ac:spMk id="59" creationId="{7F488E8B-4E1E-4402-8935-D4E6C02615C7}"/>
          </ac:spMkLst>
        </pc:spChg>
        <pc:spChg chg="add del">
          <ac:chgData name="Some, Joslin J" userId="S::ssome@uiowa.edu::187c4248-9cfc-4463-9e71-0f2a62f6a4c0" providerId="AD" clId="Web-{7CF4BA43-315B-4111-F431-0A70D15332F6}" dt="2024-04-24T00:09:32.962" v="1329"/>
          <ac:spMkLst>
            <pc:docMk/>
            <pc:sldMk cId="1229388873" sldId="261"/>
            <ac:spMk id="61" creationId="{0DA909B4-15FF-46A6-8A7F-7AEF977FE9ED}"/>
          </ac:spMkLst>
        </pc:spChg>
        <pc:spChg chg="add del">
          <ac:chgData name="Some, Joslin J" userId="S::ssome@uiowa.edu::187c4248-9cfc-4463-9e71-0f2a62f6a4c0" providerId="AD" clId="Web-{7CF4BA43-315B-4111-F431-0A70D15332F6}" dt="2024-04-24T00:09:32.962" v="1329"/>
          <ac:spMkLst>
            <pc:docMk/>
            <pc:sldMk cId="1229388873" sldId="261"/>
            <ac:spMk id="62" creationId="{149FB5C3-7336-4FE0-A30C-CC0A3646D499}"/>
          </ac:spMkLst>
        </pc:spChg>
        <pc:spChg chg="add del">
          <ac:chgData name="Some, Joslin J" userId="S::ssome@uiowa.edu::187c4248-9cfc-4463-9e71-0f2a62f6a4c0" providerId="AD" clId="Web-{7CF4BA43-315B-4111-F431-0A70D15332F6}" dt="2024-04-24T00:09:32.962" v="1329"/>
          <ac:spMkLst>
            <pc:docMk/>
            <pc:sldMk cId="1229388873" sldId="261"/>
            <ac:spMk id="63" creationId="{1382A32C-5B0C-4B1C-A074-76C6DBCC9F87}"/>
          </ac:spMkLst>
        </pc:spChg>
        <pc:spChg chg="add">
          <ac:chgData name="Some, Joslin J" userId="S::ssome@uiowa.edu::187c4248-9cfc-4463-9e71-0f2a62f6a4c0" providerId="AD" clId="Web-{7CF4BA43-315B-4111-F431-0A70D15332F6}" dt="2024-04-24T00:09:32.962" v="1329"/>
          <ac:spMkLst>
            <pc:docMk/>
            <pc:sldMk cId="1229388873" sldId="261"/>
            <ac:spMk id="70" creationId="{66E48AFA-8884-4F68-A44F-D2C1E8609C5A}"/>
          </ac:spMkLst>
        </pc:spChg>
        <pc:spChg chg="add">
          <ac:chgData name="Some, Joslin J" userId="S::ssome@uiowa.edu::187c4248-9cfc-4463-9e71-0f2a62f6a4c0" providerId="AD" clId="Web-{7CF4BA43-315B-4111-F431-0A70D15332F6}" dt="2024-04-24T00:09:32.962" v="1329"/>
          <ac:spMkLst>
            <pc:docMk/>
            <pc:sldMk cId="1229388873" sldId="261"/>
            <ac:spMk id="72" creationId="{969D19A6-08CB-498C-93EC-3FFB021FC68A}"/>
          </ac:spMkLst>
        </pc:spChg>
        <pc:grpChg chg="add del">
          <ac:chgData name="Some, Joslin J" userId="S::ssome@uiowa.edu::187c4248-9cfc-4463-9e71-0f2a62f6a4c0" providerId="AD" clId="Web-{7CF4BA43-315B-4111-F431-0A70D15332F6}" dt="2024-04-24T00:06:47.864" v="1299"/>
          <ac:grpSpMkLst>
            <pc:docMk/>
            <pc:sldMk cId="1229388873" sldId="261"/>
            <ac:grpSpMk id="12" creationId="{AE1C45F0-260A-458C-96ED-C1F6D2151219}"/>
          </ac:grpSpMkLst>
        </pc:grpChg>
        <pc:grpChg chg="add del">
          <ac:chgData name="Some, Joslin J" userId="S::ssome@uiowa.edu::187c4248-9cfc-4463-9e71-0f2a62f6a4c0" providerId="AD" clId="Web-{7CF4BA43-315B-4111-F431-0A70D15332F6}" dt="2024-04-24T00:07:12.099" v="1305"/>
          <ac:grpSpMkLst>
            <pc:docMk/>
            <pc:sldMk cId="1229388873" sldId="261"/>
            <ac:grpSpMk id="30" creationId="{1DE889C7-FAD6-4397-98E2-05D503484459}"/>
          </ac:grpSpMkLst>
        </pc:grpChg>
        <pc:grpChg chg="add del">
          <ac:chgData name="Some, Joslin J" userId="S::ssome@uiowa.edu::187c4248-9cfc-4463-9e71-0f2a62f6a4c0" providerId="AD" clId="Web-{7CF4BA43-315B-4111-F431-0A70D15332F6}" dt="2024-04-24T00:08:42.852" v="1319"/>
          <ac:grpSpMkLst>
            <pc:docMk/>
            <pc:sldMk cId="1229388873" sldId="261"/>
            <ac:grpSpMk id="47" creationId="{12B3290A-D3BF-4B87-B55B-FD9A98B49727}"/>
          </ac:grpSpMkLst>
        </pc:grpChg>
        <pc:grpChg chg="add del">
          <ac:chgData name="Some, Joslin J" userId="S::ssome@uiowa.edu::187c4248-9cfc-4463-9e71-0f2a62f6a4c0" providerId="AD" clId="Web-{7CF4BA43-315B-4111-F431-0A70D15332F6}" dt="2024-04-24T00:09:32.962" v="1329"/>
          <ac:grpSpMkLst>
            <pc:docMk/>
            <pc:sldMk cId="1229388873" sldId="261"/>
            <ac:grpSpMk id="64" creationId="{19A6B5CE-CB1D-48EE-8B43-E952235C8371}"/>
          </ac:grpSpMkLst>
        </pc:grpChg>
        <pc:picChg chg="add del mod ord">
          <ac:chgData name="Some, Joslin J" userId="S::ssome@uiowa.edu::187c4248-9cfc-4463-9e71-0f2a62f6a4c0" providerId="AD" clId="Web-{7CF4BA43-315B-4111-F431-0A70D15332F6}" dt="2024-04-24T00:05:19.831" v="1293"/>
          <ac:picMkLst>
            <pc:docMk/>
            <pc:sldMk cId="1229388873" sldId="261"/>
            <ac:picMk id="4" creationId="{D0062CAD-609B-DF89-0144-42FD515B71A9}"/>
          </ac:picMkLst>
        </pc:picChg>
        <pc:picChg chg="add del mod">
          <ac:chgData name="Some, Joslin J" userId="S::ssome@uiowa.edu::187c4248-9cfc-4463-9e71-0f2a62f6a4c0" providerId="AD" clId="Web-{7CF4BA43-315B-4111-F431-0A70D15332F6}" dt="2024-04-24T00:05:18.409" v="1292"/>
          <ac:picMkLst>
            <pc:docMk/>
            <pc:sldMk cId="1229388873" sldId="261"/>
            <ac:picMk id="5" creationId="{B7975AB2-15EA-C7C0-25A1-C802F9651D37}"/>
          </ac:picMkLst>
        </pc:picChg>
        <pc:picChg chg="add del mod ord">
          <ac:chgData name="Some, Joslin J" userId="S::ssome@uiowa.edu::187c4248-9cfc-4463-9e71-0f2a62f6a4c0" providerId="AD" clId="Web-{7CF4BA43-315B-4111-F431-0A70D15332F6}" dt="2024-04-24T00:09:13.290" v="1326"/>
          <ac:picMkLst>
            <pc:docMk/>
            <pc:sldMk cId="1229388873" sldId="261"/>
            <ac:picMk id="6" creationId="{5F7886E0-CAB8-9806-51CB-ACD6218DC3E3}"/>
          </ac:picMkLst>
        </pc:picChg>
        <pc:picChg chg="add del mod ord">
          <ac:chgData name="Some, Joslin J" userId="S::ssome@uiowa.edu::187c4248-9cfc-4463-9e71-0f2a62f6a4c0" providerId="AD" clId="Web-{7CF4BA43-315B-4111-F431-0A70D15332F6}" dt="2024-04-24T00:09:11.681" v="1325"/>
          <ac:picMkLst>
            <pc:docMk/>
            <pc:sldMk cId="1229388873" sldId="261"/>
            <ac:picMk id="7" creationId="{2C2B9C9F-6F8E-185A-F84F-59CC32B601DF}"/>
          </ac:picMkLst>
        </pc:picChg>
        <pc:picChg chg="add mod">
          <ac:chgData name="Some, Joslin J" userId="S::ssome@uiowa.edu::187c4248-9cfc-4463-9e71-0f2a62f6a4c0" providerId="AD" clId="Web-{7CF4BA43-315B-4111-F431-0A70D15332F6}" dt="2024-04-24T00:09:32.962" v="1329"/>
          <ac:picMkLst>
            <pc:docMk/>
            <pc:sldMk cId="1229388873" sldId="261"/>
            <ac:picMk id="8" creationId="{5DEAF7A4-D0F8-850A-DC2C-FB32AE4E285D}"/>
          </ac:picMkLst>
        </pc:picChg>
        <pc:picChg chg="add mod">
          <ac:chgData name="Some, Joslin J" userId="S::ssome@uiowa.edu::187c4248-9cfc-4463-9e71-0f2a62f6a4c0" providerId="AD" clId="Web-{7CF4BA43-315B-4111-F431-0A70D15332F6}" dt="2024-04-24T00:11:11.699" v="1330"/>
          <ac:picMkLst>
            <pc:docMk/>
            <pc:sldMk cId="1229388873" sldId="261"/>
            <ac:picMk id="9" creationId="{E18740FD-AA78-83CC-A51C-FF5E55BA7590}"/>
          </ac:picMkLst>
        </pc:picChg>
        <pc:picChg chg="mod">
          <ac:chgData name="Some, Joslin J" userId="S::ssome@uiowa.edu::187c4248-9cfc-4463-9e71-0f2a62f6a4c0" providerId="AD" clId="Web-{7CF4BA43-315B-4111-F431-0A70D15332F6}" dt="2024-04-24T00:11:25.512" v="1332" actId="1076"/>
          <ac:picMkLst>
            <pc:docMk/>
            <pc:sldMk cId="1229388873" sldId="261"/>
            <ac:picMk id="18" creationId="{0CF306C6-9A6E-4AFA-489E-D49BD9AE5C79}"/>
          </ac:picMkLst>
        </pc:picChg>
        <pc:cxnChg chg="add del">
          <ac:chgData name="Some, Joslin J" userId="S::ssome@uiowa.edu::187c4248-9cfc-4463-9e71-0f2a62f6a4c0" providerId="AD" clId="Web-{7CF4BA43-315B-4111-F431-0A70D15332F6}" dt="2024-04-24T00:06:47.864" v="1299"/>
          <ac:cxnSpMkLst>
            <pc:docMk/>
            <pc:sldMk cId="1229388873" sldId="261"/>
            <ac:cxnSpMk id="23" creationId="{6CF1BAF6-AD41-4082-B212-8A1F9A2E8779}"/>
          </ac:cxnSpMkLst>
        </pc:cxnChg>
      </pc:sldChg>
    </pc:docChg>
  </pc:docChgLst>
  <pc:docChgLst>
    <pc:chgData name="DeSollar, Benjamin R" userId="S::bdesollar@uiowa.edu::b95cf8ca-ff77-4aae-ba42-e3b273c9949b" providerId="AD" clId="Web-{A45ECA19-4BC1-0F95-3B4A-1CB701C0BF69}"/>
    <pc:docChg chg="modSld">
      <pc:chgData name="DeSollar, Benjamin R" userId="S::bdesollar@uiowa.edu::b95cf8ca-ff77-4aae-ba42-e3b273c9949b" providerId="AD" clId="Web-{A45ECA19-4BC1-0F95-3B4A-1CB701C0BF69}" dt="2024-04-24T16:28:16.796" v="42" actId="20577"/>
      <pc:docMkLst>
        <pc:docMk/>
      </pc:docMkLst>
      <pc:sldChg chg="addSp delSp modSp mod setBg">
        <pc:chgData name="DeSollar, Benjamin R" userId="S::bdesollar@uiowa.edu::b95cf8ca-ff77-4aae-ba42-e3b273c9949b" providerId="AD" clId="Web-{A45ECA19-4BC1-0F95-3B4A-1CB701C0BF69}" dt="2024-04-24T16:15:28.361" v="12"/>
        <pc:sldMkLst>
          <pc:docMk/>
          <pc:sldMk cId="2660753198" sldId="256"/>
        </pc:sldMkLst>
        <pc:spChg chg="mod">
          <ac:chgData name="DeSollar, Benjamin R" userId="S::bdesollar@uiowa.edu::b95cf8ca-ff77-4aae-ba42-e3b273c9949b" providerId="AD" clId="Web-{A45ECA19-4BC1-0F95-3B4A-1CB701C0BF69}" dt="2024-04-24T16:15:28.361" v="12"/>
          <ac:spMkLst>
            <pc:docMk/>
            <pc:sldMk cId="2660753198" sldId="256"/>
            <ac:spMk id="2" creationId="{91C77DEC-B89F-0780-77FB-D298C9DD9FC0}"/>
          </ac:spMkLst>
        </pc:spChg>
        <pc:spChg chg="mod">
          <ac:chgData name="DeSollar, Benjamin R" userId="S::bdesollar@uiowa.edu::b95cf8ca-ff77-4aae-ba42-e3b273c9949b" providerId="AD" clId="Web-{A45ECA19-4BC1-0F95-3B4A-1CB701C0BF69}" dt="2024-04-24T16:15:28.361" v="12"/>
          <ac:spMkLst>
            <pc:docMk/>
            <pc:sldMk cId="2660753198" sldId="256"/>
            <ac:spMk id="3" creationId="{259ABF61-1747-E028-31BF-E2B66D14D437}"/>
          </ac:spMkLst>
        </pc:spChg>
        <pc:spChg chg="add del">
          <ac:chgData name="DeSollar, Benjamin R" userId="S::bdesollar@uiowa.edu::b95cf8ca-ff77-4aae-ba42-e3b273c9949b" providerId="AD" clId="Web-{A45ECA19-4BC1-0F95-3B4A-1CB701C0BF69}" dt="2024-04-24T16:15:28.361" v="12"/>
          <ac:spMkLst>
            <pc:docMk/>
            <pc:sldMk cId="2660753198" sldId="256"/>
            <ac:spMk id="10" creationId="{A3363022-C969-41E9-8EB2-E4C94908C1FA}"/>
          </ac:spMkLst>
        </pc:spChg>
        <pc:spChg chg="add del">
          <ac:chgData name="DeSollar, Benjamin R" userId="S::bdesollar@uiowa.edu::b95cf8ca-ff77-4aae-ba42-e3b273c9949b" providerId="AD" clId="Web-{A45ECA19-4BC1-0F95-3B4A-1CB701C0BF69}" dt="2024-04-24T16:15:28.361" v="12"/>
          <ac:spMkLst>
            <pc:docMk/>
            <pc:sldMk cId="2660753198" sldId="256"/>
            <ac:spMk id="12" creationId="{8D1AD6B3-BE88-4CEB-BA17-790657CC4729}"/>
          </ac:spMkLst>
        </pc:spChg>
        <pc:spChg chg="add">
          <ac:chgData name="DeSollar, Benjamin R" userId="S::bdesollar@uiowa.edu::b95cf8ca-ff77-4aae-ba42-e3b273c9949b" providerId="AD" clId="Web-{A45ECA19-4BC1-0F95-3B4A-1CB701C0BF69}" dt="2024-04-24T16:15:28.361" v="12"/>
          <ac:spMkLst>
            <pc:docMk/>
            <pc:sldMk cId="2660753198" sldId="256"/>
            <ac:spMk id="22" creationId="{F12E7CC5-C78B-4EBD-9565-3FA00FAA6CF2}"/>
          </ac:spMkLst>
        </pc:spChg>
        <pc:spChg chg="add">
          <ac:chgData name="DeSollar, Benjamin R" userId="S::bdesollar@uiowa.edu::b95cf8ca-ff77-4aae-ba42-e3b273c9949b" providerId="AD" clId="Web-{A45ECA19-4BC1-0F95-3B4A-1CB701C0BF69}" dt="2024-04-24T16:15:28.361" v="12"/>
          <ac:spMkLst>
            <pc:docMk/>
            <pc:sldMk cId="2660753198" sldId="256"/>
            <ac:spMk id="24" creationId="{3A4529A5-F675-429F-8044-01372BB13422}"/>
          </ac:spMkLst>
        </pc:spChg>
        <pc:spChg chg="add">
          <ac:chgData name="DeSollar, Benjamin R" userId="S::bdesollar@uiowa.edu::b95cf8ca-ff77-4aae-ba42-e3b273c9949b" providerId="AD" clId="Web-{A45ECA19-4BC1-0F95-3B4A-1CB701C0BF69}" dt="2024-04-24T16:15:28.361" v="12"/>
          <ac:spMkLst>
            <pc:docMk/>
            <pc:sldMk cId="2660753198" sldId="256"/>
            <ac:spMk id="26" creationId="{63DAB858-5A0C-4AFF-AAC6-705EDF8DB733}"/>
          </ac:spMkLst>
        </pc:spChg>
        <pc:grpChg chg="add del">
          <ac:chgData name="DeSollar, Benjamin R" userId="S::bdesollar@uiowa.edu::b95cf8ca-ff77-4aae-ba42-e3b273c9949b" providerId="AD" clId="Web-{A45ECA19-4BC1-0F95-3B4A-1CB701C0BF69}" dt="2024-04-24T16:15:28.361" v="12"/>
          <ac:grpSpMkLst>
            <pc:docMk/>
            <pc:sldMk cId="2660753198" sldId="256"/>
            <ac:grpSpMk id="14" creationId="{89D1390B-7E13-4B4F-9CB2-391063412E54}"/>
          </ac:grpSpMkLst>
        </pc:grpChg>
        <pc:picChg chg="add mod ord">
          <ac:chgData name="DeSollar, Benjamin R" userId="S::bdesollar@uiowa.edu::b95cf8ca-ff77-4aae-ba42-e3b273c9949b" providerId="AD" clId="Web-{A45ECA19-4BC1-0F95-3B4A-1CB701C0BF69}" dt="2024-04-24T16:15:28.361" v="12"/>
          <ac:picMkLst>
            <pc:docMk/>
            <pc:sldMk cId="2660753198" sldId="256"/>
            <ac:picMk id="7" creationId="{30BAB4DD-E899-2DA5-BC80-BD0AF67C9618}"/>
          </ac:picMkLst>
        </pc:picChg>
      </pc:sldChg>
      <pc:sldChg chg="modSp">
        <pc:chgData name="DeSollar, Benjamin R" userId="S::bdesollar@uiowa.edu::b95cf8ca-ff77-4aae-ba42-e3b273c9949b" providerId="AD" clId="Web-{A45ECA19-4BC1-0F95-3B4A-1CB701C0BF69}" dt="2024-04-24T16:14:29.405" v="4" actId="20577"/>
        <pc:sldMkLst>
          <pc:docMk/>
          <pc:sldMk cId="4168649247" sldId="257"/>
        </pc:sldMkLst>
        <pc:spChg chg="mod">
          <ac:chgData name="DeSollar, Benjamin R" userId="S::bdesollar@uiowa.edu::b95cf8ca-ff77-4aae-ba42-e3b273c9949b" providerId="AD" clId="Web-{A45ECA19-4BC1-0F95-3B4A-1CB701C0BF69}" dt="2024-04-24T16:14:29.405" v="4" actId="20577"/>
          <ac:spMkLst>
            <pc:docMk/>
            <pc:sldMk cId="4168649247" sldId="257"/>
            <ac:spMk id="6" creationId="{6372F6CC-B779-3060-9B2D-262D9099126A}"/>
          </ac:spMkLst>
        </pc:spChg>
      </pc:sldChg>
      <pc:sldChg chg="addSp delSp modSp">
        <pc:chgData name="DeSollar, Benjamin R" userId="S::bdesollar@uiowa.edu::b95cf8ca-ff77-4aae-ba42-e3b273c9949b" providerId="AD" clId="Web-{A45ECA19-4BC1-0F95-3B4A-1CB701C0BF69}" dt="2024-04-24T16:28:16.796" v="42" actId="20577"/>
        <pc:sldMkLst>
          <pc:docMk/>
          <pc:sldMk cId="729910543" sldId="258"/>
        </pc:sldMkLst>
        <pc:spChg chg="mod">
          <ac:chgData name="DeSollar, Benjamin R" userId="S::bdesollar@uiowa.edu::b95cf8ca-ff77-4aae-ba42-e3b273c9949b" providerId="AD" clId="Web-{A45ECA19-4BC1-0F95-3B4A-1CB701C0BF69}" dt="2024-04-24T16:15:53.877" v="18"/>
          <ac:spMkLst>
            <pc:docMk/>
            <pc:sldMk cId="729910543" sldId="258"/>
            <ac:spMk id="2" creationId="{2B27CD6D-FD9A-1537-9E32-1457CC989090}"/>
          </ac:spMkLst>
        </pc:spChg>
        <pc:spChg chg="mod">
          <ac:chgData name="DeSollar, Benjamin R" userId="S::bdesollar@uiowa.edu::b95cf8ca-ff77-4aae-ba42-e3b273c9949b" providerId="AD" clId="Web-{A45ECA19-4BC1-0F95-3B4A-1CB701C0BF69}" dt="2024-04-24T16:28:16.796" v="42" actId="20577"/>
          <ac:spMkLst>
            <pc:docMk/>
            <pc:sldMk cId="729910543" sldId="258"/>
            <ac:spMk id="9" creationId="{0236B5DE-C96C-D27F-BE7D-440194D5CED9}"/>
          </ac:spMkLst>
        </pc:spChg>
        <pc:spChg chg="add del">
          <ac:chgData name="DeSollar, Benjamin R" userId="S::bdesollar@uiowa.edu::b95cf8ca-ff77-4aae-ba42-e3b273c9949b" providerId="AD" clId="Web-{A45ECA19-4BC1-0F95-3B4A-1CB701C0BF69}" dt="2024-04-24T16:15:53.877" v="18"/>
          <ac:spMkLst>
            <pc:docMk/>
            <pc:sldMk cId="729910543" sldId="258"/>
            <ac:spMk id="39" creationId="{743AA782-23D1-4521-8CAD-47662984AA08}"/>
          </ac:spMkLst>
        </pc:spChg>
        <pc:spChg chg="add del">
          <ac:chgData name="DeSollar, Benjamin R" userId="S::bdesollar@uiowa.edu::b95cf8ca-ff77-4aae-ba42-e3b273c9949b" providerId="AD" clId="Web-{A45ECA19-4BC1-0F95-3B4A-1CB701C0BF69}" dt="2024-04-24T16:15:53.877" v="18"/>
          <ac:spMkLst>
            <pc:docMk/>
            <pc:sldMk cId="729910543" sldId="258"/>
            <ac:spMk id="40" creationId="{71877DBC-BB60-40F0-AC93-2ACDBAAE60CE}"/>
          </ac:spMkLst>
        </pc:spChg>
        <pc:spChg chg="add del">
          <ac:chgData name="DeSollar, Benjamin R" userId="S::bdesollar@uiowa.edu::b95cf8ca-ff77-4aae-ba42-e3b273c9949b" providerId="AD" clId="Web-{A45ECA19-4BC1-0F95-3B4A-1CB701C0BF69}" dt="2024-04-24T16:15:41.658" v="14"/>
          <ac:spMkLst>
            <pc:docMk/>
            <pc:sldMk cId="729910543" sldId="258"/>
            <ac:spMk id="42" creationId="{743AA782-23D1-4521-8CAD-47662984AA08}"/>
          </ac:spMkLst>
        </pc:spChg>
        <pc:spChg chg="add del">
          <ac:chgData name="DeSollar, Benjamin R" userId="S::bdesollar@uiowa.edu::b95cf8ca-ff77-4aae-ba42-e3b273c9949b" providerId="AD" clId="Web-{A45ECA19-4BC1-0F95-3B4A-1CB701C0BF69}" dt="2024-04-24T16:15:41.658" v="14"/>
          <ac:spMkLst>
            <pc:docMk/>
            <pc:sldMk cId="729910543" sldId="258"/>
            <ac:spMk id="43" creationId="{71877DBC-BB60-40F0-AC93-2ACDBAAE60CE}"/>
          </ac:spMkLst>
        </pc:spChg>
        <pc:spChg chg="add del">
          <ac:chgData name="DeSollar, Benjamin R" userId="S::bdesollar@uiowa.edu::b95cf8ca-ff77-4aae-ba42-e3b273c9949b" providerId="AD" clId="Web-{A45ECA19-4BC1-0F95-3B4A-1CB701C0BF69}" dt="2024-04-24T16:15:53.877" v="18"/>
          <ac:spMkLst>
            <pc:docMk/>
            <pc:sldMk cId="729910543" sldId="258"/>
            <ac:spMk id="46" creationId="{2B97F24A-32CE-4C1C-A50D-3016B394DCFB}"/>
          </ac:spMkLst>
        </pc:spChg>
        <pc:spChg chg="add del">
          <ac:chgData name="DeSollar, Benjamin R" userId="S::bdesollar@uiowa.edu::b95cf8ca-ff77-4aae-ba42-e3b273c9949b" providerId="AD" clId="Web-{A45ECA19-4BC1-0F95-3B4A-1CB701C0BF69}" dt="2024-04-24T16:15:53.877" v="18"/>
          <ac:spMkLst>
            <pc:docMk/>
            <pc:sldMk cId="729910543" sldId="258"/>
            <ac:spMk id="48" creationId="{CD8B4F24-440B-49E9-B85D-733523DC064B}"/>
          </ac:spMkLst>
        </pc:spChg>
        <pc:graphicFrameChg chg="mod ord">
          <ac:chgData name="DeSollar, Benjamin R" userId="S::bdesollar@uiowa.edu::b95cf8ca-ff77-4aae-ba42-e3b273c9949b" providerId="AD" clId="Web-{A45ECA19-4BC1-0F95-3B4A-1CB701C0BF69}" dt="2024-04-24T16:15:53.877" v="18"/>
          <ac:graphicFrameMkLst>
            <pc:docMk/>
            <pc:sldMk cId="729910543" sldId="258"/>
            <ac:graphicFrameMk id="6" creationId="{1ABD4435-9107-A5CC-D526-63C95995D211}"/>
          </ac:graphicFrameMkLst>
        </pc:graphicFrameChg>
      </pc:sldChg>
      <pc:sldChg chg="modSp">
        <pc:chgData name="DeSollar, Benjamin R" userId="S::bdesollar@uiowa.edu::b95cf8ca-ff77-4aae-ba42-e3b273c9949b" providerId="AD" clId="Web-{A45ECA19-4BC1-0F95-3B4A-1CB701C0BF69}" dt="2024-04-24T16:14:51.250" v="6" actId="20577"/>
        <pc:sldMkLst>
          <pc:docMk/>
          <pc:sldMk cId="1229388873" sldId="261"/>
        </pc:sldMkLst>
        <pc:spChg chg="mod">
          <ac:chgData name="DeSollar, Benjamin R" userId="S::bdesollar@uiowa.edu::b95cf8ca-ff77-4aae-ba42-e3b273c9949b" providerId="AD" clId="Web-{A45ECA19-4BC1-0F95-3B4A-1CB701C0BF69}" dt="2024-04-24T16:14:51.250" v="6" actId="20577"/>
          <ac:spMkLst>
            <pc:docMk/>
            <pc:sldMk cId="1229388873" sldId="261"/>
            <ac:spMk id="3" creationId="{56489D9E-DF70-5C09-8ACB-22978BBC858D}"/>
          </ac:spMkLst>
        </pc:spChg>
      </pc:sldChg>
    </pc:docChg>
  </pc:docChgLst>
  <pc:docChgLst>
    <pc:chgData name="Ezouhri, Adnane" userId="1cb7648d-872d-4bd0-bba7-6ffc651449af" providerId="ADAL" clId="{EA6B411D-6936-4863-A6B2-807A15C17DAD}"/>
    <pc:docChg chg="undo redo custSel modSld">
      <pc:chgData name="Ezouhri, Adnane" userId="1cb7648d-872d-4bd0-bba7-6ffc651449af" providerId="ADAL" clId="{EA6B411D-6936-4863-A6B2-807A15C17DAD}" dt="2024-04-24T00:44:47.909" v="1127" actId="1076"/>
      <pc:docMkLst>
        <pc:docMk/>
      </pc:docMkLst>
      <pc:sldChg chg="modSp mod">
        <pc:chgData name="Ezouhri, Adnane" userId="1cb7648d-872d-4bd0-bba7-6ffc651449af" providerId="ADAL" clId="{EA6B411D-6936-4863-A6B2-807A15C17DAD}" dt="2024-04-23T23:48:34.716" v="330" actId="20577"/>
        <pc:sldMkLst>
          <pc:docMk/>
          <pc:sldMk cId="2660753198" sldId="256"/>
        </pc:sldMkLst>
        <pc:spChg chg="mod">
          <ac:chgData name="Ezouhri, Adnane" userId="1cb7648d-872d-4bd0-bba7-6ffc651449af" providerId="ADAL" clId="{EA6B411D-6936-4863-A6B2-807A15C17DAD}" dt="2024-04-23T23:48:34.716" v="330" actId="20577"/>
          <ac:spMkLst>
            <pc:docMk/>
            <pc:sldMk cId="2660753198" sldId="256"/>
            <ac:spMk id="3" creationId="{259ABF61-1747-E028-31BF-E2B66D14D437}"/>
          </ac:spMkLst>
        </pc:spChg>
      </pc:sldChg>
      <pc:sldChg chg="addSp delSp modSp mod setBg">
        <pc:chgData name="Ezouhri, Adnane" userId="1cb7648d-872d-4bd0-bba7-6ffc651449af" providerId="ADAL" clId="{EA6B411D-6936-4863-A6B2-807A15C17DAD}" dt="2024-04-24T00:35:34.482" v="1071" actId="1076"/>
        <pc:sldMkLst>
          <pc:docMk/>
          <pc:sldMk cId="4168649247" sldId="257"/>
        </pc:sldMkLst>
        <pc:spChg chg="mod">
          <ac:chgData name="Ezouhri, Adnane" userId="1cb7648d-872d-4bd0-bba7-6ffc651449af" providerId="ADAL" clId="{EA6B411D-6936-4863-A6B2-807A15C17DAD}" dt="2024-04-24T00:32:39.215" v="1053" actId="26606"/>
          <ac:spMkLst>
            <pc:docMk/>
            <pc:sldMk cId="4168649247" sldId="257"/>
            <ac:spMk id="2" creationId="{A09A59C2-5FD5-AE01-6FA6-0948F09B1B92}"/>
          </ac:spMkLst>
        </pc:spChg>
        <pc:spChg chg="del mod">
          <ac:chgData name="Ezouhri, Adnane" userId="1cb7648d-872d-4bd0-bba7-6ffc651449af" providerId="ADAL" clId="{EA6B411D-6936-4863-A6B2-807A15C17DAD}" dt="2024-04-24T00:20:40.147" v="938" actId="21"/>
          <ac:spMkLst>
            <pc:docMk/>
            <pc:sldMk cId="4168649247" sldId="257"/>
            <ac:spMk id="3" creationId="{B98D7085-3CE8-EF30-A0FF-E88B915A7654}"/>
          </ac:spMkLst>
        </pc:spChg>
        <pc:spChg chg="add del mod">
          <ac:chgData name="Ezouhri, Adnane" userId="1cb7648d-872d-4bd0-bba7-6ffc651449af" providerId="ADAL" clId="{EA6B411D-6936-4863-A6B2-807A15C17DAD}" dt="2024-04-23T23:45:17.860" v="123" actId="21"/>
          <ac:spMkLst>
            <pc:docMk/>
            <pc:sldMk cId="4168649247" sldId="257"/>
            <ac:spMk id="4" creationId="{8056BC81-7A75-6454-874C-2D405CCC2308}"/>
          </ac:spMkLst>
        </pc:spChg>
        <pc:spChg chg="add del mod">
          <ac:chgData name="Ezouhri, Adnane" userId="1cb7648d-872d-4bd0-bba7-6ffc651449af" providerId="ADAL" clId="{EA6B411D-6936-4863-A6B2-807A15C17DAD}" dt="2024-04-24T00:18:29.134" v="861" actId="21"/>
          <ac:spMkLst>
            <pc:docMk/>
            <pc:sldMk cId="4168649247" sldId="257"/>
            <ac:spMk id="5" creationId="{7BB7FA86-4F92-9553-3676-B09FBE24D089}"/>
          </ac:spMkLst>
        </pc:spChg>
        <pc:spChg chg="add mod">
          <ac:chgData name="Ezouhri, Adnane" userId="1cb7648d-872d-4bd0-bba7-6ffc651449af" providerId="ADAL" clId="{EA6B411D-6936-4863-A6B2-807A15C17DAD}" dt="2024-04-24T00:34:49.694" v="1066" actId="404"/>
          <ac:spMkLst>
            <pc:docMk/>
            <pc:sldMk cId="4168649247" sldId="257"/>
            <ac:spMk id="6" creationId="{6372F6CC-B779-3060-9B2D-262D9099126A}"/>
          </ac:spMkLst>
        </pc:spChg>
        <pc:spChg chg="add mod">
          <ac:chgData name="Ezouhri, Adnane" userId="1cb7648d-872d-4bd0-bba7-6ffc651449af" providerId="ADAL" clId="{EA6B411D-6936-4863-A6B2-807A15C17DAD}" dt="2024-04-24T00:35:30.134" v="1070" actId="1076"/>
          <ac:spMkLst>
            <pc:docMk/>
            <pc:sldMk cId="4168649247" sldId="257"/>
            <ac:spMk id="7" creationId="{033D6930-8BDE-C9E0-5F07-777705F83959}"/>
          </ac:spMkLst>
        </pc:spChg>
        <pc:spChg chg="add del mod">
          <ac:chgData name="Ezouhri, Adnane" userId="1cb7648d-872d-4bd0-bba7-6ffc651449af" providerId="ADAL" clId="{EA6B411D-6936-4863-A6B2-807A15C17DAD}" dt="2024-04-24T00:20:42.101" v="939" actId="21"/>
          <ac:spMkLst>
            <pc:docMk/>
            <pc:sldMk cId="4168649247" sldId="257"/>
            <ac:spMk id="9" creationId="{337FEDD5-5958-396F-3FE0-A62F065FD167}"/>
          </ac:spMkLst>
        </pc:spChg>
        <pc:spChg chg="add">
          <ac:chgData name="Ezouhri, Adnane" userId="1cb7648d-872d-4bd0-bba7-6ffc651449af" providerId="ADAL" clId="{EA6B411D-6936-4863-A6B2-807A15C17DAD}" dt="2024-04-24T00:32:39.215" v="1053" actId="26606"/>
          <ac:spMkLst>
            <pc:docMk/>
            <pc:sldMk cId="4168649247" sldId="257"/>
            <ac:spMk id="1037" creationId="{35DB3719-6FDC-4E5D-891D-FF40B7300F64}"/>
          </ac:spMkLst>
        </pc:spChg>
        <pc:spChg chg="add">
          <ac:chgData name="Ezouhri, Adnane" userId="1cb7648d-872d-4bd0-bba7-6ffc651449af" providerId="ADAL" clId="{EA6B411D-6936-4863-A6B2-807A15C17DAD}" dt="2024-04-24T00:32:39.215" v="1053" actId="26606"/>
          <ac:spMkLst>
            <pc:docMk/>
            <pc:sldMk cId="4168649247" sldId="257"/>
            <ac:spMk id="1039" creationId="{E0CBAC23-2E3F-4A90-BA59-F8299F6A5439}"/>
          </ac:spMkLst>
        </pc:spChg>
        <pc:picChg chg="add del mod">
          <ac:chgData name="Ezouhri, Adnane" userId="1cb7648d-872d-4bd0-bba7-6ffc651449af" providerId="ADAL" clId="{EA6B411D-6936-4863-A6B2-807A15C17DAD}" dt="2024-04-24T00:25:10.971" v="959" actId="21"/>
          <ac:picMkLst>
            <pc:docMk/>
            <pc:sldMk cId="4168649247" sldId="257"/>
            <ac:picMk id="11" creationId="{EF70195A-1742-DD95-CAE1-CC3DCDE25FC3}"/>
          </ac:picMkLst>
        </pc:picChg>
        <pc:picChg chg="add mod">
          <ac:chgData name="Ezouhri, Adnane" userId="1cb7648d-872d-4bd0-bba7-6ffc651449af" providerId="ADAL" clId="{EA6B411D-6936-4863-A6B2-807A15C17DAD}" dt="2024-04-24T00:32:39.215" v="1053" actId="26606"/>
          <ac:picMkLst>
            <pc:docMk/>
            <pc:sldMk cId="4168649247" sldId="257"/>
            <ac:picMk id="12" creationId="{02CFC2A1-31F3-AB6E-EE23-62BE05210801}"/>
          </ac:picMkLst>
        </pc:picChg>
        <pc:picChg chg="add del mod">
          <ac:chgData name="Ezouhri, Adnane" userId="1cb7648d-872d-4bd0-bba7-6ffc651449af" providerId="ADAL" clId="{EA6B411D-6936-4863-A6B2-807A15C17DAD}" dt="2024-04-24T00:23:02.720" v="949" actId="21"/>
          <ac:picMkLst>
            <pc:docMk/>
            <pc:sldMk cId="4168649247" sldId="257"/>
            <ac:picMk id="1026" creationId="{293B1298-A2D9-5078-973D-1E477413DE17}"/>
          </ac:picMkLst>
        </pc:picChg>
        <pc:picChg chg="add mod">
          <ac:chgData name="Ezouhri, Adnane" userId="1cb7648d-872d-4bd0-bba7-6ffc651449af" providerId="ADAL" clId="{EA6B411D-6936-4863-A6B2-807A15C17DAD}" dt="2024-04-24T00:32:39.215" v="1053" actId="26606"/>
          <ac:picMkLst>
            <pc:docMk/>
            <pc:sldMk cId="4168649247" sldId="257"/>
            <ac:picMk id="1028" creationId="{52093924-8A89-2D56-43BE-EBA5804AC22F}"/>
          </ac:picMkLst>
        </pc:picChg>
        <pc:picChg chg="add del mod">
          <ac:chgData name="Ezouhri, Adnane" userId="1cb7648d-872d-4bd0-bba7-6ffc651449af" providerId="ADAL" clId="{EA6B411D-6936-4863-A6B2-807A15C17DAD}" dt="2024-04-24T00:35:34.482" v="1071" actId="1076"/>
          <ac:picMkLst>
            <pc:docMk/>
            <pc:sldMk cId="4168649247" sldId="257"/>
            <ac:picMk id="1030" creationId="{7EA3754B-55EE-751A-197F-C7F39E81B2B2}"/>
          </ac:picMkLst>
        </pc:picChg>
        <pc:picChg chg="add mod">
          <ac:chgData name="Ezouhri, Adnane" userId="1cb7648d-872d-4bd0-bba7-6ffc651449af" providerId="ADAL" clId="{EA6B411D-6936-4863-A6B2-807A15C17DAD}" dt="2024-04-24T00:35:15.240" v="1068" actId="1076"/>
          <ac:picMkLst>
            <pc:docMk/>
            <pc:sldMk cId="4168649247" sldId="257"/>
            <ac:picMk id="1032" creationId="{11D6AFD5-9824-02C9-4E5D-CDE154A9B4FA}"/>
          </ac:picMkLst>
        </pc:picChg>
      </pc:sldChg>
      <pc:sldChg chg="addSp delSp modSp mod setBg">
        <pc:chgData name="Ezouhri, Adnane" userId="1cb7648d-872d-4bd0-bba7-6ffc651449af" providerId="ADAL" clId="{EA6B411D-6936-4863-A6B2-807A15C17DAD}" dt="2024-04-24T00:07:54.823" v="847" actId="14100"/>
        <pc:sldMkLst>
          <pc:docMk/>
          <pc:sldMk cId="729910543" sldId="258"/>
        </pc:sldMkLst>
        <pc:spChg chg="mod">
          <ac:chgData name="Ezouhri, Adnane" userId="1cb7648d-872d-4bd0-bba7-6ffc651449af" providerId="ADAL" clId="{EA6B411D-6936-4863-A6B2-807A15C17DAD}" dt="2024-04-24T00:06:50.148" v="786" actId="26606"/>
          <ac:spMkLst>
            <pc:docMk/>
            <pc:sldMk cId="729910543" sldId="258"/>
            <ac:spMk id="2" creationId="{2B27CD6D-FD9A-1537-9E32-1457CC989090}"/>
          </ac:spMkLst>
        </pc:spChg>
        <pc:spChg chg="del mod">
          <ac:chgData name="Ezouhri, Adnane" userId="1cb7648d-872d-4bd0-bba7-6ffc651449af" providerId="ADAL" clId="{EA6B411D-6936-4863-A6B2-807A15C17DAD}" dt="2024-04-24T00:06:07.499" v="773" actId="21"/>
          <ac:spMkLst>
            <pc:docMk/>
            <pc:sldMk cId="729910543" sldId="258"/>
            <ac:spMk id="3" creationId="{0DDFDA22-11F9-6C5E-5E92-BD9CE9B8CC7F}"/>
          </ac:spMkLst>
        </pc:spChg>
        <pc:spChg chg="add del mod">
          <ac:chgData name="Ezouhri, Adnane" userId="1cb7648d-872d-4bd0-bba7-6ffc651449af" providerId="ADAL" clId="{EA6B411D-6936-4863-A6B2-807A15C17DAD}" dt="2024-04-24T00:06:11.275" v="774" actId="21"/>
          <ac:spMkLst>
            <pc:docMk/>
            <pc:sldMk cId="729910543" sldId="258"/>
            <ac:spMk id="8" creationId="{D0A80B7C-326B-CE5F-D93F-F0698728428B}"/>
          </ac:spMkLst>
        </pc:spChg>
        <pc:spChg chg="add mod">
          <ac:chgData name="Ezouhri, Adnane" userId="1cb7648d-872d-4bd0-bba7-6ffc651449af" providerId="ADAL" clId="{EA6B411D-6936-4863-A6B2-807A15C17DAD}" dt="2024-04-24T00:07:54.050" v="846" actId="1076"/>
          <ac:spMkLst>
            <pc:docMk/>
            <pc:sldMk cId="729910543" sldId="258"/>
            <ac:spMk id="9" creationId="{0236B5DE-C96C-D27F-BE7D-440194D5CED9}"/>
          </ac:spMkLst>
        </pc:spChg>
        <pc:spChg chg="add del">
          <ac:chgData name="Ezouhri, Adnane" userId="1cb7648d-872d-4bd0-bba7-6ffc651449af" providerId="ADAL" clId="{EA6B411D-6936-4863-A6B2-807A15C17DAD}" dt="2024-04-24T00:05:21.988" v="750" actId="26606"/>
          <ac:spMkLst>
            <pc:docMk/>
            <pc:sldMk cId="729910543" sldId="258"/>
            <ac:spMk id="11" creationId="{2B97F24A-32CE-4C1C-A50D-3016B394DCFB}"/>
          </ac:spMkLst>
        </pc:spChg>
        <pc:spChg chg="add del">
          <ac:chgData name="Ezouhri, Adnane" userId="1cb7648d-872d-4bd0-bba7-6ffc651449af" providerId="ADAL" clId="{EA6B411D-6936-4863-A6B2-807A15C17DAD}" dt="2024-04-24T00:05:21.988" v="750" actId="26606"/>
          <ac:spMkLst>
            <pc:docMk/>
            <pc:sldMk cId="729910543" sldId="258"/>
            <ac:spMk id="13" creationId="{CD8B4F24-440B-49E9-B85D-733523DC064B}"/>
          </ac:spMkLst>
        </pc:spChg>
        <pc:spChg chg="add del">
          <ac:chgData name="Ezouhri, Adnane" userId="1cb7648d-872d-4bd0-bba7-6ffc651449af" providerId="ADAL" clId="{EA6B411D-6936-4863-A6B2-807A15C17DAD}" dt="2024-04-24T00:05:08.340" v="739" actId="26606"/>
          <ac:spMkLst>
            <pc:docMk/>
            <pc:sldMk cId="729910543" sldId="258"/>
            <ac:spMk id="18" creationId="{2B97F24A-32CE-4C1C-A50D-3016B394DCFB}"/>
          </ac:spMkLst>
        </pc:spChg>
        <pc:spChg chg="add del">
          <ac:chgData name="Ezouhri, Adnane" userId="1cb7648d-872d-4bd0-bba7-6ffc651449af" providerId="ADAL" clId="{EA6B411D-6936-4863-A6B2-807A15C17DAD}" dt="2024-04-24T00:05:08.340" v="739" actId="26606"/>
          <ac:spMkLst>
            <pc:docMk/>
            <pc:sldMk cId="729910543" sldId="258"/>
            <ac:spMk id="20" creationId="{CD8B4F24-440B-49E9-B85D-733523DC064B}"/>
          </ac:spMkLst>
        </pc:spChg>
        <pc:spChg chg="add del">
          <ac:chgData name="Ezouhri, Adnane" userId="1cb7648d-872d-4bd0-bba7-6ffc651449af" providerId="ADAL" clId="{EA6B411D-6936-4863-A6B2-807A15C17DAD}" dt="2024-04-24T00:05:10.434" v="741" actId="26606"/>
          <ac:spMkLst>
            <pc:docMk/>
            <pc:sldMk cId="729910543" sldId="258"/>
            <ac:spMk id="22" creationId="{2B97F24A-32CE-4C1C-A50D-3016B394DCFB}"/>
          </ac:spMkLst>
        </pc:spChg>
        <pc:spChg chg="add del">
          <ac:chgData name="Ezouhri, Adnane" userId="1cb7648d-872d-4bd0-bba7-6ffc651449af" providerId="ADAL" clId="{EA6B411D-6936-4863-A6B2-807A15C17DAD}" dt="2024-04-24T00:05:10.434" v="741" actId="26606"/>
          <ac:spMkLst>
            <pc:docMk/>
            <pc:sldMk cId="729910543" sldId="258"/>
            <ac:spMk id="23" creationId="{6357EC4F-235E-4222-A36F-C7878ACE37F2}"/>
          </ac:spMkLst>
        </pc:spChg>
        <pc:spChg chg="add del">
          <ac:chgData name="Ezouhri, Adnane" userId="1cb7648d-872d-4bd0-bba7-6ffc651449af" providerId="ADAL" clId="{EA6B411D-6936-4863-A6B2-807A15C17DAD}" dt="2024-04-24T00:05:18.020" v="745" actId="26606"/>
          <ac:spMkLst>
            <pc:docMk/>
            <pc:sldMk cId="729910543" sldId="258"/>
            <ac:spMk id="24" creationId="{E3020543-B24B-4EC4-8FFC-8DD88EEA91A8}"/>
          </ac:spMkLst>
        </pc:spChg>
        <pc:spChg chg="add del">
          <ac:chgData name="Ezouhri, Adnane" userId="1cb7648d-872d-4bd0-bba7-6ffc651449af" providerId="ADAL" clId="{EA6B411D-6936-4863-A6B2-807A15C17DAD}" dt="2024-04-24T00:05:15.013" v="743" actId="26606"/>
          <ac:spMkLst>
            <pc:docMk/>
            <pc:sldMk cId="729910543" sldId="258"/>
            <ac:spMk id="25" creationId="{743AA782-23D1-4521-8CAD-47662984AA08}"/>
          </ac:spMkLst>
        </pc:spChg>
        <pc:spChg chg="add del">
          <ac:chgData name="Ezouhri, Adnane" userId="1cb7648d-872d-4bd0-bba7-6ffc651449af" providerId="ADAL" clId="{EA6B411D-6936-4863-A6B2-807A15C17DAD}" dt="2024-04-24T00:05:15.013" v="743" actId="26606"/>
          <ac:spMkLst>
            <pc:docMk/>
            <pc:sldMk cId="729910543" sldId="258"/>
            <ac:spMk id="26" creationId="{71877DBC-BB60-40F0-AC93-2ACDBAAE60CE}"/>
          </ac:spMkLst>
        </pc:spChg>
        <pc:spChg chg="add del">
          <ac:chgData name="Ezouhri, Adnane" userId="1cb7648d-872d-4bd0-bba7-6ffc651449af" providerId="ADAL" clId="{EA6B411D-6936-4863-A6B2-807A15C17DAD}" dt="2024-04-24T00:05:18.020" v="745" actId="26606"/>
          <ac:spMkLst>
            <pc:docMk/>
            <pc:sldMk cId="729910543" sldId="258"/>
            <ac:spMk id="28" creationId="{8D1AA55E-40D5-461B-A5A8-4AE8AAB71B08}"/>
          </ac:spMkLst>
        </pc:spChg>
        <pc:spChg chg="add del">
          <ac:chgData name="Ezouhri, Adnane" userId="1cb7648d-872d-4bd0-bba7-6ffc651449af" providerId="ADAL" clId="{EA6B411D-6936-4863-A6B2-807A15C17DAD}" dt="2024-04-24T00:05:18.020" v="745" actId="26606"/>
          <ac:spMkLst>
            <pc:docMk/>
            <pc:sldMk cId="729910543" sldId="258"/>
            <ac:spMk id="30" creationId="{6CB927A4-E432-4310-9CD5-E89FF5063179}"/>
          </ac:spMkLst>
        </pc:spChg>
        <pc:spChg chg="add del">
          <ac:chgData name="Ezouhri, Adnane" userId="1cb7648d-872d-4bd0-bba7-6ffc651449af" providerId="ADAL" clId="{EA6B411D-6936-4863-A6B2-807A15C17DAD}" dt="2024-04-24T00:05:19.938" v="747" actId="26606"/>
          <ac:spMkLst>
            <pc:docMk/>
            <pc:sldMk cId="729910543" sldId="258"/>
            <ac:spMk id="32" creationId="{743AA782-23D1-4521-8CAD-47662984AA08}"/>
          </ac:spMkLst>
        </pc:spChg>
        <pc:spChg chg="add del">
          <ac:chgData name="Ezouhri, Adnane" userId="1cb7648d-872d-4bd0-bba7-6ffc651449af" providerId="ADAL" clId="{EA6B411D-6936-4863-A6B2-807A15C17DAD}" dt="2024-04-24T00:05:19.938" v="747" actId="26606"/>
          <ac:spMkLst>
            <pc:docMk/>
            <pc:sldMk cId="729910543" sldId="258"/>
            <ac:spMk id="33" creationId="{71877DBC-BB60-40F0-AC93-2ACDBAAE60CE}"/>
          </ac:spMkLst>
        </pc:spChg>
        <pc:spChg chg="add del">
          <ac:chgData name="Ezouhri, Adnane" userId="1cb7648d-872d-4bd0-bba7-6ffc651449af" providerId="ADAL" clId="{EA6B411D-6936-4863-A6B2-807A15C17DAD}" dt="2024-04-24T00:05:21.955" v="749" actId="26606"/>
          <ac:spMkLst>
            <pc:docMk/>
            <pc:sldMk cId="729910543" sldId="258"/>
            <ac:spMk id="35" creationId="{979E27D9-03C7-44E2-9FF8-15D0C8506AF7}"/>
          </ac:spMkLst>
        </pc:spChg>
        <pc:spChg chg="add del">
          <ac:chgData name="Ezouhri, Adnane" userId="1cb7648d-872d-4bd0-bba7-6ffc651449af" providerId="ADAL" clId="{EA6B411D-6936-4863-A6B2-807A15C17DAD}" dt="2024-04-24T00:05:21.955" v="749" actId="26606"/>
          <ac:spMkLst>
            <pc:docMk/>
            <pc:sldMk cId="729910543" sldId="258"/>
            <ac:spMk id="36" creationId="{EEBF1590-3B36-48EE-A89D-3B6F3CB256AB}"/>
          </ac:spMkLst>
        </pc:spChg>
        <pc:spChg chg="add del">
          <ac:chgData name="Ezouhri, Adnane" userId="1cb7648d-872d-4bd0-bba7-6ffc651449af" providerId="ADAL" clId="{EA6B411D-6936-4863-A6B2-807A15C17DAD}" dt="2024-04-24T00:05:21.955" v="749" actId="26606"/>
          <ac:spMkLst>
            <pc:docMk/>
            <pc:sldMk cId="729910543" sldId="258"/>
            <ac:spMk id="37" creationId="{AC8F6C8C-AB5A-4548-942D-E3FD40ACBC49}"/>
          </ac:spMkLst>
        </pc:spChg>
        <pc:spChg chg="add del">
          <ac:chgData name="Ezouhri, Adnane" userId="1cb7648d-872d-4bd0-bba7-6ffc651449af" providerId="ADAL" clId="{EA6B411D-6936-4863-A6B2-807A15C17DAD}" dt="2024-04-24T00:06:50.148" v="786" actId="26606"/>
          <ac:spMkLst>
            <pc:docMk/>
            <pc:sldMk cId="729910543" sldId="258"/>
            <ac:spMk id="39" creationId="{743AA782-23D1-4521-8CAD-47662984AA08}"/>
          </ac:spMkLst>
        </pc:spChg>
        <pc:spChg chg="add del">
          <ac:chgData name="Ezouhri, Adnane" userId="1cb7648d-872d-4bd0-bba7-6ffc651449af" providerId="ADAL" clId="{EA6B411D-6936-4863-A6B2-807A15C17DAD}" dt="2024-04-24T00:06:50.148" v="786" actId="26606"/>
          <ac:spMkLst>
            <pc:docMk/>
            <pc:sldMk cId="729910543" sldId="258"/>
            <ac:spMk id="40" creationId="{71877DBC-BB60-40F0-AC93-2ACDBAAE60CE}"/>
          </ac:spMkLst>
        </pc:spChg>
        <pc:spChg chg="add del">
          <ac:chgData name="Ezouhri, Adnane" userId="1cb7648d-872d-4bd0-bba7-6ffc651449af" providerId="ADAL" clId="{EA6B411D-6936-4863-A6B2-807A15C17DAD}" dt="2024-04-24T00:06:48.180" v="784" actId="26606"/>
          <ac:spMkLst>
            <pc:docMk/>
            <pc:sldMk cId="729910543" sldId="258"/>
            <ac:spMk id="45" creationId="{2B97F24A-32CE-4C1C-A50D-3016B394DCFB}"/>
          </ac:spMkLst>
        </pc:spChg>
        <pc:spChg chg="add del">
          <ac:chgData name="Ezouhri, Adnane" userId="1cb7648d-872d-4bd0-bba7-6ffc651449af" providerId="ADAL" clId="{EA6B411D-6936-4863-A6B2-807A15C17DAD}" dt="2024-04-24T00:06:48.180" v="784" actId="26606"/>
          <ac:spMkLst>
            <pc:docMk/>
            <pc:sldMk cId="729910543" sldId="258"/>
            <ac:spMk id="47" creationId="{CD8B4F24-440B-49E9-B85D-733523DC064B}"/>
          </ac:spMkLst>
        </pc:spChg>
        <pc:spChg chg="add del">
          <ac:chgData name="Ezouhri, Adnane" userId="1cb7648d-872d-4bd0-bba7-6ffc651449af" providerId="ADAL" clId="{EA6B411D-6936-4863-A6B2-807A15C17DAD}" dt="2024-04-24T00:06:50.148" v="786" actId="26606"/>
          <ac:spMkLst>
            <pc:docMk/>
            <pc:sldMk cId="729910543" sldId="258"/>
            <ac:spMk id="49" creationId="{2B97F24A-32CE-4C1C-A50D-3016B394DCFB}"/>
          </ac:spMkLst>
        </pc:spChg>
        <pc:spChg chg="add del">
          <ac:chgData name="Ezouhri, Adnane" userId="1cb7648d-872d-4bd0-bba7-6ffc651449af" providerId="ADAL" clId="{EA6B411D-6936-4863-A6B2-807A15C17DAD}" dt="2024-04-24T00:06:50.148" v="786" actId="26606"/>
          <ac:spMkLst>
            <pc:docMk/>
            <pc:sldMk cId="729910543" sldId="258"/>
            <ac:spMk id="50" creationId="{6357EC4F-235E-4222-A36F-C7878ACE37F2}"/>
          </ac:spMkLst>
        </pc:spChg>
        <pc:graphicFrameChg chg="add mod ord">
          <ac:chgData name="Ezouhri, Adnane" userId="1cb7648d-872d-4bd0-bba7-6ffc651449af" providerId="ADAL" clId="{EA6B411D-6936-4863-A6B2-807A15C17DAD}" dt="2024-04-24T00:07:54.823" v="847" actId="14100"/>
          <ac:graphicFrameMkLst>
            <pc:docMk/>
            <pc:sldMk cId="729910543" sldId="258"/>
            <ac:graphicFrameMk id="6" creationId="{1ABD4435-9107-A5CC-D526-63C95995D211}"/>
          </ac:graphicFrameMkLst>
        </pc:graphicFrameChg>
        <pc:cxnChg chg="add del">
          <ac:chgData name="Ezouhri, Adnane" userId="1cb7648d-872d-4bd0-bba7-6ffc651449af" providerId="ADAL" clId="{EA6B411D-6936-4863-A6B2-807A15C17DAD}" dt="2024-04-24T00:05:18.020" v="745" actId="26606"/>
          <ac:cxnSpMkLst>
            <pc:docMk/>
            <pc:sldMk cId="729910543" sldId="258"/>
            <ac:cxnSpMk id="29" creationId="{7EB498BD-8089-4626-91EA-4978EBEF535E}"/>
          </ac:cxnSpMkLst>
        </pc:cxnChg>
      </pc:sldChg>
      <pc:sldChg chg="addSp delSp modSp mod setBg">
        <pc:chgData name="Ezouhri, Adnane" userId="1cb7648d-872d-4bd0-bba7-6ffc651449af" providerId="ADAL" clId="{EA6B411D-6936-4863-A6B2-807A15C17DAD}" dt="2024-04-24T00:39:51.444" v="1072" actId="26606"/>
        <pc:sldMkLst>
          <pc:docMk/>
          <pc:sldMk cId="2855746081" sldId="259"/>
        </pc:sldMkLst>
        <pc:spChg chg="mod">
          <ac:chgData name="Ezouhri, Adnane" userId="1cb7648d-872d-4bd0-bba7-6ffc651449af" providerId="ADAL" clId="{EA6B411D-6936-4863-A6B2-807A15C17DAD}" dt="2024-04-24T00:39:51.444" v="1072" actId="26606"/>
          <ac:spMkLst>
            <pc:docMk/>
            <pc:sldMk cId="2855746081" sldId="259"/>
            <ac:spMk id="2" creationId="{E179A17E-009D-5D3D-EF2C-BCCA81AD93B0}"/>
          </ac:spMkLst>
        </pc:spChg>
        <pc:spChg chg="del mod">
          <ac:chgData name="Ezouhri, Adnane" userId="1cb7648d-872d-4bd0-bba7-6ffc651449af" providerId="ADAL" clId="{EA6B411D-6936-4863-A6B2-807A15C17DAD}" dt="2024-04-24T00:39:51.444" v="1072" actId="26606"/>
          <ac:spMkLst>
            <pc:docMk/>
            <pc:sldMk cId="2855746081" sldId="259"/>
            <ac:spMk id="3" creationId="{9395C991-E130-F601-7E53-C951336C41FF}"/>
          </ac:spMkLst>
        </pc:spChg>
        <pc:spChg chg="add">
          <ac:chgData name="Ezouhri, Adnane" userId="1cb7648d-872d-4bd0-bba7-6ffc651449af" providerId="ADAL" clId="{EA6B411D-6936-4863-A6B2-807A15C17DAD}" dt="2024-04-24T00:39:51.444" v="1072" actId="26606"/>
          <ac:spMkLst>
            <pc:docMk/>
            <pc:sldMk cId="2855746081" sldId="259"/>
            <ac:spMk id="9" creationId="{35DB3719-6FDC-4E5D-891D-FF40B7300F64}"/>
          </ac:spMkLst>
        </pc:spChg>
        <pc:spChg chg="add">
          <ac:chgData name="Ezouhri, Adnane" userId="1cb7648d-872d-4bd0-bba7-6ffc651449af" providerId="ADAL" clId="{EA6B411D-6936-4863-A6B2-807A15C17DAD}" dt="2024-04-24T00:39:51.444" v="1072" actId="26606"/>
          <ac:spMkLst>
            <pc:docMk/>
            <pc:sldMk cId="2855746081" sldId="259"/>
            <ac:spMk id="11" creationId="{E0CBAC23-2E3F-4A90-BA59-F8299F6A5439}"/>
          </ac:spMkLst>
        </pc:spChg>
        <pc:graphicFrameChg chg="add">
          <ac:chgData name="Ezouhri, Adnane" userId="1cb7648d-872d-4bd0-bba7-6ffc651449af" providerId="ADAL" clId="{EA6B411D-6936-4863-A6B2-807A15C17DAD}" dt="2024-04-24T00:39:51.444" v="1072" actId="26606"/>
          <ac:graphicFrameMkLst>
            <pc:docMk/>
            <pc:sldMk cId="2855746081" sldId="259"/>
            <ac:graphicFrameMk id="5" creationId="{02A39AE9-C601-12F6-F29F-582D08ADDCF6}"/>
          </ac:graphicFrameMkLst>
        </pc:graphicFrameChg>
      </pc:sldChg>
      <pc:sldChg chg="addSp delSp modSp mod">
        <pc:chgData name="Ezouhri, Adnane" userId="1cb7648d-872d-4bd0-bba7-6ffc651449af" providerId="ADAL" clId="{EA6B411D-6936-4863-A6B2-807A15C17DAD}" dt="2024-04-24T00:44:47.909" v="1127" actId="1076"/>
        <pc:sldMkLst>
          <pc:docMk/>
          <pc:sldMk cId="2789375664" sldId="260"/>
        </pc:sldMkLst>
        <pc:spChg chg="mod">
          <ac:chgData name="Ezouhri, Adnane" userId="1cb7648d-872d-4bd0-bba7-6ffc651449af" providerId="ADAL" clId="{EA6B411D-6936-4863-A6B2-807A15C17DAD}" dt="2024-04-24T00:41:28.280" v="1097" actId="26606"/>
          <ac:spMkLst>
            <pc:docMk/>
            <pc:sldMk cId="2789375664" sldId="260"/>
            <ac:spMk id="2" creationId="{2FEF2106-4271-B37A-8F89-23EBBDC7CA78}"/>
          </ac:spMkLst>
        </pc:spChg>
        <pc:spChg chg="del mod">
          <ac:chgData name="Ezouhri, Adnane" userId="1cb7648d-872d-4bd0-bba7-6ffc651449af" providerId="ADAL" clId="{EA6B411D-6936-4863-A6B2-807A15C17DAD}" dt="2024-04-24T00:40:38.280" v="1078" actId="21"/>
          <ac:spMkLst>
            <pc:docMk/>
            <pc:sldMk cId="2789375664" sldId="260"/>
            <ac:spMk id="3" creationId="{B98E1B22-C910-9EA0-26F8-72B3927795F7}"/>
          </ac:spMkLst>
        </pc:spChg>
        <pc:spChg chg="add del mod">
          <ac:chgData name="Ezouhri, Adnane" userId="1cb7648d-872d-4bd0-bba7-6ffc651449af" providerId="ADAL" clId="{EA6B411D-6936-4863-A6B2-807A15C17DAD}" dt="2024-04-24T00:42:44.817" v="1107" actId="26606"/>
          <ac:spMkLst>
            <pc:docMk/>
            <pc:sldMk cId="2789375664" sldId="260"/>
            <ac:spMk id="5" creationId="{C600F9AD-DB2D-0615-50DE-8B95CFDB1959}"/>
          </ac:spMkLst>
        </pc:spChg>
        <pc:spChg chg="add del mod">
          <ac:chgData name="Ezouhri, Adnane" userId="1cb7648d-872d-4bd0-bba7-6ffc651449af" providerId="ADAL" clId="{EA6B411D-6936-4863-A6B2-807A15C17DAD}" dt="2024-04-24T00:40:40.909" v="1079" actId="21"/>
          <ac:spMkLst>
            <pc:docMk/>
            <pc:sldMk cId="2789375664" sldId="260"/>
            <ac:spMk id="7" creationId="{7F7F76AC-FB10-3FE4-C0B4-60FEE2926064}"/>
          </ac:spMkLst>
        </pc:spChg>
        <pc:spChg chg="add del">
          <ac:chgData name="Ezouhri, Adnane" userId="1cb7648d-872d-4bd0-bba7-6ffc651449af" providerId="ADAL" clId="{EA6B411D-6936-4863-A6B2-807A15C17DAD}" dt="2024-04-24T00:41:28.280" v="1097" actId="26606"/>
          <ac:spMkLst>
            <pc:docMk/>
            <pc:sldMk cId="2789375664" sldId="260"/>
            <ac:spMk id="9" creationId="{90D0877E-6CD0-4206-8A18-56CEE73EFBF9}"/>
          </ac:spMkLst>
        </pc:spChg>
        <pc:spChg chg="add del">
          <ac:chgData name="Ezouhri, Adnane" userId="1cb7648d-872d-4bd0-bba7-6ffc651449af" providerId="ADAL" clId="{EA6B411D-6936-4863-A6B2-807A15C17DAD}" dt="2024-04-24T00:41:28.280" v="1097" actId="26606"/>
          <ac:spMkLst>
            <pc:docMk/>
            <pc:sldMk cId="2789375664" sldId="260"/>
            <ac:spMk id="11" creationId="{E18AC0D4-F32D-4067-9F63-E553F4AFFF0E}"/>
          </ac:spMkLst>
        </pc:spChg>
        <pc:spChg chg="add del">
          <ac:chgData name="Ezouhri, Adnane" userId="1cb7648d-872d-4bd0-bba7-6ffc651449af" providerId="ADAL" clId="{EA6B411D-6936-4863-A6B2-807A15C17DAD}" dt="2024-04-24T00:41:19.861" v="1089" actId="26606"/>
          <ac:spMkLst>
            <pc:docMk/>
            <pc:sldMk cId="2789375664" sldId="260"/>
            <ac:spMk id="16" creationId="{743AA782-23D1-4521-8CAD-47662984AA08}"/>
          </ac:spMkLst>
        </pc:spChg>
        <pc:spChg chg="add del">
          <ac:chgData name="Ezouhri, Adnane" userId="1cb7648d-872d-4bd0-bba7-6ffc651449af" providerId="ADAL" clId="{EA6B411D-6936-4863-A6B2-807A15C17DAD}" dt="2024-04-24T00:41:19.861" v="1089" actId="26606"/>
          <ac:spMkLst>
            <pc:docMk/>
            <pc:sldMk cId="2789375664" sldId="260"/>
            <ac:spMk id="18" creationId="{71877DBC-BB60-40F0-AC93-2ACDBAAE60CE}"/>
          </ac:spMkLst>
        </pc:spChg>
        <pc:spChg chg="add del">
          <ac:chgData name="Ezouhri, Adnane" userId="1cb7648d-872d-4bd0-bba7-6ffc651449af" providerId="ADAL" clId="{EA6B411D-6936-4863-A6B2-807A15C17DAD}" dt="2024-04-24T00:41:22.518" v="1091" actId="26606"/>
          <ac:spMkLst>
            <pc:docMk/>
            <pc:sldMk cId="2789375664" sldId="260"/>
            <ac:spMk id="20" creationId="{743AA782-23D1-4521-8CAD-47662984AA08}"/>
          </ac:spMkLst>
        </pc:spChg>
        <pc:spChg chg="add del">
          <ac:chgData name="Ezouhri, Adnane" userId="1cb7648d-872d-4bd0-bba7-6ffc651449af" providerId="ADAL" clId="{EA6B411D-6936-4863-A6B2-807A15C17DAD}" dt="2024-04-24T00:41:22.518" v="1091" actId="26606"/>
          <ac:spMkLst>
            <pc:docMk/>
            <pc:sldMk cId="2789375664" sldId="260"/>
            <ac:spMk id="21" creationId="{650D18FE-0824-4A46-B22C-A86B52E5780A}"/>
          </ac:spMkLst>
        </pc:spChg>
        <pc:spChg chg="add del">
          <ac:chgData name="Ezouhri, Adnane" userId="1cb7648d-872d-4bd0-bba7-6ffc651449af" providerId="ADAL" clId="{EA6B411D-6936-4863-A6B2-807A15C17DAD}" dt="2024-04-24T00:41:25.448" v="1094" actId="26606"/>
          <ac:spMkLst>
            <pc:docMk/>
            <pc:sldMk cId="2789375664" sldId="260"/>
            <ac:spMk id="23" creationId="{A8908DB7-C3A6-4FCB-9820-CEE02B398C4A}"/>
          </ac:spMkLst>
        </pc:spChg>
        <pc:spChg chg="add del">
          <ac:chgData name="Ezouhri, Adnane" userId="1cb7648d-872d-4bd0-bba7-6ffc651449af" providerId="ADAL" clId="{EA6B411D-6936-4863-A6B2-807A15C17DAD}" dt="2024-04-24T00:41:25.448" v="1094" actId="26606"/>
          <ac:spMkLst>
            <pc:docMk/>
            <pc:sldMk cId="2789375664" sldId="260"/>
            <ac:spMk id="24" creationId="{535742DD-1B16-4E9D-B715-0D74B4574A68}"/>
          </ac:spMkLst>
        </pc:spChg>
        <pc:spChg chg="add del">
          <ac:chgData name="Ezouhri, Adnane" userId="1cb7648d-872d-4bd0-bba7-6ffc651449af" providerId="ADAL" clId="{EA6B411D-6936-4863-A6B2-807A15C17DAD}" dt="2024-04-24T00:41:28.234" v="1096" actId="26606"/>
          <ac:spMkLst>
            <pc:docMk/>
            <pc:sldMk cId="2789375664" sldId="260"/>
            <ac:spMk id="26" creationId="{2B97F24A-32CE-4C1C-A50D-3016B394DCFB}"/>
          </ac:spMkLst>
        </pc:spChg>
        <pc:spChg chg="add del">
          <ac:chgData name="Ezouhri, Adnane" userId="1cb7648d-872d-4bd0-bba7-6ffc651449af" providerId="ADAL" clId="{EA6B411D-6936-4863-A6B2-807A15C17DAD}" dt="2024-04-24T00:41:28.234" v="1096" actId="26606"/>
          <ac:spMkLst>
            <pc:docMk/>
            <pc:sldMk cId="2789375664" sldId="260"/>
            <ac:spMk id="27" creationId="{6357EC4F-235E-4222-A36F-C7878ACE37F2}"/>
          </ac:spMkLst>
        </pc:spChg>
        <pc:spChg chg="add del">
          <ac:chgData name="Ezouhri, Adnane" userId="1cb7648d-872d-4bd0-bba7-6ffc651449af" providerId="ADAL" clId="{EA6B411D-6936-4863-A6B2-807A15C17DAD}" dt="2024-04-24T00:42:44.817" v="1107" actId="26606"/>
          <ac:spMkLst>
            <pc:docMk/>
            <pc:sldMk cId="2789375664" sldId="260"/>
            <ac:spMk id="29" creationId="{743AA782-23D1-4521-8CAD-47662984AA08}"/>
          </ac:spMkLst>
        </pc:spChg>
        <pc:spChg chg="add del">
          <ac:chgData name="Ezouhri, Adnane" userId="1cb7648d-872d-4bd0-bba7-6ffc651449af" providerId="ADAL" clId="{EA6B411D-6936-4863-A6B2-807A15C17DAD}" dt="2024-04-24T00:42:44.817" v="1107" actId="26606"/>
          <ac:spMkLst>
            <pc:docMk/>
            <pc:sldMk cId="2789375664" sldId="260"/>
            <ac:spMk id="30" creationId="{650D18FE-0824-4A46-B22C-A86B52E5780A}"/>
          </ac:spMkLst>
        </pc:spChg>
        <pc:spChg chg="add del">
          <ac:chgData name="Ezouhri, Adnane" userId="1cb7648d-872d-4bd0-bba7-6ffc651449af" providerId="ADAL" clId="{EA6B411D-6936-4863-A6B2-807A15C17DAD}" dt="2024-04-24T00:42:36.324" v="1104" actId="26606"/>
          <ac:spMkLst>
            <pc:docMk/>
            <pc:sldMk cId="2789375664" sldId="260"/>
            <ac:spMk id="35" creationId="{743AA782-23D1-4521-8CAD-47662984AA08}"/>
          </ac:spMkLst>
        </pc:spChg>
        <pc:spChg chg="add del">
          <ac:chgData name="Ezouhri, Adnane" userId="1cb7648d-872d-4bd0-bba7-6ffc651449af" providerId="ADAL" clId="{EA6B411D-6936-4863-A6B2-807A15C17DAD}" dt="2024-04-24T00:42:36.324" v="1104" actId="26606"/>
          <ac:spMkLst>
            <pc:docMk/>
            <pc:sldMk cId="2789375664" sldId="260"/>
            <ac:spMk id="37" creationId="{71877DBC-BB60-40F0-AC93-2ACDBAAE60CE}"/>
          </ac:spMkLst>
        </pc:spChg>
        <pc:spChg chg="add del">
          <ac:chgData name="Ezouhri, Adnane" userId="1cb7648d-872d-4bd0-bba7-6ffc651449af" providerId="ADAL" clId="{EA6B411D-6936-4863-A6B2-807A15C17DAD}" dt="2024-04-24T00:42:44.768" v="1106" actId="26606"/>
          <ac:spMkLst>
            <pc:docMk/>
            <pc:sldMk cId="2789375664" sldId="260"/>
            <ac:spMk id="39" creationId="{743AA782-23D1-4521-8CAD-47662984AA08}"/>
          </ac:spMkLst>
        </pc:spChg>
        <pc:spChg chg="add del">
          <ac:chgData name="Ezouhri, Adnane" userId="1cb7648d-872d-4bd0-bba7-6ffc651449af" providerId="ADAL" clId="{EA6B411D-6936-4863-A6B2-807A15C17DAD}" dt="2024-04-24T00:42:44.768" v="1106" actId="26606"/>
          <ac:spMkLst>
            <pc:docMk/>
            <pc:sldMk cId="2789375664" sldId="260"/>
            <ac:spMk id="40" creationId="{650D18FE-0824-4A46-B22C-A86B52E5780A}"/>
          </ac:spMkLst>
        </pc:spChg>
        <pc:spChg chg="add">
          <ac:chgData name="Ezouhri, Adnane" userId="1cb7648d-872d-4bd0-bba7-6ffc651449af" providerId="ADAL" clId="{EA6B411D-6936-4863-A6B2-807A15C17DAD}" dt="2024-04-24T00:42:44.817" v="1107" actId="26606"/>
          <ac:spMkLst>
            <pc:docMk/>
            <pc:sldMk cId="2789375664" sldId="260"/>
            <ac:spMk id="42" creationId="{743AA782-23D1-4521-8CAD-47662984AA08}"/>
          </ac:spMkLst>
        </pc:spChg>
        <pc:spChg chg="add">
          <ac:chgData name="Ezouhri, Adnane" userId="1cb7648d-872d-4bd0-bba7-6ffc651449af" providerId="ADAL" clId="{EA6B411D-6936-4863-A6B2-807A15C17DAD}" dt="2024-04-24T00:42:44.817" v="1107" actId="26606"/>
          <ac:spMkLst>
            <pc:docMk/>
            <pc:sldMk cId="2789375664" sldId="260"/>
            <ac:spMk id="43" creationId="{650D18FE-0824-4A46-B22C-A86B52E5780A}"/>
          </ac:spMkLst>
        </pc:spChg>
        <pc:graphicFrameChg chg="add del">
          <ac:chgData name="Ezouhri, Adnane" userId="1cb7648d-872d-4bd0-bba7-6ffc651449af" providerId="ADAL" clId="{EA6B411D-6936-4863-A6B2-807A15C17DAD}" dt="2024-04-24T00:42:44.768" v="1106" actId="26606"/>
          <ac:graphicFrameMkLst>
            <pc:docMk/>
            <pc:sldMk cId="2789375664" sldId="260"/>
            <ac:graphicFrameMk id="32" creationId="{766EA581-76A5-B5A5-D057-F867E8961EF8}"/>
          </ac:graphicFrameMkLst>
        </pc:graphicFrameChg>
        <pc:graphicFrameChg chg="add mod">
          <ac:chgData name="Ezouhri, Adnane" userId="1cb7648d-872d-4bd0-bba7-6ffc651449af" providerId="ADAL" clId="{EA6B411D-6936-4863-A6B2-807A15C17DAD}" dt="2024-04-24T00:44:42.304" v="1126" actId="1076"/>
          <ac:graphicFrameMkLst>
            <pc:docMk/>
            <pc:sldMk cId="2789375664" sldId="260"/>
            <ac:graphicFrameMk id="44" creationId="{22DC0469-3780-8BF4-CFD5-25022B5D79DA}"/>
          </ac:graphicFrameMkLst>
        </pc:graphicFrameChg>
        <pc:picChg chg="del mod ord">
          <ac:chgData name="Ezouhri, Adnane" userId="1cb7648d-872d-4bd0-bba7-6ffc651449af" providerId="ADAL" clId="{EA6B411D-6936-4863-A6B2-807A15C17DAD}" dt="2024-04-24T00:42:16.316" v="1101" actId="21"/>
          <ac:picMkLst>
            <pc:docMk/>
            <pc:sldMk cId="2789375664" sldId="260"/>
            <ac:picMk id="4" creationId="{749E4162-E328-07C0-387D-7BB9D7CEAA3F}"/>
          </ac:picMkLst>
        </pc:picChg>
        <pc:picChg chg="add mod modCrop">
          <ac:chgData name="Ezouhri, Adnane" userId="1cb7648d-872d-4bd0-bba7-6ffc651449af" providerId="ADAL" clId="{EA6B411D-6936-4863-A6B2-807A15C17DAD}" dt="2024-04-24T00:44:47.909" v="1127" actId="1076"/>
          <ac:picMkLst>
            <pc:docMk/>
            <pc:sldMk cId="2789375664" sldId="260"/>
            <ac:picMk id="10" creationId="{DAD1D826-172D-E830-CA20-5D7AE24AE3D2}"/>
          </ac:picMkLst>
        </pc:picChg>
      </pc:sldChg>
      <pc:sldChg chg="addSp delSp modSp mod">
        <pc:chgData name="Ezouhri, Adnane" userId="1cb7648d-872d-4bd0-bba7-6ffc651449af" providerId="ADAL" clId="{EA6B411D-6936-4863-A6B2-807A15C17DAD}" dt="2024-04-24T00:29:59.471" v="1046" actId="313"/>
        <pc:sldMkLst>
          <pc:docMk/>
          <pc:sldMk cId="1229388873" sldId="261"/>
        </pc:sldMkLst>
        <pc:spChg chg="mod">
          <ac:chgData name="Ezouhri, Adnane" userId="1cb7648d-872d-4bd0-bba7-6ffc651449af" providerId="ADAL" clId="{EA6B411D-6936-4863-A6B2-807A15C17DAD}" dt="2024-04-24T00:29:59.471" v="1046" actId="313"/>
          <ac:spMkLst>
            <pc:docMk/>
            <pc:sldMk cId="1229388873" sldId="261"/>
            <ac:spMk id="3" creationId="{56489D9E-DF70-5C09-8ACB-22978BBC858D}"/>
          </ac:spMkLst>
        </pc:spChg>
        <pc:picChg chg="add del mod">
          <ac:chgData name="Ezouhri, Adnane" userId="1cb7648d-872d-4bd0-bba7-6ffc651449af" providerId="ADAL" clId="{EA6B411D-6936-4863-A6B2-807A15C17DAD}" dt="2024-04-24T00:10:38.914" v="852" actId="21"/>
          <ac:picMkLst>
            <pc:docMk/>
            <pc:sldMk cId="1229388873" sldId="261"/>
            <ac:picMk id="11" creationId="{BB246B76-C5C6-F4CE-7ADE-353FD19FA98B}"/>
          </ac:picMkLst>
        </pc:picChg>
        <pc:picChg chg="add del mod">
          <ac:chgData name="Ezouhri, Adnane" userId="1cb7648d-872d-4bd0-bba7-6ffc651449af" providerId="ADAL" clId="{EA6B411D-6936-4863-A6B2-807A15C17DAD}" dt="2024-04-24T00:11:25.303" v="860" actId="21"/>
          <ac:picMkLst>
            <pc:docMk/>
            <pc:sldMk cId="1229388873" sldId="261"/>
            <ac:picMk id="18" creationId="{0CF306C6-9A6E-4AFA-489E-D49BD9AE5C79}"/>
          </ac:picMkLst>
        </pc:picChg>
      </pc:sldChg>
    </pc:docChg>
  </pc:docChgLst>
  <pc:docChgLst>
    <pc:chgData name="Some, Joslin J" userId="S::ssome@uiowa.edu::187c4248-9cfc-4463-9e71-0f2a62f6a4c0" providerId="AD" clId="Web-{5F70E483-6FE1-0BE8-75D5-300E8EDD13C4}"/>
    <pc:docChg chg="modSld">
      <pc:chgData name="Some, Joslin J" userId="S::ssome@uiowa.edu::187c4248-9cfc-4463-9e71-0f2a62f6a4c0" providerId="AD" clId="Web-{5F70E483-6FE1-0BE8-75D5-300E8EDD13C4}" dt="2024-04-24T00:21:47.829" v="139" actId="20577"/>
      <pc:docMkLst>
        <pc:docMk/>
      </pc:docMkLst>
      <pc:sldChg chg="modSp">
        <pc:chgData name="Some, Joslin J" userId="S::ssome@uiowa.edu::187c4248-9cfc-4463-9e71-0f2a62f6a4c0" providerId="AD" clId="Web-{5F70E483-6FE1-0BE8-75D5-300E8EDD13C4}" dt="2024-04-24T00:21:47.829" v="139" actId="20577"/>
        <pc:sldMkLst>
          <pc:docMk/>
          <pc:sldMk cId="2789375664" sldId="260"/>
        </pc:sldMkLst>
        <pc:spChg chg="mod">
          <ac:chgData name="Some, Joslin J" userId="S::ssome@uiowa.edu::187c4248-9cfc-4463-9e71-0f2a62f6a4c0" providerId="AD" clId="Web-{5F70E483-6FE1-0BE8-75D5-300E8EDD13C4}" dt="2024-04-24T00:21:47.829" v="139" actId="20577"/>
          <ac:spMkLst>
            <pc:docMk/>
            <pc:sldMk cId="2789375664" sldId="260"/>
            <ac:spMk id="3" creationId="{B98E1B22-C910-9EA0-26F8-72B3927795F7}"/>
          </ac:spMkLst>
        </pc:spChg>
      </pc:sldChg>
      <pc:sldChg chg="addSp delSp modSp">
        <pc:chgData name="Some, Joslin J" userId="S::ssome@uiowa.edu::187c4248-9cfc-4463-9e71-0f2a62f6a4c0" providerId="AD" clId="Web-{5F70E483-6FE1-0BE8-75D5-300E8EDD13C4}" dt="2024-04-24T00:18:02.213" v="20" actId="1076"/>
        <pc:sldMkLst>
          <pc:docMk/>
          <pc:sldMk cId="1229388873" sldId="261"/>
        </pc:sldMkLst>
        <pc:spChg chg="mod">
          <ac:chgData name="Some, Joslin J" userId="S::ssome@uiowa.edu::187c4248-9cfc-4463-9e71-0f2a62f6a4c0" providerId="AD" clId="Web-{5F70E483-6FE1-0BE8-75D5-300E8EDD13C4}" dt="2024-04-24T00:17:26.836" v="11"/>
          <ac:spMkLst>
            <pc:docMk/>
            <pc:sldMk cId="1229388873" sldId="261"/>
            <ac:spMk id="2" creationId="{815134C9-6709-877B-8EF8-3A4711713A2E}"/>
          </ac:spMkLst>
        </pc:spChg>
        <pc:spChg chg="mod ord">
          <ac:chgData name="Some, Joslin J" userId="S::ssome@uiowa.edu::187c4248-9cfc-4463-9e71-0f2a62f6a4c0" providerId="AD" clId="Web-{5F70E483-6FE1-0BE8-75D5-300E8EDD13C4}" dt="2024-04-24T00:17:45.337" v="16" actId="14100"/>
          <ac:spMkLst>
            <pc:docMk/>
            <pc:sldMk cId="1229388873" sldId="261"/>
            <ac:spMk id="3" creationId="{56489D9E-DF70-5C09-8ACB-22978BBC858D}"/>
          </ac:spMkLst>
        </pc:spChg>
        <pc:spChg chg="del">
          <ac:chgData name="Some, Joslin J" userId="S::ssome@uiowa.edu::187c4248-9cfc-4463-9e71-0f2a62f6a4c0" providerId="AD" clId="Web-{5F70E483-6FE1-0BE8-75D5-300E8EDD13C4}" dt="2024-04-24T00:15:22.692" v="1"/>
          <ac:spMkLst>
            <pc:docMk/>
            <pc:sldMk cId="1229388873" sldId="261"/>
            <ac:spMk id="70" creationId="{66E48AFA-8884-4F68-A44F-D2C1E8609C5A}"/>
          </ac:spMkLst>
        </pc:spChg>
        <pc:spChg chg="del">
          <ac:chgData name="Some, Joslin J" userId="S::ssome@uiowa.edu::187c4248-9cfc-4463-9e71-0f2a62f6a4c0" providerId="AD" clId="Web-{5F70E483-6FE1-0BE8-75D5-300E8EDD13C4}" dt="2024-04-24T00:15:22.692" v="1"/>
          <ac:spMkLst>
            <pc:docMk/>
            <pc:sldMk cId="1229388873" sldId="261"/>
            <ac:spMk id="72" creationId="{969D19A6-08CB-498C-93EC-3FFB021FC68A}"/>
          </ac:spMkLst>
        </pc:spChg>
        <pc:spChg chg="add del">
          <ac:chgData name="Some, Joslin J" userId="S::ssome@uiowa.edu::187c4248-9cfc-4463-9e71-0f2a62f6a4c0" providerId="AD" clId="Web-{5F70E483-6FE1-0BE8-75D5-300E8EDD13C4}" dt="2024-04-24T00:17:15.227" v="7"/>
          <ac:spMkLst>
            <pc:docMk/>
            <pc:sldMk cId="1229388873" sldId="261"/>
            <ac:spMk id="77" creationId="{B712E947-0734-45F9-9C4F-41114EC3A33E}"/>
          </ac:spMkLst>
        </pc:spChg>
        <pc:spChg chg="add del">
          <ac:chgData name="Some, Joslin J" userId="S::ssome@uiowa.edu::187c4248-9cfc-4463-9e71-0f2a62f6a4c0" providerId="AD" clId="Web-{5F70E483-6FE1-0BE8-75D5-300E8EDD13C4}" dt="2024-04-24T00:17:15.227" v="7"/>
          <ac:spMkLst>
            <pc:docMk/>
            <pc:sldMk cId="1229388873" sldId="261"/>
            <ac:spMk id="79" creationId="{5A65989E-BBD5-44D7-AA86-7AFD5D46BBC0}"/>
          </ac:spMkLst>
        </pc:spChg>
        <pc:spChg chg="add del">
          <ac:chgData name="Some, Joslin J" userId="S::ssome@uiowa.edu::187c4248-9cfc-4463-9e71-0f2a62f6a4c0" providerId="AD" clId="Web-{5F70E483-6FE1-0BE8-75D5-300E8EDD13C4}" dt="2024-04-24T00:17:15.227" v="7"/>
          <ac:spMkLst>
            <pc:docMk/>
            <pc:sldMk cId="1229388873" sldId="261"/>
            <ac:spMk id="81" creationId="{231A2881-D8D7-4A7D-ACA3-E9F849F853D8}"/>
          </ac:spMkLst>
        </pc:spChg>
        <pc:spChg chg="add del">
          <ac:chgData name="Some, Joslin J" userId="S::ssome@uiowa.edu::187c4248-9cfc-4463-9e71-0f2a62f6a4c0" providerId="AD" clId="Web-{5F70E483-6FE1-0BE8-75D5-300E8EDD13C4}" dt="2024-04-24T00:17:15.149" v="6"/>
          <ac:spMkLst>
            <pc:docMk/>
            <pc:sldMk cId="1229388873" sldId="261"/>
            <ac:spMk id="86" creationId="{66E48AFA-8884-4F68-A44F-D2C1E8609C5A}"/>
          </ac:spMkLst>
        </pc:spChg>
        <pc:spChg chg="add del">
          <ac:chgData name="Some, Joslin J" userId="S::ssome@uiowa.edu::187c4248-9cfc-4463-9e71-0f2a62f6a4c0" providerId="AD" clId="Web-{5F70E483-6FE1-0BE8-75D5-300E8EDD13C4}" dt="2024-04-24T00:17:15.149" v="6"/>
          <ac:spMkLst>
            <pc:docMk/>
            <pc:sldMk cId="1229388873" sldId="261"/>
            <ac:spMk id="88" creationId="{969D19A6-08CB-498C-93EC-3FFB021FC68A}"/>
          </ac:spMkLst>
        </pc:spChg>
        <pc:spChg chg="add del">
          <ac:chgData name="Some, Joslin J" userId="S::ssome@uiowa.edu::187c4248-9cfc-4463-9e71-0f2a62f6a4c0" providerId="AD" clId="Web-{5F70E483-6FE1-0BE8-75D5-300E8EDD13C4}" dt="2024-04-24T00:17:26.836" v="11"/>
          <ac:spMkLst>
            <pc:docMk/>
            <pc:sldMk cId="1229388873" sldId="261"/>
            <ac:spMk id="90" creationId="{9A0D773F-7A7D-4DBB-9DEA-86BB8B8F4BC8}"/>
          </ac:spMkLst>
        </pc:spChg>
        <pc:spChg chg="add del">
          <ac:chgData name="Some, Joslin J" userId="S::ssome@uiowa.edu::187c4248-9cfc-4463-9e71-0f2a62f6a4c0" providerId="AD" clId="Web-{5F70E483-6FE1-0BE8-75D5-300E8EDD13C4}" dt="2024-04-24T00:17:26.836" v="11"/>
          <ac:spMkLst>
            <pc:docMk/>
            <pc:sldMk cId="1229388873" sldId="261"/>
            <ac:spMk id="91" creationId="{7FF47CB7-972F-479F-A36D-9E72D26EC8DA}"/>
          </ac:spMkLst>
        </pc:spChg>
        <pc:spChg chg="add del">
          <ac:chgData name="Some, Joslin J" userId="S::ssome@uiowa.edu::187c4248-9cfc-4463-9e71-0f2a62f6a4c0" providerId="AD" clId="Web-{5F70E483-6FE1-0BE8-75D5-300E8EDD13C4}" dt="2024-04-24T00:17:26.836" v="11"/>
          <ac:spMkLst>
            <pc:docMk/>
            <pc:sldMk cId="1229388873" sldId="261"/>
            <ac:spMk id="92" creationId="{0D153B68-5844-490D-8E67-F616D6D721CA}"/>
          </ac:spMkLst>
        </pc:spChg>
        <pc:spChg chg="add">
          <ac:chgData name="Some, Joslin J" userId="S::ssome@uiowa.edu::187c4248-9cfc-4463-9e71-0f2a62f6a4c0" providerId="AD" clId="Web-{5F70E483-6FE1-0BE8-75D5-300E8EDD13C4}" dt="2024-04-24T00:17:26.836" v="11"/>
          <ac:spMkLst>
            <pc:docMk/>
            <pc:sldMk cId="1229388873" sldId="261"/>
            <ac:spMk id="97" creationId="{32AEEBC8-9D30-42EF-95F2-386C2653FBF0}"/>
          </ac:spMkLst>
        </pc:spChg>
        <pc:spChg chg="add">
          <ac:chgData name="Some, Joslin J" userId="S::ssome@uiowa.edu::187c4248-9cfc-4463-9e71-0f2a62f6a4c0" providerId="AD" clId="Web-{5F70E483-6FE1-0BE8-75D5-300E8EDD13C4}" dt="2024-04-24T00:17:26.836" v="11"/>
          <ac:spMkLst>
            <pc:docMk/>
            <pc:sldMk cId="1229388873" sldId="261"/>
            <ac:spMk id="99" creationId="{3529E97A-97C3-40EA-8A04-5C02398D568F}"/>
          </ac:spMkLst>
        </pc:spChg>
        <pc:spChg chg="add">
          <ac:chgData name="Some, Joslin J" userId="S::ssome@uiowa.edu::187c4248-9cfc-4463-9e71-0f2a62f6a4c0" providerId="AD" clId="Web-{5F70E483-6FE1-0BE8-75D5-300E8EDD13C4}" dt="2024-04-24T00:17:26.836" v="11"/>
          <ac:spMkLst>
            <pc:docMk/>
            <pc:sldMk cId="1229388873" sldId="261"/>
            <ac:spMk id="101" creationId="{59FA8C2E-A5A7-4490-927A-7CD58343EDBB}"/>
          </ac:spMkLst>
        </pc:spChg>
        <pc:picChg chg="add mod">
          <ac:chgData name="Some, Joslin J" userId="S::ssome@uiowa.edu::187c4248-9cfc-4463-9e71-0f2a62f6a4c0" providerId="AD" clId="Web-{5F70E483-6FE1-0BE8-75D5-300E8EDD13C4}" dt="2024-04-24T00:18:02.213" v="20" actId="1076"/>
          <ac:picMkLst>
            <pc:docMk/>
            <pc:sldMk cId="1229388873" sldId="261"/>
            <ac:picMk id="4" creationId="{7A8AEFF6-79E5-C2ED-DE2F-601AA239753D}"/>
          </ac:picMkLst>
        </pc:picChg>
        <pc:picChg chg="del mod ord">
          <ac:chgData name="Some, Joslin J" userId="S::ssome@uiowa.edu::187c4248-9cfc-4463-9e71-0f2a62f6a4c0" providerId="AD" clId="Web-{5F70E483-6FE1-0BE8-75D5-300E8EDD13C4}" dt="2024-04-24T00:16:06.537" v="3"/>
          <ac:picMkLst>
            <pc:docMk/>
            <pc:sldMk cId="1229388873" sldId="261"/>
            <ac:picMk id="8" creationId="{5DEAF7A4-D0F8-850A-DC2C-FB32AE4E285D}"/>
          </ac:picMkLst>
        </pc:picChg>
        <pc:picChg chg="del mod">
          <ac:chgData name="Some, Joslin J" userId="S::ssome@uiowa.edu::187c4248-9cfc-4463-9e71-0f2a62f6a4c0" providerId="AD" clId="Web-{5F70E483-6FE1-0BE8-75D5-300E8EDD13C4}" dt="2024-04-24T00:16:05.459" v="2"/>
          <ac:picMkLst>
            <pc:docMk/>
            <pc:sldMk cId="1229388873" sldId="261"/>
            <ac:picMk id="9" creationId="{E18740FD-AA78-83CC-A51C-FF5E55BA75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2_2B818D0F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InfinteFocus progress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Completion rate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Server</c:v>
                </c:pt>
                <c:pt idx="1">
                  <c:v>Web</c:v>
                </c:pt>
                <c:pt idx="2">
                  <c:v>Mobile</c:v>
                </c:pt>
                <c:pt idx="3">
                  <c:v>Extension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85</c:v>
                </c:pt>
                <c:pt idx="2">
                  <c:v>90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F-4B28-8117-ED1FAF69F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922452784"/>
        <c:axId val="1012203760"/>
      </c:barChart>
      <c:catAx>
        <c:axId val="922452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203760"/>
        <c:crosses val="autoZero"/>
        <c:auto val="1"/>
        <c:lblAlgn val="ctr"/>
        <c:lblOffset val="100"/>
        <c:noMultiLvlLbl val="0"/>
      </c:catAx>
      <c:valAx>
        <c:axId val="101220376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45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BACE9-CDF2-417B-BBF0-0D2DD0EB9D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8C3C3A-2FC1-4516-8176-2A7B3024F717}">
      <dgm:prSet/>
      <dgm:spPr/>
      <dgm:t>
        <a:bodyPr/>
        <a:lstStyle/>
        <a:p>
          <a:r>
            <a:rPr lang="en-US"/>
            <a:t>Learning to research feasibility of projects instead of assuming they can be done</a:t>
          </a:r>
        </a:p>
      </dgm:t>
    </dgm:pt>
    <dgm:pt modelId="{DA36D604-EB97-4445-B7DC-5F551ADBD637}" type="parTrans" cxnId="{6B718CC0-9D1F-4DA0-A98E-10D178EF5AD7}">
      <dgm:prSet/>
      <dgm:spPr/>
      <dgm:t>
        <a:bodyPr/>
        <a:lstStyle/>
        <a:p>
          <a:endParaRPr lang="en-US"/>
        </a:p>
      </dgm:t>
    </dgm:pt>
    <dgm:pt modelId="{7AEECBF2-BE6A-4018-89E5-BF01207403AC}" type="sibTrans" cxnId="{6B718CC0-9D1F-4DA0-A98E-10D178EF5AD7}">
      <dgm:prSet/>
      <dgm:spPr/>
      <dgm:t>
        <a:bodyPr/>
        <a:lstStyle/>
        <a:p>
          <a:endParaRPr lang="en-US"/>
        </a:p>
      </dgm:t>
    </dgm:pt>
    <dgm:pt modelId="{98DEA4C7-BFF3-4396-B692-9EFA0088DF77}">
      <dgm:prSet/>
      <dgm:spPr/>
      <dgm:t>
        <a:bodyPr/>
        <a:lstStyle/>
        <a:p>
          <a:r>
            <a:rPr lang="en-US"/>
            <a:t>Project management experience, working with burndown charts</a:t>
          </a:r>
        </a:p>
      </dgm:t>
    </dgm:pt>
    <dgm:pt modelId="{71E51729-D3CB-4A7B-8DE4-2502C786A429}" type="parTrans" cxnId="{E4AA8A94-1914-4B77-B04B-1EE0B1EBAEC2}">
      <dgm:prSet/>
      <dgm:spPr/>
      <dgm:t>
        <a:bodyPr/>
        <a:lstStyle/>
        <a:p>
          <a:endParaRPr lang="en-US"/>
        </a:p>
      </dgm:t>
    </dgm:pt>
    <dgm:pt modelId="{E8FBA23B-4CDF-445B-9DCF-AF173748CC46}" type="sibTrans" cxnId="{E4AA8A94-1914-4B77-B04B-1EE0B1EBAEC2}">
      <dgm:prSet/>
      <dgm:spPr/>
      <dgm:t>
        <a:bodyPr/>
        <a:lstStyle/>
        <a:p>
          <a:endParaRPr lang="en-US"/>
        </a:p>
      </dgm:t>
    </dgm:pt>
    <dgm:pt modelId="{9921F480-81B4-4F3E-AFD0-76F0F74473C1}">
      <dgm:prSet/>
      <dgm:spPr/>
      <dgm:t>
        <a:bodyPr/>
        <a:lstStyle/>
        <a:p>
          <a:r>
            <a:rPr lang="en-US"/>
            <a:t>New tools in addition to our current arsenal</a:t>
          </a:r>
        </a:p>
      </dgm:t>
    </dgm:pt>
    <dgm:pt modelId="{FE2789C7-3689-44F6-B1C8-CC80DDE40294}" type="parTrans" cxnId="{29C0A0A6-C1F9-4312-83C5-70707D58E336}">
      <dgm:prSet/>
      <dgm:spPr/>
      <dgm:t>
        <a:bodyPr/>
        <a:lstStyle/>
        <a:p>
          <a:endParaRPr lang="en-US"/>
        </a:p>
      </dgm:t>
    </dgm:pt>
    <dgm:pt modelId="{A92D0009-58B7-4369-A8D2-2EC18D3B637A}" type="sibTrans" cxnId="{29C0A0A6-C1F9-4312-83C5-70707D58E336}">
      <dgm:prSet/>
      <dgm:spPr/>
      <dgm:t>
        <a:bodyPr/>
        <a:lstStyle/>
        <a:p>
          <a:endParaRPr lang="en-US"/>
        </a:p>
      </dgm:t>
    </dgm:pt>
    <dgm:pt modelId="{AA942DA7-42E3-4319-99A3-F9E1540FAB9D}" type="pres">
      <dgm:prSet presAssocID="{ECCBACE9-CDF2-417B-BBF0-0D2DD0EB9D36}" presName="root" presStyleCnt="0">
        <dgm:presLayoutVars>
          <dgm:dir/>
          <dgm:resizeHandles val="exact"/>
        </dgm:presLayoutVars>
      </dgm:prSet>
      <dgm:spPr/>
    </dgm:pt>
    <dgm:pt modelId="{07D5F227-FA83-47BB-ACC4-092D6C878DEA}" type="pres">
      <dgm:prSet presAssocID="{DC8C3C3A-2FC1-4516-8176-2A7B3024F717}" presName="compNode" presStyleCnt="0"/>
      <dgm:spPr/>
    </dgm:pt>
    <dgm:pt modelId="{DFD35BB9-9C2A-45E0-803E-9DBD59D61A20}" type="pres">
      <dgm:prSet presAssocID="{DC8C3C3A-2FC1-4516-8176-2A7B3024F7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3E9E3F3-D8BF-4081-B121-24CE72D80219}" type="pres">
      <dgm:prSet presAssocID="{DC8C3C3A-2FC1-4516-8176-2A7B3024F717}" presName="spaceRect" presStyleCnt="0"/>
      <dgm:spPr/>
    </dgm:pt>
    <dgm:pt modelId="{195F52F1-E3DB-4175-99CD-4F82089DA340}" type="pres">
      <dgm:prSet presAssocID="{DC8C3C3A-2FC1-4516-8176-2A7B3024F717}" presName="textRect" presStyleLbl="revTx" presStyleIdx="0" presStyleCnt="3">
        <dgm:presLayoutVars>
          <dgm:chMax val="1"/>
          <dgm:chPref val="1"/>
        </dgm:presLayoutVars>
      </dgm:prSet>
      <dgm:spPr/>
    </dgm:pt>
    <dgm:pt modelId="{D006DB7C-E24F-4925-9248-F8D425678878}" type="pres">
      <dgm:prSet presAssocID="{7AEECBF2-BE6A-4018-89E5-BF01207403AC}" presName="sibTrans" presStyleCnt="0"/>
      <dgm:spPr/>
    </dgm:pt>
    <dgm:pt modelId="{C1E269DF-9E27-41E8-A2C4-50F1DF522C2E}" type="pres">
      <dgm:prSet presAssocID="{98DEA4C7-BFF3-4396-B692-9EFA0088DF77}" presName="compNode" presStyleCnt="0"/>
      <dgm:spPr/>
    </dgm:pt>
    <dgm:pt modelId="{69536B31-0F57-4621-9328-EBF3099458BE}" type="pres">
      <dgm:prSet presAssocID="{98DEA4C7-BFF3-4396-B692-9EFA0088DF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A179BB0-02BD-47C1-A175-F783EE762FDD}" type="pres">
      <dgm:prSet presAssocID="{98DEA4C7-BFF3-4396-B692-9EFA0088DF77}" presName="spaceRect" presStyleCnt="0"/>
      <dgm:spPr/>
    </dgm:pt>
    <dgm:pt modelId="{57E95951-BDF6-4DEE-8A06-2751A275833D}" type="pres">
      <dgm:prSet presAssocID="{98DEA4C7-BFF3-4396-B692-9EFA0088DF77}" presName="textRect" presStyleLbl="revTx" presStyleIdx="1" presStyleCnt="3">
        <dgm:presLayoutVars>
          <dgm:chMax val="1"/>
          <dgm:chPref val="1"/>
        </dgm:presLayoutVars>
      </dgm:prSet>
      <dgm:spPr/>
    </dgm:pt>
    <dgm:pt modelId="{A426C9BF-8B55-43FA-96B9-2E8EBEEE8E1A}" type="pres">
      <dgm:prSet presAssocID="{E8FBA23B-4CDF-445B-9DCF-AF173748CC46}" presName="sibTrans" presStyleCnt="0"/>
      <dgm:spPr/>
    </dgm:pt>
    <dgm:pt modelId="{778821F9-6ED8-4B23-BBB9-78F29B030139}" type="pres">
      <dgm:prSet presAssocID="{9921F480-81B4-4F3E-AFD0-76F0F74473C1}" presName="compNode" presStyleCnt="0"/>
      <dgm:spPr/>
    </dgm:pt>
    <dgm:pt modelId="{A1826AE7-E788-4A69-B864-5DABC1FAFEC8}" type="pres">
      <dgm:prSet presAssocID="{9921F480-81B4-4F3E-AFD0-76F0F74473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D6AB029-DEBC-41DB-852C-EA44239E251A}" type="pres">
      <dgm:prSet presAssocID="{9921F480-81B4-4F3E-AFD0-76F0F74473C1}" presName="spaceRect" presStyleCnt="0"/>
      <dgm:spPr/>
    </dgm:pt>
    <dgm:pt modelId="{C79E1927-D76F-4C30-99B7-A677F6248EEE}" type="pres">
      <dgm:prSet presAssocID="{9921F480-81B4-4F3E-AFD0-76F0F74473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5B5C25-420D-423A-9227-84BFB9808268}" type="presOf" srcId="{98DEA4C7-BFF3-4396-B692-9EFA0088DF77}" destId="{57E95951-BDF6-4DEE-8A06-2751A275833D}" srcOrd="0" destOrd="0" presId="urn:microsoft.com/office/officeart/2018/2/layout/IconLabelList"/>
    <dgm:cxn modelId="{27953F64-8946-430C-B16D-732842C85445}" type="presOf" srcId="{ECCBACE9-CDF2-417B-BBF0-0D2DD0EB9D36}" destId="{AA942DA7-42E3-4319-99A3-F9E1540FAB9D}" srcOrd="0" destOrd="0" presId="urn:microsoft.com/office/officeart/2018/2/layout/IconLabelList"/>
    <dgm:cxn modelId="{5AFD7366-612A-4DFF-9123-224114C89659}" type="presOf" srcId="{9921F480-81B4-4F3E-AFD0-76F0F74473C1}" destId="{C79E1927-D76F-4C30-99B7-A677F6248EEE}" srcOrd="0" destOrd="0" presId="urn:microsoft.com/office/officeart/2018/2/layout/IconLabelList"/>
    <dgm:cxn modelId="{49A9DE8F-0DF5-4765-A8D3-EE219CBEE0B6}" type="presOf" srcId="{DC8C3C3A-2FC1-4516-8176-2A7B3024F717}" destId="{195F52F1-E3DB-4175-99CD-4F82089DA340}" srcOrd="0" destOrd="0" presId="urn:microsoft.com/office/officeart/2018/2/layout/IconLabelList"/>
    <dgm:cxn modelId="{E4AA8A94-1914-4B77-B04B-1EE0B1EBAEC2}" srcId="{ECCBACE9-CDF2-417B-BBF0-0D2DD0EB9D36}" destId="{98DEA4C7-BFF3-4396-B692-9EFA0088DF77}" srcOrd="1" destOrd="0" parTransId="{71E51729-D3CB-4A7B-8DE4-2502C786A429}" sibTransId="{E8FBA23B-4CDF-445B-9DCF-AF173748CC46}"/>
    <dgm:cxn modelId="{29C0A0A6-C1F9-4312-83C5-70707D58E336}" srcId="{ECCBACE9-CDF2-417B-BBF0-0D2DD0EB9D36}" destId="{9921F480-81B4-4F3E-AFD0-76F0F74473C1}" srcOrd="2" destOrd="0" parTransId="{FE2789C7-3689-44F6-B1C8-CC80DDE40294}" sibTransId="{A92D0009-58B7-4369-A8D2-2EC18D3B637A}"/>
    <dgm:cxn modelId="{6B718CC0-9D1F-4DA0-A98E-10D178EF5AD7}" srcId="{ECCBACE9-CDF2-417B-BBF0-0D2DD0EB9D36}" destId="{DC8C3C3A-2FC1-4516-8176-2A7B3024F717}" srcOrd="0" destOrd="0" parTransId="{DA36D604-EB97-4445-B7DC-5F551ADBD637}" sibTransId="{7AEECBF2-BE6A-4018-89E5-BF01207403AC}"/>
    <dgm:cxn modelId="{1EF53891-6282-43F1-8098-B18469B26C1B}" type="presParOf" srcId="{AA942DA7-42E3-4319-99A3-F9E1540FAB9D}" destId="{07D5F227-FA83-47BB-ACC4-092D6C878DEA}" srcOrd="0" destOrd="0" presId="urn:microsoft.com/office/officeart/2018/2/layout/IconLabelList"/>
    <dgm:cxn modelId="{0CEB0F4D-006B-4F47-8F0E-9186D4B4CFAB}" type="presParOf" srcId="{07D5F227-FA83-47BB-ACC4-092D6C878DEA}" destId="{DFD35BB9-9C2A-45E0-803E-9DBD59D61A20}" srcOrd="0" destOrd="0" presId="urn:microsoft.com/office/officeart/2018/2/layout/IconLabelList"/>
    <dgm:cxn modelId="{040C0B03-8036-4C5C-A20C-B5CAA8923596}" type="presParOf" srcId="{07D5F227-FA83-47BB-ACC4-092D6C878DEA}" destId="{93E9E3F3-D8BF-4081-B121-24CE72D80219}" srcOrd="1" destOrd="0" presId="urn:microsoft.com/office/officeart/2018/2/layout/IconLabelList"/>
    <dgm:cxn modelId="{A23D57ED-61EC-4901-89C3-4C56A673D9B2}" type="presParOf" srcId="{07D5F227-FA83-47BB-ACC4-092D6C878DEA}" destId="{195F52F1-E3DB-4175-99CD-4F82089DA340}" srcOrd="2" destOrd="0" presId="urn:microsoft.com/office/officeart/2018/2/layout/IconLabelList"/>
    <dgm:cxn modelId="{54F0EFC6-E74F-4A63-B47C-5269AFA1FEC0}" type="presParOf" srcId="{AA942DA7-42E3-4319-99A3-F9E1540FAB9D}" destId="{D006DB7C-E24F-4925-9248-F8D425678878}" srcOrd="1" destOrd="0" presId="urn:microsoft.com/office/officeart/2018/2/layout/IconLabelList"/>
    <dgm:cxn modelId="{CFF37625-D394-428C-85AD-BF53AC998D20}" type="presParOf" srcId="{AA942DA7-42E3-4319-99A3-F9E1540FAB9D}" destId="{C1E269DF-9E27-41E8-A2C4-50F1DF522C2E}" srcOrd="2" destOrd="0" presId="urn:microsoft.com/office/officeart/2018/2/layout/IconLabelList"/>
    <dgm:cxn modelId="{AE2A8366-BE27-4E38-939B-22BF5AFC49E6}" type="presParOf" srcId="{C1E269DF-9E27-41E8-A2C4-50F1DF522C2E}" destId="{69536B31-0F57-4621-9328-EBF3099458BE}" srcOrd="0" destOrd="0" presId="urn:microsoft.com/office/officeart/2018/2/layout/IconLabelList"/>
    <dgm:cxn modelId="{E93647F4-AC13-4079-BDF5-270393468A33}" type="presParOf" srcId="{C1E269DF-9E27-41E8-A2C4-50F1DF522C2E}" destId="{6A179BB0-02BD-47C1-A175-F783EE762FDD}" srcOrd="1" destOrd="0" presId="urn:microsoft.com/office/officeart/2018/2/layout/IconLabelList"/>
    <dgm:cxn modelId="{365A9A3A-3A4A-43EC-842F-24706386DFFB}" type="presParOf" srcId="{C1E269DF-9E27-41E8-A2C4-50F1DF522C2E}" destId="{57E95951-BDF6-4DEE-8A06-2751A275833D}" srcOrd="2" destOrd="0" presId="urn:microsoft.com/office/officeart/2018/2/layout/IconLabelList"/>
    <dgm:cxn modelId="{9E7C1604-1C60-4073-92A5-A15470D90CAB}" type="presParOf" srcId="{AA942DA7-42E3-4319-99A3-F9E1540FAB9D}" destId="{A426C9BF-8B55-43FA-96B9-2E8EBEEE8E1A}" srcOrd="3" destOrd="0" presId="urn:microsoft.com/office/officeart/2018/2/layout/IconLabelList"/>
    <dgm:cxn modelId="{E7E10E12-CB48-4694-9057-E6EDC2D82755}" type="presParOf" srcId="{AA942DA7-42E3-4319-99A3-F9E1540FAB9D}" destId="{778821F9-6ED8-4B23-BBB9-78F29B030139}" srcOrd="4" destOrd="0" presId="urn:microsoft.com/office/officeart/2018/2/layout/IconLabelList"/>
    <dgm:cxn modelId="{BF565904-5152-493D-AC3F-D4ADF1C06121}" type="presParOf" srcId="{778821F9-6ED8-4B23-BBB9-78F29B030139}" destId="{A1826AE7-E788-4A69-B864-5DABC1FAFEC8}" srcOrd="0" destOrd="0" presId="urn:microsoft.com/office/officeart/2018/2/layout/IconLabelList"/>
    <dgm:cxn modelId="{FE208D72-3522-4808-A479-B37ABCF3207B}" type="presParOf" srcId="{778821F9-6ED8-4B23-BBB9-78F29B030139}" destId="{AD6AB029-DEBC-41DB-852C-EA44239E251A}" srcOrd="1" destOrd="0" presId="urn:microsoft.com/office/officeart/2018/2/layout/IconLabelList"/>
    <dgm:cxn modelId="{C4AA1182-B795-4768-9638-128027CD54EC}" type="presParOf" srcId="{778821F9-6ED8-4B23-BBB9-78F29B030139}" destId="{C79E1927-D76F-4C30-99B7-A677F6248E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2D9B2-A527-4E30-A7E0-7E8169F10E5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38029-BEF1-4B31-A29A-7CA8DD5D5B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Team Composition</a:t>
          </a:r>
          <a:endParaRPr lang="en-US"/>
        </a:p>
      </dgm:t>
    </dgm:pt>
    <dgm:pt modelId="{E5B30A8B-D00B-478F-83BA-5FCAAB4765C9}" type="parTrans" cxnId="{6506AB3B-804F-4E32-8B24-11C6C063DC7F}">
      <dgm:prSet/>
      <dgm:spPr/>
      <dgm:t>
        <a:bodyPr/>
        <a:lstStyle/>
        <a:p>
          <a:endParaRPr lang="en-US"/>
        </a:p>
      </dgm:t>
    </dgm:pt>
    <dgm:pt modelId="{6846BBED-C00E-4DA7-A7E5-CD309C9A3D09}" type="sibTrans" cxnId="{6506AB3B-804F-4E32-8B24-11C6C063DC7F}">
      <dgm:prSet/>
      <dgm:spPr/>
      <dgm:t>
        <a:bodyPr/>
        <a:lstStyle/>
        <a:p>
          <a:endParaRPr lang="en-US"/>
        </a:p>
      </dgm:t>
    </dgm:pt>
    <dgm:pt modelId="{45A4698B-6DA5-4FDC-AC2E-B29200EFA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Adnane: Lead Web Developer</a:t>
          </a:r>
        </a:p>
      </dgm:t>
    </dgm:pt>
    <dgm:pt modelId="{82A4BD5B-599C-4703-A37A-349294D29286}" type="parTrans" cxnId="{E91211C2-0F34-4666-AACE-33C3024DACE0}">
      <dgm:prSet/>
      <dgm:spPr/>
      <dgm:t>
        <a:bodyPr/>
        <a:lstStyle/>
        <a:p>
          <a:endParaRPr lang="en-US"/>
        </a:p>
      </dgm:t>
    </dgm:pt>
    <dgm:pt modelId="{CA020CDA-6B69-4C72-B725-003A90AA42A1}" type="sibTrans" cxnId="{E91211C2-0F34-4666-AACE-33C3024DACE0}">
      <dgm:prSet/>
      <dgm:spPr/>
      <dgm:t>
        <a:bodyPr/>
        <a:lstStyle/>
        <a:p>
          <a:endParaRPr lang="en-US"/>
        </a:p>
      </dgm:t>
    </dgm:pt>
    <dgm:pt modelId="{A3B5CE57-E2F9-49C4-9F5C-0CAB25E8CE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Ben: Lead Mobile Developer</a:t>
          </a:r>
        </a:p>
      </dgm:t>
    </dgm:pt>
    <dgm:pt modelId="{AF1183B2-BDD8-4130-BBA7-D1B41ABE18DD}" type="parTrans" cxnId="{7FDFCA7A-A1D8-4B1A-9C23-1E274B7711D1}">
      <dgm:prSet/>
      <dgm:spPr/>
      <dgm:t>
        <a:bodyPr/>
        <a:lstStyle/>
        <a:p>
          <a:endParaRPr lang="en-US"/>
        </a:p>
      </dgm:t>
    </dgm:pt>
    <dgm:pt modelId="{A291E2BD-2326-4446-A087-C19BD41F54CB}" type="sibTrans" cxnId="{7FDFCA7A-A1D8-4B1A-9C23-1E274B7711D1}">
      <dgm:prSet/>
      <dgm:spPr/>
      <dgm:t>
        <a:bodyPr/>
        <a:lstStyle/>
        <a:p>
          <a:endParaRPr lang="en-US"/>
        </a:p>
      </dgm:t>
    </dgm:pt>
    <dgm:pt modelId="{E26A3F1C-F139-4090-A348-C6CDDF0B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Joslin: Lead Extension Backend Developer and Project Manager</a:t>
          </a:r>
        </a:p>
      </dgm:t>
    </dgm:pt>
    <dgm:pt modelId="{D7BF7680-E201-436B-A6FB-C569E716F446}" type="parTrans" cxnId="{B0459667-A726-4E5A-986B-D4D1C31654EF}">
      <dgm:prSet/>
      <dgm:spPr/>
      <dgm:t>
        <a:bodyPr/>
        <a:lstStyle/>
        <a:p>
          <a:endParaRPr lang="en-US"/>
        </a:p>
      </dgm:t>
    </dgm:pt>
    <dgm:pt modelId="{F4597B99-ABB1-43A5-8580-634210A9062B}" type="sibTrans" cxnId="{B0459667-A726-4E5A-986B-D4D1C31654EF}">
      <dgm:prSet/>
      <dgm:spPr/>
      <dgm:t>
        <a:bodyPr/>
        <a:lstStyle/>
        <a:p>
          <a:endParaRPr lang="en-US"/>
        </a:p>
      </dgm:t>
    </dgm:pt>
    <dgm:pt modelId="{BD94AE3A-225D-487A-A0F0-3B9D8D0FDE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Team Collaboration</a:t>
          </a:r>
          <a:endParaRPr lang="en-US"/>
        </a:p>
      </dgm:t>
    </dgm:pt>
    <dgm:pt modelId="{2F93D0CB-0AE2-4989-9E60-B5A24E8884DB}" type="parTrans" cxnId="{130846D5-6224-42CC-8F5A-3FCEB49A1BDC}">
      <dgm:prSet/>
      <dgm:spPr/>
      <dgm:t>
        <a:bodyPr/>
        <a:lstStyle/>
        <a:p>
          <a:endParaRPr lang="en-US"/>
        </a:p>
      </dgm:t>
    </dgm:pt>
    <dgm:pt modelId="{29D52FB0-4001-44D9-AA49-B1CA6D91D75C}" type="sibTrans" cxnId="{130846D5-6224-42CC-8F5A-3FCEB49A1BDC}">
      <dgm:prSet/>
      <dgm:spPr/>
      <dgm:t>
        <a:bodyPr/>
        <a:lstStyle/>
        <a:p>
          <a:endParaRPr lang="en-US"/>
        </a:p>
      </dgm:t>
    </dgm:pt>
    <dgm:pt modelId="{DF3BC225-973C-4635-89E4-6C485C59FF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Utilized frequent meetings to ensure alignment</a:t>
          </a:r>
        </a:p>
      </dgm:t>
    </dgm:pt>
    <dgm:pt modelId="{8A0AAC24-89F6-4610-83E1-F70FD997DD87}" type="parTrans" cxnId="{80C8BDFC-3EE0-4029-A37E-A5C395016F02}">
      <dgm:prSet/>
      <dgm:spPr/>
      <dgm:t>
        <a:bodyPr/>
        <a:lstStyle/>
        <a:p>
          <a:endParaRPr lang="en-US"/>
        </a:p>
      </dgm:t>
    </dgm:pt>
    <dgm:pt modelId="{9710190A-8F2A-4116-9F8A-31B628D241F1}" type="sibTrans" cxnId="{80C8BDFC-3EE0-4029-A37E-A5C395016F02}">
      <dgm:prSet/>
      <dgm:spPr/>
      <dgm:t>
        <a:bodyPr/>
        <a:lstStyle/>
        <a:p>
          <a:endParaRPr lang="en-US"/>
        </a:p>
      </dgm:t>
    </dgm:pt>
    <dgm:pt modelId="{26A35F65-1B59-47D5-953D-548A1EE74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Designated "project captains" for coordination</a:t>
          </a:r>
        </a:p>
      </dgm:t>
    </dgm:pt>
    <dgm:pt modelId="{CBA466B8-79BA-4456-9C61-AE9A1CCEF7C9}" type="parTrans" cxnId="{4FF3DD65-4C1D-485A-90F3-4E46B353D84C}">
      <dgm:prSet/>
      <dgm:spPr/>
      <dgm:t>
        <a:bodyPr/>
        <a:lstStyle/>
        <a:p>
          <a:endParaRPr lang="en-US"/>
        </a:p>
      </dgm:t>
    </dgm:pt>
    <dgm:pt modelId="{1DA40AD7-8364-4375-8DE7-1DE0394FBCA9}" type="sibTrans" cxnId="{4FF3DD65-4C1D-485A-90F3-4E46B353D84C}">
      <dgm:prSet/>
      <dgm:spPr/>
      <dgm:t>
        <a:bodyPr/>
        <a:lstStyle/>
        <a:p>
          <a:endParaRPr lang="en-US"/>
        </a:p>
      </dgm:t>
    </dgm:pt>
    <dgm:pt modelId="{04436CFC-3EC1-43CE-A38E-8DC561DF3A0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Communication</a:t>
          </a:r>
          <a:endParaRPr lang="en-US"/>
        </a:p>
      </dgm:t>
    </dgm:pt>
    <dgm:pt modelId="{D0159176-1F38-48F6-BB6B-C64B4141CB76}" type="parTrans" cxnId="{32DE2884-4CBC-450D-8033-62E5D25AF124}">
      <dgm:prSet/>
      <dgm:spPr/>
      <dgm:t>
        <a:bodyPr/>
        <a:lstStyle/>
        <a:p>
          <a:endParaRPr lang="en-US"/>
        </a:p>
      </dgm:t>
    </dgm:pt>
    <dgm:pt modelId="{B176BAE6-34F4-4FB1-9835-C596C35E991A}" type="sibTrans" cxnId="{32DE2884-4CBC-450D-8033-62E5D25AF124}">
      <dgm:prSet/>
      <dgm:spPr/>
      <dgm:t>
        <a:bodyPr/>
        <a:lstStyle/>
        <a:p>
          <a:endParaRPr lang="en-US"/>
        </a:p>
      </dgm:t>
    </dgm:pt>
    <dgm:pt modelId="{DDDC42ED-CE49-4FF6-B219-F49055FA4D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Emphasized active communication among team members</a:t>
          </a:r>
        </a:p>
      </dgm:t>
    </dgm:pt>
    <dgm:pt modelId="{296D94EF-C24D-4059-8E42-CC7024DB7DE3}" type="parTrans" cxnId="{5CFE6EAC-ECB7-44DC-8528-13CE21889D0C}">
      <dgm:prSet/>
      <dgm:spPr/>
      <dgm:t>
        <a:bodyPr/>
        <a:lstStyle/>
        <a:p>
          <a:endParaRPr lang="en-US"/>
        </a:p>
      </dgm:t>
    </dgm:pt>
    <dgm:pt modelId="{F0BC9554-542C-408B-A185-3C73CDD63088}" type="sibTrans" cxnId="{5CFE6EAC-ECB7-44DC-8528-13CE21889D0C}">
      <dgm:prSet/>
      <dgm:spPr/>
      <dgm:t>
        <a:bodyPr/>
        <a:lstStyle/>
        <a:p>
          <a:endParaRPr lang="en-US"/>
        </a:p>
      </dgm:t>
    </dgm:pt>
    <dgm:pt modelId="{AA29FA78-99BF-4F26-9C89-41E0D677C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Encouraged open critique to improve performance</a:t>
          </a:r>
        </a:p>
      </dgm:t>
    </dgm:pt>
    <dgm:pt modelId="{71C8D8B2-C37D-4C35-8B1F-B0119B4EE7AB}" type="parTrans" cxnId="{B593C2F7-6E9E-4B6E-83C0-645DE27DB322}">
      <dgm:prSet/>
      <dgm:spPr/>
      <dgm:t>
        <a:bodyPr/>
        <a:lstStyle/>
        <a:p>
          <a:endParaRPr lang="en-US"/>
        </a:p>
      </dgm:t>
    </dgm:pt>
    <dgm:pt modelId="{413C065D-A091-4231-B891-EBCA92C0590D}" type="sibTrans" cxnId="{B593C2F7-6E9E-4B6E-83C0-645DE27DB322}">
      <dgm:prSet/>
      <dgm:spPr/>
      <dgm:t>
        <a:bodyPr/>
        <a:lstStyle/>
        <a:p>
          <a:endParaRPr lang="en-US"/>
        </a:p>
      </dgm:t>
    </dgm:pt>
    <dgm:pt modelId="{A0E5E34F-79A2-4F04-9EFE-4CE2D03D53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Project Integration</a:t>
          </a:r>
          <a:endParaRPr lang="en-US"/>
        </a:p>
      </dgm:t>
    </dgm:pt>
    <dgm:pt modelId="{0FA3E6E8-4F42-47DC-A1A6-934D1C6CE30D}" type="parTrans" cxnId="{A67C1EFD-7968-4E1C-835B-0FAC25917243}">
      <dgm:prSet/>
      <dgm:spPr/>
      <dgm:t>
        <a:bodyPr/>
        <a:lstStyle/>
        <a:p>
          <a:endParaRPr lang="en-US"/>
        </a:p>
      </dgm:t>
    </dgm:pt>
    <dgm:pt modelId="{C0E3A295-51F3-44BD-8228-B0DB93AD8AA2}" type="sibTrans" cxnId="{A67C1EFD-7968-4E1C-835B-0FAC25917243}">
      <dgm:prSet/>
      <dgm:spPr/>
      <dgm:t>
        <a:bodyPr/>
        <a:lstStyle/>
        <a:p>
          <a:endParaRPr lang="en-US"/>
        </a:p>
      </dgm:t>
    </dgm:pt>
    <dgm:pt modelId="{942EB232-B40E-44DB-96F1-6AEB24D16C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Required effective communication to ensure compatibility between different projects</a:t>
          </a:r>
        </a:p>
      </dgm:t>
    </dgm:pt>
    <dgm:pt modelId="{ED233D99-5678-4C50-9919-2F8B708A85CC}" type="parTrans" cxnId="{4B683030-A3C4-4534-8021-7B0C3D886D07}">
      <dgm:prSet/>
      <dgm:spPr/>
      <dgm:t>
        <a:bodyPr/>
        <a:lstStyle/>
        <a:p>
          <a:endParaRPr lang="en-US"/>
        </a:p>
      </dgm:t>
    </dgm:pt>
    <dgm:pt modelId="{0134BD1E-0BCF-4BF3-ADB1-AF9737EF2760}" type="sibTrans" cxnId="{4B683030-A3C4-4534-8021-7B0C3D886D07}">
      <dgm:prSet/>
      <dgm:spPr/>
      <dgm:t>
        <a:bodyPr/>
        <a:lstStyle/>
        <a:p>
          <a:endParaRPr lang="en-US"/>
        </a:p>
      </dgm:t>
    </dgm:pt>
    <dgm:pt modelId="{0F69193D-0CE7-4D27-BA63-51CDBC2655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Ensured seamless integration of web, mobile, and backend components</a:t>
          </a:r>
        </a:p>
      </dgm:t>
    </dgm:pt>
    <dgm:pt modelId="{81B2E66E-ECF2-46F2-9812-2ED3F8D9E3DF}" type="parTrans" cxnId="{8B1AE844-578F-449F-9F8E-2D075DA76E9B}">
      <dgm:prSet/>
      <dgm:spPr/>
      <dgm:t>
        <a:bodyPr/>
        <a:lstStyle/>
        <a:p>
          <a:endParaRPr lang="en-US"/>
        </a:p>
      </dgm:t>
    </dgm:pt>
    <dgm:pt modelId="{FA8EB8FE-CC6C-41A9-A3C2-29B364FA898F}" type="sibTrans" cxnId="{8B1AE844-578F-449F-9F8E-2D075DA76E9B}">
      <dgm:prSet/>
      <dgm:spPr/>
      <dgm:t>
        <a:bodyPr/>
        <a:lstStyle/>
        <a:p>
          <a:endParaRPr lang="en-US"/>
        </a:p>
      </dgm:t>
    </dgm:pt>
    <dgm:pt modelId="{0F633BE0-A9CB-49D6-A1D5-61E64D1E41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Documentation</a:t>
          </a:r>
          <a:endParaRPr lang="en-US"/>
        </a:p>
      </dgm:t>
    </dgm:pt>
    <dgm:pt modelId="{32E3B3FD-AA0D-4FEC-B265-912043BC9D6C}" type="parTrans" cxnId="{7A6A1019-5DD9-4C65-81E3-F42D3E3E78DE}">
      <dgm:prSet/>
      <dgm:spPr/>
      <dgm:t>
        <a:bodyPr/>
        <a:lstStyle/>
        <a:p>
          <a:endParaRPr lang="en-US"/>
        </a:p>
      </dgm:t>
    </dgm:pt>
    <dgm:pt modelId="{870FF194-1557-4DEC-A4CA-C4313FD34BB2}" type="sibTrans" cxnId="{7A6A1019-5DD9-4C65-81E3-F42D3E3E78DE}">
      <dgm:prSet/>
      <dgm:spPr/>
      <dgm:t>
        <a:bodyPr/>
        <a:lstStyle/>
        <a:p>
          <a:endParaRPr lang="en-US"/>
        </a:p>
      </dgm:t>
    </dgm:pt>
    <dgm:pt modelId="{7E157224-E4B2-4210-BFEF-B43EC9A0D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Maintained good developer documentation on a wiki platform</a:t>
          </a:r>
        </a:p>
      </dgm:t>
    </dgm:pt>
    <dgm:pt modelId="{E72CD854-F418-415E-BD04-67781FA1345A}" type="parTrans" cxnId="{052319D7-BCE1-4AB0-BF55-94089247AA29}">
      <dgm:prSet/>
      <dgm:spPr/>
      <dgm:t>
        <a:bodyPr/>
        <a:lstStyle/>
        <a:p>
          <a:endParaRPr lang="en-US"/>
        </a:p>
      </dgm:t>
    </dgm:pt>
    <dgm:pt modelId="{EA065340-6399-43D9-82A8-DDF5CF6DA490}" type="sibTrans" cxnId="{052319D7-BCE1-4AB0-BF55-94089247AA29}">
      <dgm:prSet/>
      <dgm:spPr/>
      <dgm:t>
        <a:bodyPr/>
        <a:lstStyle/>
        <a:p>
          <a:endParaRPr lang="en-US"/>
        </a:p>
      </dgm:t>
    </dgm:pt>
    <dgm:pt modelId="{303A3453-B0BC-4981-BCEB-56DA784BB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Facilitated understanding and collaboration across the team</a:t>
          </a:r>
        </a:p>
      </dgm:t>
    </dgm:pt>
    <dgm:pt modelId="{4FC956FB-2CC0-4CC0-B058-B5E2E79ABE80}" type="parTrans" cxnId="{1867D8C8-32AD-4689-8E24-92D5A7485C16}">
      <dgm:prSet/>
      <dgm:spPr/>
      <dgm:t>
        <a:bodyPr/>
        <a:lstStyle/>
        <a:p>
          <a:endParaRPr lang="en-US"/>
        </a:p>
      </dgm:t>
    </dgm:pt>
    <dgm:pt modelId="{4E715903-A738-4FD7-8D23-AC9BAA4DF195}" type="sibTrans" cxnId="{1867D8C8-32AD-4689-8E24-92D5A7485C16}">
      <dgm:prSet/>
      <dgm:spPr/>
      <dgm:t>
        <a:bodyPr/>
        <a:lstStyle/>
        <a:p>
          <a:endParaRPr lang="en-US"/>
        </a:p>
      </dgm:t>
    </dgm:pt>
    <dgm:pt modelId="{9146063F-49BE-4321-BE25-197FD368B464}" type="pres">
      <dgm:prSet presAssocID="{8BC2D9B2-A527-4E30-A7E0-7E8169F10E5B}" presName="root" presStyleCnt="0">
        <dgm:presLayoutVars>
          <dgm:dir/>
          <dgm:resizeHandles val="exact"/>
        </dgm:presLayoutVars>
      </dgm:prSet>
      <dgm:spPr/>
    </dgm:pt>
    <dgm:pt modelId="{8F31252D-DEE4-40F8-9E43-83D6EE1A4F2D}" type="pres">
      <dgm:prSet presAssocID="{50E38029-BEF1-4B31-A29A-7CA8DD5D5BA5}" presName="compNode" presStyleCnt="0"/>
      <dgm:spPr/>
    </dgm:pt>
    <dgm:pt modelId="{14B554AD-F6E7-4E90-B561-876D926FBE71}" type="pres">
      <dgm:prSet presAssocID="{50E38029-BEF1-4B31-A29A-7CA8DD5D5B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AE1B9D4-700D-4877-94EA-1265F5572520}" type="pres">
      <dgm:prSet presAssocID="{50E38029-BEF1-4B31-A29A-7CA8DD5D5BA5}" presName="iconSpace" presStyleCnt="0"/>
      <dgm:spPr/>
    </dgm:pt>
    <dgm:pt modelId="{C233B370-9746-467E-885A-08BD9616326A}" type="pres">
      <dgm:prSet presAssocID="{50E38029-BEF1-4B31-A29A-7CA8DD5D5BA5}" presName="parTx" presStyleLbl="revTx" presStyleIdx="0" presStyleCnt="10">
        <dgm:presLayoutVars>
          <dgm:chMax val="0"/>
          <dgm:chPref val="0"/>
        </dgm:presLayoutVars>
      </dgm:prSet>
      <dgm:spPr/>
    </dgm:pt>
    <dgm:pt modelId="{271355FB-B105-4CF3-AFC6-6638BA1788E2}" type="pres">
      <dgm:prSet presAssocID="{50E38029-BEF1-4B31-A29A-7CA8DD5D5BA5}" presName="txSpace" presStyleCnt="0"/>
      <dgm:spPr/>
    </dgm:pt>
    <dgm:pt modelId="{357F86ED-0B61-4FAF-AFF4-E4F29ACE85B8}" type="pres">
      <dgm:prSet presAssocID="{50E38029-BEF1-4B31-A29A-7CA8DD5D5BA5}" presName="desTx" presStyleLbl="revTx" presStyleIdx="1" presStyleCnt="10" custScaleX="136650">
        <dgm:presLayoutVars/>
      </dgm:prSet>
      <dgm:spPr/>
    </dgm:pt>
    <dgm:pt modelId="{7161078A-DA8B-4575-9AA3-A4B70C231FE4}" type="pres">
      <dgm:prSet presAssocID="{6846BBED-C00E-4DA7-A7E5-CD309C9A3D09}" presName="sibTrans" presStyleCnt="0"/>
      <dgm:spPr/>
    </dgm:pt>
    <dgm:pt modelId="{BB524533-0476-45A2-9F55-E136ACF8BB5A}" type="pres">
      <dgm:prSet presAssocID="{BD94AE3A-225D-487A-A0F0-3B9D8D0FDEB0}" presName="compNode" presStyleCnt="0"/>
      <dgm:spPr/>
    </dgm:pt>
    <dgm:pt modelId="{301498B7-91DE-4680-962B-0D0840992064}" type="pres">
      <dgm:prSet presAssocID="{BD94AE3A-225D-487A-A0F0-3B9D8D0FDEB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F7581F-1BA1-493F-B4E5-9866017954FA}" type="pres">
      <dgm:prSet presAssocID="{BD94AE3A-225D-487A-A0F0-3B9D8D0FDEB0}" presName="iconSpace" presStyleCnt="0"/>
      <dgm:spPr/>
    </dgm:pt>
    <dgm:pt modelId="{8D6A3232-4CA5-4C3C-8B4A-61695972949D}" type="pres">
      <dgm:prSet presAssocID="{BD94AE3A-225D-487A-A0F0-3B9D8D0FDEB0}" presName="parTx" presStyleLbl="revTx" presStyleIdx="2" presStyleCnt="10">
        <dgm:presLayoutVars>
          <dgm:chMax val="0"/>
          <dgm:chPref val="0"/>
        </dgm:presLayoutVars>
      </dgm:prSet>
      <dgm:spPr/>
    </dgm:pt>
    <dgm:pt modelId="{9FFA82EA-6A25-489F-B6EA-7633066B4399}" type="pres">
      <dgm:prSet presAssocID="{BD94AE3A-225D-487A-A0F0-3B9D8D0FDEB0}" presName="txSpace" presStyleCnt="0"/>
      <dgm:spPr/>
    </dgm:pt>
    <dgm:pt modelId="{B78347BF-3710-4334-A981-7827A02CFDF4}" type="pres">
      <dgm:prSet presAssocID="{BD94AE3A-225D-487A-A0F0-3B9D8D0FDEB0}" presName="desTx" presStyleLbl="revTx" presStyleIdx="3" presStyleCnt="10">
        <dgm:presLayoutVars/>
      </dgm:prSet>
      <dgm:spPr/>
    </dgm:pt>
    <dgm:pt modelId="{CBD8D224-8D23-424A-A789-077EBABEAAF4}" type="pres">
      <dgm:prSet presAssocID="{29D52FB0-4001-44D9-AA49-B1CA6D91D75C}" presName="sibTrans" presStyleCnt="0"/>
      <dgm:spPr/>
    </dgm:pt>
    <dgm:pt modelId="{EC61C027-D745-4FFA-9E0C-4E7AE5C649DC}" type="pres">
      <dgm:prSet presAssocID="{04436CFC-3EC1-43CE-A38E-8DC561DF3A01}" presName="compNode" presStyleCnt="0"/>
      <dgm:spPr/>
    </dgm:pt>
    <dgm:pt modelId="{43C34D95-87D8-4B4A-BAF7-2B89F536A94B}" type="pres">
      <dgm:prSet presAssocID="{04436CFC-3EC1-43CE-A38E-8DC561DF3A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A5AEE69-790D-4D7F-970F-0F139B47CE18}" type="pres">
      <dgm:prSet presAssocID="{04436CFC-3EC1-43CE-A38E-8DC561DF3A01}" presName="iconSpace" presStyleCnt="0"/>
      <dgm:spPr/>
    </dgm:pt>
    <dgm:pt modelId="{DB63DCFC-FFC1-4A75-B228-7F5236CC75F6}" type="pres">
      <dgm:prSet presAssocID="{04436CFC-3EC1-43CE-A38E-8DC561DF3A01}" presName="parTx" presStyleLbl="revTx" presStyleIdx="4" presStyleCnt="10">
        <dgm:presLayoutVars>
          <dgm:chMax val="0"/>
          <dgm:chPref val="0"/>
        </dgm:presLayoutVars>
      </dgm:prSet>
      <dgm:spPr/>
    </dgm:pt>
    <dgm:pt modelId="{E72E387D-D66C-4D04-8E85-0DD16190C5B4}" type="pres">
      <dgm:prSet presAssocID="{04436CFC-3EC1-43CE-A38E-8DC561DF3A01}" presName="txSpace" presStyleCnt="0"/>
      <dgm:spPr/>
    </dgm:pt>
    <dgm:pt modelId="{2FC14261-8E3C-4F43-859A-6DF30A183050}" type="pres">
      <dgm:prSet presAssocID="{04436CFC-3EC1-43CE-A38E-8DC561DF3A01}" presName="desTx" presStyleLbl="revTx" presStyleIdx="5" presStyleCnt="10">
        <dgm:presLayoutVars/>
      </dgm:prSet>
      <dgm:spPr/>
    </dgm:pt>
    <dgm:pt modelId="{BB3FB713-BD07-475C-A290-8430308281BF}" type="pres">
      <dgm:prSet presAssocID="{B176BAE6-34F4-4FB1-9835-C596C35E991A}" presName="sibTrans" presStyleCnt="0"/>
      <dgm:spPr/>
    </dgm:pt>
    <dgm:pt modelId="{3AEA0292-6D44-4E47-A963-32405F65D6F9}" type="pres">
      <dgm:prSet presAssocID="{A0E5E34F-79A2-4F04-9EFE-4CE2D03D5356}" presName="compNode" presStyleCnt="0"/>
      <dgm:spPr/>
    </dgm:pt>
    <dgm:pt modelId="{371ADF12-52E9-474A-B608-D7A195AD104C}" type="pres">
      <dgm:prSet presAssocID="{A0E5E34F-79A2-4F04-9EFE-4CE2D03D53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E7A0F14-3BC4-4F09-BAA9-29B3E3BD54F1}" type="pres">
      <dgm:prSet presAssocID="{A0E5E34F-79A2-4F04-9EFE-4CE2D03D5356}" presName="iconSpace" presStyleCnt="0"/>
      <dgm:spPr/>
    </dgm:pt>
    <dgm:pt modelId="{E04C974E-5A05-44FA-AA5D-E187DA0675F7}" type="pres">
      <dgm:prSet presAssocID="{A0E5E34F-79A2-4F04-9EFE-4CE2D03D5356}" presName="parTx" presStyleLbl="revTx" presStyleIdx="6" presStyleCnt="10">
        <dgm:presLayoutVars>
          <dgm:chMax val="0"/>
          <dgm:chPref val="0"/>
        </dgm:presLayoutVars>
      </dgm:prSet>
      <dgm:spPr/>
    </dgm:pt>
    <dgm:pt modelId="{1BB7EDA1-B82B-483E-989C-B27FD1B9725F}" type="pres">
      <dgm:prSet presAssocID="{A0E5E34F-79A2-4F04-9EFE-4CE2D03D5356}" presName="txSpace" presStyleCnt="0"/>
      <dgm:spPr/>
    </dgm:pt>
    <dgm:pt modelId="{E5874F8F-6584-4A30-97E5-5F252184B668}" type="pres">
      <dgm:prSet presAssocID="{A0E5E34F-79A2-4F04-9EFE-4CE2D03D5356}" presName="desTx" presStyleLbl="revTx" presStyleIdx="7" presStyleCnt="10">
        <dgm:presLayoutVars/>
      </dgm:prSet>
      <dgm:spPr/>
    </dgm:pt>
    <dgm:pt modelId="{719990C7-2E12-4368-AF28-AFE106B8294F}" type="pres">
      <dgm:prSet presAssocID="{C0E3A295-51F3-44BD-8228-B0DB93AD8AA2}" presName="sibTrans" presStyleCnt="0"/>
      <dgm:spPr/>
    </dgm:pt>
    <dgm:pt modelId="{ED3FFA8E-190B-4BD1-9DCF-5A46ADB87F01}" type="pres">
      <dgm:prSet presAssocID="{0F633BE0-A9CB-49D6-A1D5-61E64D1E415B}" presName="compNode" presStyleCnt="0"/>
      <dgm:spPr/>
    </dgm:pt>
    <dgm:pt modelId="{5561A542-1A21-4147-B543-B20D6682E8B3}" type="pres">
      <dgm:prSet presAssocID="{0F633BE0-A9CB-49D6-A1D5-61E64D1E415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233BE03-91CD-4017-8E1B-192D8CE0E4E2}" type="pres">
      <dgm:prSet presAssocID="{0F633BE0-A9CB-49D6-A1D5-61E64D1E415B}" presName="iconSpace" presStyleCnt="0"/>
      <dgm:spPr/>
    </dgm:pt>
    <dgm:pt modelId="{C5C94B7E-9446-4D7C-82C3-B23FC1977762}" type="pres">
      <dgm:prSet presAssocID="{0F633BE0-A9CB-49D6-A1D5-61E64D1E415B}" presName="parTx" presStyleLbl="revTx" presStyleIdx="8" presStyleCnt="10">
        <dgm:presLayoutVars>
          <dgm:chMax val="0"/>
          <dgm:chPref val="0"/>
        </dgm:presLayoutVars>
      </dgm:prSet>
      <dgm:spPr/>
    </dgm:pt>
    <dgm:pt modelId="{D5BDD51E-7DA3-49DF-8EAA-A7E797CC0306}" type="pres">
      <dgm:prSet presAssocID="{0F633BE0-A9CB-49D6-A1D5-61E64D1E415B}" presName="txSpace" presStyleCnt="0"/>
      <dgm:spPr/>
    </dgm:pt>
    <dgm:pt modelId="{F37B23E8-A6D1-490E-9170-771535A77F56}" type="pres">
      <dgm:prSet presAssocID="{0F633BE0-A9CB-49D6-A1D5-61E64D1E415B}" presName="desTx" presStyleLbl="revTx" presStyleIdx="9" presStyleCnt="10">
        <dgm:presLayoutVars/>
      </dgm:prSet>
      <dgm:spPr/>
    </dgm:pt>
  </dgm:ptLst>
  <dgm:cxnLst>
    <dgm:cxn modelId="{4D9EAD0D-6D41-4C4D-803F-AE5BB748D8FE}" type="presOf" srcId="{04436CFC-3EC1-43CE-A38E-8DC561DF3A01}" destId="{DB63DCFC-FFC1-4A75-B228-7F5236CC75F6}" srcOrd="0" destOrd="0" presId="urn:microsoft.com/office/officeart/2018/5/layout/CenteredIconLabelDescriptionList"/>
    <dgm:cxn modelId="{8B61A912-E7FA-4384-8F78-7782A3633EF4}" type="presOf" srcId="{26A35F65-1B59-47D5-953D-548A1EE74F92}" destId="{B78347BF-3710-4334-A981-7827A02CFDF4}" srcOrd="0" destOrd="1" presId="urn:microsoft.com/office/officeart/2018/5/layout/CenteredIconLabelDescriptionList"/>
    <dgm:cxn modelId="{E3A55117-24D4-4FAC-83F2-E1C933C8B9F7}" type="presOf" srcId="{0F69193D-0CE7-4D27-BA63-51CDBC26555D}" destId="{E5874F8F-6584-4A30-97E5-5F252184B668}" srcOrd="0" destOrd="1" presId="urn:microsoft.com/office/officeart/2018/5/layout/CenteredIconLabelDescriptionList"/>
    <dgm:cxn modelId="{7A6A1019-5DD9-4C65-81E3-F42D3E3E78DE}" srcId="{8BC2D9B2-A527-4E30-A7E0-7E8169F10E5B}" destId="{0F633BE0-A9CB-49D6-A1D5-61E64D1E415B}" srcOrd="4" destOrd="0" parTransId="{32E3B3FD-AA0D-4FEC-B265-912043BC9D6C}" sibTransId="{870FF194-1557-4DEC-A4CA-C4313FD34BB2}"/>
    <dgm:cxn modelId="{E3E13C26-0F7B-4B74-BD05-E4DBDDD3CB1C}" type="presOf" srcId="{AA29FA78-99BF-4F26-9C89-41E0D677C7C7}" destId="{2FC14261-8E3C-4F43-859A-6DF30A183050}" srcOrd="0" destOrd="1" presId="urn:microsoft.com/office/officeart/2018/5/layout/CenteredIconLabelDescriptionList"/>
    <dgm:cxn modelId="{4B683030-A3C4-4534-8021-7B0C3D886D07}" srcId="{A0E5E34F-79A2-4F04-9EFE-4CE2D03D5356}" destId="{942EB232-B40E-44DB-96F1-6AEB24D16C74}" srcOrd="0" destOrd="0" parTransId="{ED233D99-5678-4C50-9919-2F8B708A85CC}" sibTransId="{0134BD1E-0BCF-4BF3-ADB1-AF9737EF2760}"/>
    <dgm:cxn modelId="{6506AB3B-804F-4E32-8B24-11C6C063DC7F}" srcId="{8BC2D9B2-A527-4E30-A7E0-7E8169F10E5B}" destId="{50E38029-BEF1-4B31-A29A-7CA8DD5D5BA5}" srcOrd="0" destOrd="0" parTransId="{E5B30A8B-D00B-478F-83BA-5FCAAB4765C9}" sibTransId="{6846BBED-C00E-4DA7-A7E5-CD309C9A3D09}"/>
    <dgm:cxn modelId="{DAB46D62-F124-4689-82E5-46A8BECC6D94}" type="presOf" srcId="{0F633BE0-A9CB-49D6-A1D5-61E64D1E415B}" destId="{C5C94B7E-9446-4D7C-82C3-B23FC1977762}" srcOrd="0" destOrd="0" presId="urn:microsoft.com/office/officeart/2018/5/layout/CenteredIconLabelDescriptionList"/>
    <dgm:cxn modelId="{8B1AE844-578F-449F-9F8E-2D075DA76E9B}" srcId="{A0E5E34F-79A2-4F04-9EFE-4CE2D03D5356}" destId="{0F69193D-0CE7-4D27-BA63-51CDBC26555D}" srcOrd="1" destOrd="0" parTransId="{81B2E66E-ECF2-46F2-9812-2ED3F8D9E3DF}" sibTransId="{FA8EB8FE-CC6C-41A9-A3C2-29B364FA898F}"/>
    <dgm:cxn modelId="{4FF3DD65-4C1D-485A-90F3-4E46B353D84C}" srcId="{BD94AE3A-225D-487A-A0F0-3B9D8D0FDEB0}" destId="{26A35F65-1B59-47D5-953D-548A1EE74F92}" srcOrd="1" destOrd="0" parTransId="{CBA466B8-79BA-4456-9C61-AE9A1CCEF7C9}" sibTransId="{1DA40AD7-8364-4375-8DE7-1DE0394FBCA9}"/>
    <dgm:cxn modelId="{B0459667-A726-4E5A-986B-D4D1C31654EF}" srcId="{50E38029-BEF1-4B31-A29A-7CA8DD5D5BA5}" destId="{E26A3F1C-F139-4090-A348-C6CDDF0BA006}" srcOrd="2" destOrd="0" parTransId="{D7BF7680-E201-436B-A6FB-C569E716F446}" sibTransId="{F4597B99-ABB1-43A5-8580-634210A9062B}"/>
    <dgm:cxn modelId="{2ECA3449-C70A-4260-B830-4E1E592271C3}" type="presOf" srcId="{E26A3F1C-F139-4090-A348-C6CDDF0BA006}" destId="{357F86ED-0B61-4FAF-AFF4-E4F29ACE85B8}" srcOrd="0" destOrd="2" presId="urn:microsoft.com/office/officeart/2018/5/layout/CenteredIconLabelDescriptionList"/>
    <dgm:cxn modelId="{0DC0D451-A25A-4B1D-A975-853800C24D6F}" type="presOf" srcId="{942EB232-B40E-44DB-96F1-6AEB24D16C74}" destId="{E5874F8F-6584-4A30-97E5-5F252184B668}" srcOrd="0" destOrd="0" presId="urn:microsoft.com/office/officeart/2018/5/layout/CenteredIconLabelDescriptionList"/>
    <dgm:cxn modelId="{1EADA078-7ED1-4CB0-8BC6-A33F5588BFF5}" type="presOf" srcId="{303A3453-B0BC-4981-BCEB-56DA784BBE29}" destId="{F37B23E8-A6D1-490E-9170-771535A77F56}" srcOrd="0" destOrd="1" presId="urn:microsoft.com/office/officeart/2018/5/layout/CenteredIconLabelDescriptionList"/>
    <dgm:cxn modelId="{7FDFCA7A-A1D8-4B1A-9C23-1E274B7711D1}" srcId="{50E38029-BEF1-4B31-A29A-7CA8DD5D5BA5}" destId="{A3B5CE57-E2F9-49C4-9F5C-0CAB25E8CED0}" srcOrd="1" destOrd="0" parTransId="{AF1183B2-BDD8-4130-BBA7-D1B41ABE18DD}" sibTransId="{A291E2BD-2326-4446-A087-C19BD41F54CB}"/>
    <dgm:cxn modelId="{32DE2884-4CBC-450D-8033-62E5D25AF124}" srcId="{8BC2D9B2-A527-4E30-A7E0-7E8169F10E5B}" destId="{04436CFC-3EC1-43CE-A38E-8DC561DF3A01}" srcOrd="2" destOrd="0" parTransId="{D0159176-1F38-48F6-BB6B-C64B4141CB76}" sibTransId="{B176BAE6-34F4-4FB1-9835-C596C35E991A}"/>
    <dgm:cxn modelId="{C880D08D-56FD-4AFD-9B0F-1BCA1A5859F1}" type="presOf" srcId="{DF3BC225-973C-4635-89E4-6C485C59FF26}" destId="{B78347BF-3710-4334-A981-7827A02CFDF4}" srcOrd="0" destOrd="0" presId="urn:microsoft.com/office/officeart/2018/5/layout/CenteredIconLabelDescriptionList"/>
    <dgm:cxn modelId="{8AB5488E-29D8-46D6-8B6C-BB7195543B17}" type="presOf" srcId="{45A4698B-6DA5-4FDC-AC2E-B29200EFA0E5}" destId="{357F86ED-0B61-4FAF-AFF4-E4F29ACE85B8}" srcOrd="0" destOrd="0" presId="urn:microsoft.com/office/officeart/2018/5/layout/CenteredIconLabelDescriptionList"/>
    <dgm:cxn modelId="{7604869E-0600-431B-8E0F-114CF6DCE2B7}" type="presOf" srcId="{A0E5E34F-79A2-4F04-9EFE-4CE2D03D5356}" destId="{E04C974E-5A05-44FA-AA5D-E187DA0675F7}" srcOrd="0" destOrd="0" presId="urn:microsoft.com/office/officeart/2018/5/layout/CenteredIconLabelDescriptionList"/>
    <dgm:cxn modelId="{5CFE6EAC-ECB7-44DC-8528-13CE21889D0C}" srcId="{04436CFC-3EC1-43CE-A38E-8DC561DF3A01}" destId="{DDDC42ED-CE49-4FF6-B219-F49055FA4D4F}" srcOrd="0" destOrd="0" parTransId="{296D94EF-C24D-4059-8E42-CC7024DB7DE3}" sibTransId="{F0BC9554-542C-408B-A185-3C73CDD63088}"/>
    <dgm:cxn modelId="{568C62B2-AD75-4DB1-BA79-5ED0F3093733}" type="presOf" srcId="{8BC2D9B2-A527-4E30-A7E0-7E8169F10E5B}" destId="{9146063F-49BE-4321-BE25-197FD368B464}" srcOrd="0" destOrd="0" presId="urn:microsoft.com/office/officeart/2018/5/layout/CenteredIconLabelDescriptionList"/>
    <dgm:cxn modelId="{E91211C2-0F34-4666-AACE-33C3024DACE0}" srcId="{50E38029-BEF1-4B31-A29A-7CA8DD5D5BA5}" destId="{45A4698B-6DA5-4FDC-AC2E-B29200EFA0E5}" srcOrd="0" destOrd="0" parTransId="{82A4BD5B-599C-4703-A37A-349294D29286}" sibTransId="{CA020CDA-6B69-4C72-B725-003A90AA42A1}"/>
    <dgm:cxn modelId="{8C2981C6-8561-41A5-9C06-53C25DD26799}" type="presOf" srcId="{7E157224-E4B2-4210-BFEF-B43EC9A0D861}" destId="{F37B23E8-A6D1-490E-9170-771535A77F56}" srcOrd="0" destOrd="0" presId="urn:microsoft.com/office/officeart/2018/5/layout/CenteredIconLabelDescriptionList"/>
    <dgm:cxn modelId="{1867D8C8-32AD-4689-8E24-92D5A7485C16}" srcId="{0F633BE0-A9CB-49D6-A1D5-61E64D1E415B}" destId="{303A3453-B0BC-4981-BCEB-56DA784BBE29}" srcOrd="1" destOrd="0" parTransId="{4FC956FB-2CC0-4CC0-B058-B5E2E79ABE80}" sibTransId="{4E715903-A738-4FD7-8D23-AC9BAA4DF195}"/>
    <dgm:cxn modelId="{40EABCCF-7D69-46B6-AB08-25A5963F499E}" type="presOf" srcId="{BD94AE3A-225D-487A-A0F0-3B9D8D0FDEB0}" destId="{8D6A3232-4CA5-4C3C-8B4A-61695972949D}" srcOrd="0" destOrd="0" presId="urn:microsoft.com/office/officeart/2018/5/layout/CenteredIconLabelDescriptionList"/>
    <dgm:cxn modelId="{130846D5-6224-42CC-8F5A-3FCEB49A1BDC}" srcId="{8BC2D9B2-A527-4E30-A7E0-7E8169F10E5B}" destId="{BD94AE3A-225D-487A-A0F0-3B9D8D0FDEB0}" srcOrd="1" destOrd="0" parTransId="{2F93D0CB-0AE2-4989-9E60-B5A24E8884DB}" sibTransId="{29D52FB0-4001-44D9-AA49-B1CA6D91D75C}"/>
    <dgm:cxn modelId="{DD33F1D5-118F-4AEF-A243-E5EADDA05221}" type="presOf" srcId="{DDDC42ED-CE49-4FF6-B219-F49055FA4D4F}" destId="{2FC14261-8E3C-4F43-859A-6DF30A183050}" srcOrd="0" destOrd="0" presId="urn:microsoft.com/office/officeart/2018/5/layout/CenteredIconLabelDescriptionList"/>
    <dgm:cxn modelId="{052319D7-BCE1-4AB0-BF55-94089247AA29}" srcId="{0F633BE0-A9CB-49D6-A1D5-61E64D1E415B}" destId="{7E157224-E4B2-4210-BFEF-B43EC9A0D861}" srcOrd="0" destOrd="0" parTransId="{E72CD854-F418-415E-BD04-67781FA1345A}" sibTransId="{EA065340-6399-43D9-82A8-DDF5CF6DA490}"/>
    <dgm:cxn modelId="{ED8B07DB-C1A1-45C9-AE22-7A67F6A8414F}" type="presOf" srcId="{50E38029-BEF1-4B31-A29A-7CA8DD5D5BA5}" destId="{C233B370-9746-467E-885A-08BD9616326A}" srcOrd="0" destOrd="0" presId="urn:microsoft.com/office/officeart/2018/5/layout/CenteredIconLabelDescriptionList"/>
    <dgm:cxn modelId="{2C39B8E0-AF85-452A-A6F6-8B506EA18EA6}" type="presOf" srcId="{A3B5CE57-E2F9-49C4-9F5C-0CAB25E8CED0}" destId="{357F86ED-0B61-4FAF-AFF4-E4F29ACE85B8}" srcOrd="0" destOrd="1" presId="urn:microsoft.com/office/officeart/2018/5/layout/CenteredIconLabelDescriptionList"/>
    <dgm:cxn modelId="{B593C2F7-6E9E-4B6E-83C0-645DE27DB322}" srcId="{04436CFC-3EC1-43CE-A38E-8DC561DF3A01}" destId="{AA29FA78-99BF-4F26-9C89-41E0D677C7C7}" srcOrd="1" destOrd="0" parTransId="{71C8D8B2-C37D-4C35-8B1F-B0119B4EE7AB}" sibTransId="{413C065D-A091-4231-B891-EBCA92C0590D}"/>
    <dgm:cxn modelId="{80C8BDFC-3EE0-4029-A37E-A5C395016F02}" srcId="{BD94AE3A-225D-487A-A0F0-3B9D8D0FDEB0}" destId="{DF3BC225-973C-4635-89E4-6C485C59FF26}" srcOrd="0" destOrd="0" parTransId="{8A0AAC24-89F6-4610-83E1-F70FD997DD87}" sibTransId="{9710190A-8F2A-4116-9F8A-31B628D241F1}"/>
    <dgm:cxn modelId="{A67C1EFD-7968-4E1C-835B-0FAC25917243}" srcId="{8BC2D9B2-A527-4E30-A7E0-7E8169F10E5B}" destId="{A0E5E34F-79A2-4F04-9EFE-4CE2D03D5356}" srcOrd="3" destOrd="0" parTransId="{0FA3E6E8-4F42-47DC-A1A6-934D1C6CE30D}" sibTransId="{C0E3A295-51F3-44BD-8228-B0DB93AD8AA2}"/>
    <dgm:cxn modelId="{3DE0AB6E-275B-49EB-A28C-AAA2A4839DC8}" type="presParOf" srcId="{9146063F-49BE-4321-BE25-197FD368B464}" destId="{8F31252D-DEE4-40F8-9E43-83D6EE1A4F2D}" srcOrd="0" destOrd="0" presId="urn:microsoft.com/office/officeart/2018/5/layout/CenteredIconLabelDescriptionList"/>
    <dgm:cxn modelId="{A7668656-82DA-4715-AD7B-C84DCA698261}" type="presParOf" srcId="{8F31252D-DEE4-40F8-9E43-83D6EE1A4F2D}" destId="{14B554AD-F6E7-4E90-B561-876D926FBE71}" srcOrd="0" destOrd="0" presId="urn:microsoft.com/office/officeart/2018/5/layout/CenteredIconLabelDescriptionList"/>
    <dgm:cxn modelId="{4BF0BF7C-4AC7-45A6-81B5-CC438E76380E}" type="presParOf" srcId="{8F31252D-DEE4-40F8-9E43-83D6EE1A4F2D}" destId="{4AE1B9D4-700D-4877-94EA-1265F5572520}" srcOrd="1" destOrd="0" presId="urn:microsoft.com/office/officeart/2018/5/layout/CenteredIconLabelDescriptionList"/>
    <dgm:cxn modelId="{E14A000D-5B99-4EF3-BA53-665D4D7A7309}" type="presParOf" srcId="{8F31252D-DEE4-40F8-9E43-83D6EE1A4F2D}" destId="{C233B370-9746-467E-885A-08BD9616326A}" srcOrd="2" destOrd="0" presId="urn:microsoft.com/office/officeart/2018/5/layout/CenteredIconLabelDescriptionList"/>
    <dgm:cxn modelId="{4D76138C-F600-4D17-A5FD-002828AE6A78}" type="presParOf" srcId="{8F31252D-DEE4-40F8-9E43-83D6EE1A4F2D}" destId="{271355FB-B105-4CF3-AFC6-6638BA1788E2}" srcOrd="3" destOrd="0" presId="urn:microsoft.com/office/officeart/2018/5/layout/CenteredIconLabelDescriptionList"/>
    <dgm:cxn modelId="{6CCAF884-5099-4D2C-9BD3-45A9F463E650}" type="presParOf" srcId="{8F31252D-DEE4-40F8-9E43-83D6EE1A4F2D}" destId="{357F86ED-0B61-4FAF-AFF4-E4F29ACE85B8}" srcOrd="4" destOrd="0" presId="urn:microsoft.com/office/officeart/2018/5/layout/CenteredIconLabelDescriptionList"/>
    <dgm:cxn modelId="{2DD46008-FE69-4E17-B46F-207B9B71C295}" type="presParOf" srcId="{9146063F-49BE-4321-BE25-197FD368B464}" destId="{7161078A-DA8B-4575-9AA3-A4B70C231FE4}" srcOrd="1" destOrd="0" presId="urn:microsoft.com/office/officeart/2018/5/layout/CenteredIconLabelDescriptionList"/>
    <dgm:cxn modelId="{7C29C4E7-CDA6-4432-9770-1524BB2FD744}" type="presParOf" srcId="{9146063F-49BE-4321-BE25-197FD368B464}" destId="{BB524533-0476-45A2-9F55-E136ACF8BB5A}" srcOrd="2" destOrd="0" presId="urn:microsoft.com/office/officeart/2018/5/layout/CenteredIconLabelDescriptionList"/>
    <dgm:cxn modelId="{3DC7C7CD-A9AA-41CD-B10B-2A6201F1D600}" type="presParOf" srcId="{BB524533-0476-45A2-9F55-E136ACF8BB5A}" destId="{301498B7-91DE-4680-962B-0D0840992064}" srcOrd="0" destOrd="0" presId="urn:microsoft.com/office/officeart/2018/5/layout/CenteredIconLabelDescriptionList"/>
    <dgm:cxn modelId="{D03D2659-B661-483B-B1B2-630B62C85FF8}" type="presParOf" srcId="{BB524533-0476-45A2-9F55-E136ACF8BB5A}" destId="{59F7581F-1BA1-493F-B4E5-9866017954FA}" srcOrd="1" destOrd="0" presId="urn:microsoft.com/office/officeart/2018/5/layout/CenteredIconLabelDescriptionList"/>
    <dgm:cxn modelId="{237C023F-ACB2-4C45-A6FF-C3188969F4BF}" type="presParOf" srcId="{BB524533-0476-45A2-9F55-E136ACF8BB5A}" destId="{8D6A3232-4CA5-4C3C-8B4A-61695972949D}" srcOrd="2" destOrd="0" presId="urn:microsoft.com/office/officeart/2018/5/layout/CenteredIconLabelDescriptionList"/>
    <dgm:cxn modelId="{B323802F-57A7-4DF8-BCEC-B45D3CF69B9E}" type="presParOf" srcId="{BB524533-0476-45A2-9F55-E136ACF8BB5A}" destId="{9FFA82EA-6A25-489F-B6EA-7633066B4399}" srcOrd="3" destOrd="0" presId="urn:microsoft.com/office/officeart/2018/5/layout/CenteredIconLabelDescriptionList"/>
    <dgm:cxn modelId="{7C5D3753-EC1A-476B-A2CD-838D7E89833E}" type="presParOf" srcId="{BB524533-0476-45A2-9F55-E136ACF8BB5A}" destId="{B78347BF-3710-4334-A981-7827A02CFDF4}" srcOrd="4" destOrd="0" presId="urn:microsoft.com/office/officeart/2018/5/layout/CenteredIconLabelDescriptionList"/>
    <dgm:cxn modelId="{B67C0E8A-111D-4659-BFBC-734008370FE1}" type="presParOf" srcId="{9146063F-49BE-4321-BE25-197FD368B464}" destId="{CBD8D224-8D23-424A-A789-077EBABEAAF4}" srcOrd="3" destOrd="0" presId="urn:microsoft.com/office/officeart/2018/5/layout/CenteredIconLabelDescriptionList"/>
    <dgm:cxn modelId="{C07DB412-6AFC-4A61-A8F6-1F8E9F9ED4D9}" type="presParOf" srcId="{9146063F-49BE-4321-BE25-197FD368B464}" destId="{EC61C027-D745-4FFA-9E0C-4E7AE5C649DC}" srcOrd="4" destOrd="0" presId="urn:microsoft.com/office/officeart/2018/5/layout/CenteredIconLabelDescriptionList"/>
    <dgm:cxn modelId="{623D28F5-6F12-4CCF-A90F-61C1527D3EFF}" type="presParOf" srcId="{EC61C027-D745-4FFA-9E0C-4E7AE5C649DC}" destId="{43C34D95-87D8-4B4A-BAF7-2B89F536A94B}" srcOrd="0" destOrd="0" presId="urn:microsoft.com/office/officeart/2018/5/layout/CenteredIconLabelDescriptionList"/>
    <dgm:cxn modelId="{5969708E-E6BE-4E37-BBE1-24FA6213D13F}" type="presParOf" srcId="{EC61C027-D745-4FFA-9E0C-4E7AE5C649DC}" destId="{EA5AEE69-790D-4D7F-970F-0F139B47CE18}" srcOrd="1" destOrd="0" presId="urn:microsoft.com/office/officeart/2018/5/layout/CenteredIconLabelDescriptionList"/>
    <dgm:cxn modelId="{89AA7D6A-5F43-43B1-BBDA-3F7325FF43F3}" type="presParOf" srcId="{EC61C027-D745-4FFA-9E0C-4E7AE5C649DC}" destId="{DB63DCFC-FFC1-4A75-B228-7F5236CC75F6}" srcOrd="2" destOrd="0" presId="urn:microsoft.com/office/officeart/2018/5/layout/CenteredIconLabelDescriptionList"/>
    <dgm:cxn modelId="{29A89D2F-56D6-45A2-B45D-10C8F8189079}" type="presParOf" srcId="{EC61C027-D745-4FFA-9E0C-4E7AE5C649DC}" destId="{E72E387D-D66C-4D04-8E85-0DD16190C5B4}" srcOrd="3" destOrd="0" presId="urn:microsoft.com/office/officeart/2018/5/layout/CenteredIconLabelDescriptionList"/>
    <dgm:cxn modelId="{C5E16F1C-A12D-45E2-AF48-446B76A63CE4}" type="presParOf" srcId="{EC61C027-D745-4FFA-9E0C-4E7AE5C649DC}" destId="{2FC14261-8E3C-4F43-859A-6DF30A183050}" srcOrd="4" destOrd="0" presId="urn:microsoft.com/office/officeart/2018/5/layout/CenteredIconLabelDescriptionList"/>
    <dgm:cxn modelId="{0AD2854C-69C1-46A0-BD29-5A3F4F2EEA02}" type="presParOf" srcId="{9146063F-49BE-4321-BE25-197FD368B464}" destId="{BB3FB713-BD07-475C-A290-8430308281BF}" srcOrd="5" destOrd="0" presId="urn:microsoft.com/office/officeart/2018/5/layout/CenteredIconLabelDescriptionList"/>
    <dgm:cxn modelId="{96027BE3-3D80-4DDD-B17B-EDDB4CC3965D}" type="presParOf" srcId="{9146063F-49BE-4321-BE25-197FD368B464}" destId="{3AEA0292-6D44-4E47-A963-32405F65D6F9}" srcOrd="6" destOrd="0" presId="urn:microsoft.com/office/officeart/2018/5/layout/CenteredIconLabelDescriptionList"/>
    <dgm:cxn modelId="{F293DC98-E5E7-4CDF-9402-60D001DFA62F}" type="presParOf" srcId="{3AEA0292-6D44-4E47-A963-32405F65D6F9}" destId="{371ADF12-52E9-474A-B608-D7A195AD104C}" srcOrd="0" destOrd="0" presId="urn:microsoft.com/office/officeart/2018/5/layout/CenteredIconLabelDescriptionList"/>
    <dgm:cxn modelId="{F7F639D2-5574-411A-9A87-5CB95470DE5B}" type="presParOf" srcId="{3AEA0292-6D44-4E47-A963-32405F65D6F9}" destId="{1E7A0F14-3BC4-4F09-BAA9-29B3E3BD54F1}" srcOrd="1" destOrd="0" presId="urn:microsoft.com/office/officeart/2018/5/layout/CenteredIconLabelDescriptionList"/>
    <dgm:cxn modelId="{868CD490-E888-435E-9A45-E6B72415BC06}" type="presParOf" srcId="{3AEA0292-6D44-4E47-A963-32405F65D6F9}" destId="{E04C974E-5A05-44FA-AA5D-E187DA0675F7}" srcOrd="2" destOrd="0" presId="urn:microsoft.com/office/officeart/2018/5/layout/CenteredIconLabelDescriptionList"/>
    <dgm:cxn modelId="{4F22E252-CBAD-4875-9F5C-FBB64432F2B4}" type="presParOf" srcId="{3AEA0292-6D44-4E47-A963-32405F65D6F9}" destId="{1BB7EDA1-B82B-483E-989C-B27FD1B9725F}" srcOrd="3" destOrd="0" presId="urn:microsoft.com/office/officeart/2018/5/layout/CenteredIconLabelDescriptionList"/>
    <dgm:cxn modelId="{BF967C68-9EA6-449F-83AC-6EDAB23BA9BC}" type="presParOf" srcId="{3AEA0292-6D44-4E47-A963-32405F65D6F9}" destId="{E5874F8F-6584-4A30-97E5-5F252184B668}" srcOrd="4" destOrd="0" presId="urn:microsoft.com/office/officeart/2018/5/layout/CenteredIconLabelDescriptionList"/>
    <dgm:cxn modelId="{31FA1239-A5CA-4A02-B3D9-E810C13E5A90}" type="presParOf" srcId="{9146063F-49BE-4321-BE25-197FD368B464}" destId="{719990C7-2E12-4368-AF28-AFE106B8294F}" srcOrd="7" destOrd="0" presId="urn:microsoft.com/office/officeart/2018/5/layout/CenteredIconLabelDescriptionList"/>
    <dgm:cxn modelId="{8B3186AE-28C8-4ADE-9B83-051F9F88BE67}" type="presParOf" srcId="{9146063F-49BE-4321-BE25-197FD368B464}" destId="{ED3FFA8E-190B-4BD1-9DCF-5A46ADB87F01}" srcOrd="8" destOrd="0" presId="urn:microsoft.com/office/officeart/2018/5/layout/CenteredIconLabelDescriptionList"/>
    <dgm:cxn modelId="{8BAF573E-E5E7-42F3-8E6B-1D53C8A096DE}" type="presParOf" srcId="{ED3FFA8E-190B-4BD1-9DCF-5A46ADB87F01}" destId="{5561A542-1A21-4147-B543-B20D6682E8B3}" srcOrd="0" destOrd="0" presId="urn:microsoft.com/office/officeart/2018/5/layout/CenteredIconLabelDescriptionList"/>
    <dgm:cxn modelId="{82EFC5EE-9707-4AFC-8678-6B12B73562EE}" type="presParOf" srcId="{ED3FFA8E-190B-4BD1-9DCF-5A46ADB87F01}" destId="{D233BE03-91CD-4017-8E1B-192D8CE0E4E2}" srcOrd="1" destOrd="0" presId="urn:microsoft.com/office/officeart/2018/5/layout/CenteredIconLabelDescriptionList"/>
    <dgm:cxn modelId="{F6CA4EB9-25D4-44CA-B171-598D7B5BF425}" type="presParOf" srcId="{ED3FFA8E-190B-4BD1-9DCF-5A46ADB87F01}" destId="{C5C94B7E-9446-4D7C-82C3-B23FC1977762}" srcOrd="2" destOrd="0" presId="urn:microsoft.com/office/officeart/2018/5/layout/CenteredIconLabelDescriptionList"/>
    <dgm:cxn modelId="{8C712D97-12A2-4CF5-A700-7EB38B86E47C}" type="presParOf" srcId="{ED3FFA8E-190B-4BD1-9DCF-5A46ADB87F01}" destId="{D5BDD51E-7DA3-49DF-8EAA-A7E797CC0306}" srcOrd="3" destOrd="0" presId="urn:microsoft.com/office/officeart/2018/5/layout/CenteredIconLabelDescriptionList"/>
    <dgm:cxn modelId="{BD43BA34-21A5-414F-86C4-5D2AAE9E52C8}" type="presParOf" srcId="{ED3FFA8E-190B-4BD1-9DCF-5A46ADB87F01}" destId="{F37B23E8-A6D1-490E-9170-771535A77F5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35BB9-9C2A-45E0-803E-9DBD59D61A20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F52F1-E3DB-4175-99CD-4F82089DA340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to research feasibility of projects instead of assuming they can be done</a:t>
          </a:r>
        </a:p>
      </dsp:txBody>
      <dsp:txXfrm>
        <a:off x="417971" y="2442842"/>
        <a:ext cx="2889450" cy="720000"/>
      </dsp:txXfrm>
    </dsp:sp>
    <dsp:sp modelId="{69536B31-0F57-4621-9328-EBF3099458BE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95951-BDF6-4DEE-8A06-2751A275833D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management experience, working with burndown charts</a:t>
          </a:r>
        </a:p>
      </dsp:txBody>
      <dsp:txXfrm>
        <a:off x="3813075" y="2442842"/>
        <a:ext cx="2889450" cy="720000"/>
      </dsp:txXfrm>
    </dsp:sp>
    <dsp:sp modelId="{A1826AE7-E788-4A69-B864-5DABC1FAFEC8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E1927-D76F-4C30-99B7-A677F6248EEE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tools in addition to our current arsenal</a:t>
          </a:r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554AD-F6E7-4E90-B561-876D926FBE71}">
      <dsp:nvSpPr>
        <dsp:cNvPr id="0" name=""/>
        <dsp:cNvSpPr/>
      </dsp:nvSpPr>
      <dsp:spPr>
        <a:xfrm>
          <a:off x="881804" y="759871"/>
          <a:ext cx="606867" cy="606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B370-9746-467E-885A-08BD9616326A}">
      <dsp:nvSpPr>
        <dsp:cNvPr id="0" name=""/>
        <dsp:cNvSpPr/>
      </dsp:nvSpPr>
      <dsp:spPr>
        <a:xfrm>
          <a:off x="318284" y="1465034"/>
          <a:ext cx="1733906" cy="26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Team Composition</a:t>
          </a:r>
          <a:endParaRPr lang="en-US" sz="1500" kern="1200"/>
        </a:p>
      </dsp:txBody>
      <dsp:txXfrm>
        <a:off x="318284" y="1465034"/>
        <a:ext cx="1733906" cy="260085"/>
      </dsp:txXfrm>
    </dsp:sp>
    <dsp:sp modelId="{357F86ED-0B61-4FAF-AFF4-E4F29ACE85B8}">
      <dsp:nvSpPr>
        <dsp:cNvPr id="0" name=""/>
        <dsp:cNvSpPr/>
      </dsp:nvSpPr>
      <dsp:spPr>
        <a:xfrm>
          <a:off x="546" y="1770839"/>
          <a:ext cx="2369382" cy="127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Adnane: Lead Web Developer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Ben: Lead Mobile Developer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Joslin: Lead Extension Backend Developer and Project Manager</a:t>
          </a:r>
        </a:p>
      </dsp:txBody>
      <dsp:txXfrm>
        <a:off x="546" y="1770839"/>
        <a:ext cx="2369382" cy="1274993"/>
      </dsp:txXfrm>
    </dsp:sp>
    <dsp:sp modelId="{301498B7-91DE-4680-962B-0D0840992064}">
      <dsp:nvSpPr>
        <dsp:cNvPr id="0" name=""/>
        <dsp:cNvSpPr/>
      </dsp:nvSpPr>
      <dsp:spPr>
        <a:xfrm>
          <a:off x="3236882" y="759871"/>
          <a:ext cx="606867" cy="606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A3232-4CA5-4C3C-8B4A-61695972949D}">
      <dsp:nvSpPr>
        <dsp:cNvPr id="0" name=""/>
        <dsp:cNvSpPr/>
      </dsp:nvSpPr>
      <dsp:spPr>
        <a:xfrm>
          <a:off x="2673362" y="1465034"/>
          <a:ext cx="1733906" cy="26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Team Collaboration</a:t>
          </a:r>
          <a:endParaRPr lang="en-US" sz="1500" kern="1200"/>
        </a:p>
      </dsp:txBody>
      <dsp:txXfrm>
        <a:off x="2673362" y="1465034"/>
        <a:ext cx="1733906" cy="260085"/>
      </dsp:txXfrm>
    </dsp:sp>
    <dsp:sp modelId="{B78347BF-3710-4334-A981-7827A02CFDF4}">
      <dsp:nvSpPr>
        <dsp:cNvPr id="0" name=""/>
        <dsp:cNvSpPr/>
      </dsp:nvSpPr>
      <dsp:spPr>
        <a:xfrm>
          <a:off x="2673362" y="1770839"/>
          <a:ext cx="1733906" cy="127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Utilized frequent meetings to ensure alignment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Designated "project captains" for coordination</a:t>
          </a:r>
        </a:p>
      </dsp:txBody>
      <dsp:txXfrm>
        <a:off x="2673362" y="1770839"/>
        <a:ext cx="1733906" cy="1274993"/>
      </dsp:txXfrm>
    </dsp:sp>
    <dsp:sp modelId="{43C34D95-87D8-4B4A-BAF7-2B89F536A94B}">
      <dsp:nvSpPr>
        <dsp:cNvPr id="0" name=""/>
        <dsp:cNvSpPr/>
      </dsp:nvSpPr>
      <dsp:spPr>
        <a:xfrm>
          <a:off x="5274222" y="759871"/>
          <a:ext cx="606867" cy="606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3DCFC-FFC1-4A75-B228-7F5236CC75F6}">
      <dsp:nvSpPr>
        <dsp:cNvPr id="0" name=""/>
        <dsp:cNvSpPr/>
      </dsp:nvSpPr>
      <dsp:spPr>
        <a:xfrm>
          <a:off x="4710702" y="1465034"/>
          <a:ext cx="1733906" cy="26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Communication</a:t>
          </a:r>
          <a:endParaRPr lang="en-US" sz="1500" kern="1200"/>
        </a:p>
      </dsp:txBody>
      <dsp:txXfrm>
        <a:off x="4710702" y="1465034"/>
        <a:ext cx="1733906" cy="260085"/>
      </dsp:txXfrm>
    </dsp:sp>
    <dsp:sp modelId="{2FC14261-8E3C-4F43-859A-6DF30A183050}">
      <dsp:nvSpPr>
        <dsp:cNvPr id="0" name=""/>
        <dsp:cNvSpPr/>
      </dsp:nvSpPr>
      <dsp:spPr>
        <a:xfrm>
          <a:off x="4710702" y="1770839"/>
          <a:ext cx="1733906" cy="127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Emphasized active communication among team members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Encouraged open critique to improve performance</a:t>
          </a:r>
        </a:p>
      </dsp:txBody>
      <dsp:txXfrm>
        <a:off x="4710702" y="1770839"/>
        <a:ext cx="1733906" cy="1274993"/>
      </dsp:txXfrm>
    </dsp:sp>
    <dsp:sp modelId="{371ADF12-52E9-474A-B608-D7A195AD104C}">
      <dsp:nvSpPr>
        <dsp:cNvPr id="0" name=""/>
        <dsp:cNvSpPr/>
      </dsp:nvSpPr>
      <dsp:spPr>
        <a:xfrm>
          <a:off x="7311562" y="759871"/>
          <a:ext cx="606867" cy="606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C974E-5A05-44FA-AA5D-E187DA0675F7}">
      <dsp:nvSpPr>
        <dsp:cNvPr id="0" name=""/>
        <dsp:cNvSpPr/>
      </dsp:nvSpPr>
      <dsp:spPr>
        <a:xfrm>
          <a:off x="6748042" y="1465034"/>
          <a:ext cx="1733906" cy="26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Project Integration</a:t>
          </a:r>
          <a:endParaRPr lang="en-US" sz="1500" kern="1200"/>
        </a:p>
      </dsp:txBody>
      <dsp:txXfrm>
        <a:off x="6748042" y="1465034"/>
        <a:ext cx="1733906" cy="260085"/>
      </dsp:txXfrm>
    </dsp:sp>
    <dsp:sp modelId="{E5874F8F-6584-4A30-97E5-5F252184B668}">
      <dsp:nvSpPr>
        <dsp:cNvPr id="0" name=""/>
        <dsp:cNvSpPr/>
      </dsp:nvSpPr>
      <dsp:spPr>
        <a:xfrm>
          <a:off x="6748042" y="1770839"/>
          <a:ext cx="1733906" cy="127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Required effective communication to ensure compatibility between different projects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Ensured seamless integration of web, mobile, and backend components</a:t>
          </a:r>
        </a:p>
      </dsp:txBody>
      <dsp:txXfrm>
        <a:off x="6748042" y="1770839"/>
        <a:ext cx="1733906" cy="1274993"/>
      </dsp:txXfrm>
    </dsp:sp>
    <dsp:sp modelId="{5561A542-1A21-4147-B543-B20D6682E8B3}">
      <dsp:nvSpPr>
        <dsp:cNvPr id="0" name=""/>
        <dsp:cNvSpPr/>
      </dsp:nvSpPr>
      <dsp:spPr>
        <a:xfrm>
          <a:off x="9348901" y="759871"/>
          <a:ext cx="606867" cy="6068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94B7E-9446-4D7C-82C3-B23FC1977762}">
      <dsp:nvSpPr>
        <dsp:cNvPr id="0" name=""/>
        <dsp:cNvSpPr/>
      </dsp:nvSpPr>
      <dsp:spPr>
        <a:xfrm>
          <a:off x="8785382" y="1465034"/>
          <a:ext cx="1733906" cy="26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Documentation</a:t>
          </a:r>
          <a:endParaRPr lang="en-US" sz="1500" kern="1200"/>
        </a:p>
      </dsp:txBody>
      <dsp:txXfrm>
        <a:off x="8785382" y="1465034"/>
        <a:ext cx="1733906" cy="260085"/>
      </dsp:txXfrm>
    </dsp:sp>
    <dsp:sp modelId="{F37B23E8-A6D1-490E-9170-771535A77F56}">
      <dsp:nvSpPr>
        <dsp:cNvPr id="0" name=""/>
        <dsp:cNvSpPr/>
      </dsp:nvSpPr>
      <dsp:spPr>
        <a:xfrm>
          <a:off x="8785382" y="1770839"/>
          <a:ext cx="1733906" cy="127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Maintained good developer documentation on a wiki platform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Facilitated understanding and collaboration across the team</a:t>
          </a:r>
        </a:p>
      </dsp:txBody>
      <dsp:txXfrm>
        <a:off x="8785382" y="1770839"/>
        <a:ext cx="1733906" cy="1274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581B-63C7-C367-5D76-ECA208727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6B7D6-7F80-A324-B822-9AAB3870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11B31-6196-5AEC-45A1-B0DCCBF3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987B-06EF-63E0-31BC-37F8D5A1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E094-9636-E782-DC2E-FD52ABD2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3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2CBE-9249-2295-B58D-A7FBE9BB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1AF4-EA07-62C6-C1F6-AAD14F5EB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DAEB-E4BE-E406-EB74-AFA08451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CBDA-FDD7-4036-248F-0571CD9C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D19-5DDC-3BA6-2F41-0236562D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C007D-3149-14A4-49A7-2212C7467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BB46B-C145-C644-18CA-E9265900A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FA63-D50C-4937-A175-C36EEC0A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ED37-F360-9AED-067C-6BFBAA1B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80F4-356E-9913-2571-DC05EFCF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65D5-8346-9F2D-1446-45476E23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2CE2-A548-B2D4-E577-59ADA38E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9DE1-FC46-4B41-B70C-5DA15225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8B8B-27FD-9287-106E-DE4D0718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E0EA-2531-9B58-C04B-7BE7799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0FC7-A047-1FCE-9EB2-107F3AF6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71BD-EC76-5460-5BFD-E0652313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46E3-17B1-C7A2-B06F-AF5A2BE1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4DDB-FE05-3760-FBD8-4C054642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B6FF-896C-68F7-ECF9-19017A7A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027D-F139-22BF-5D25-4755F1CE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080C-0004-1BAE-0F61-81B402857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ECE5-5C6D-7360-B93C-EEEB91B7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8AD43-9DC8-0137-4CE3-BD1F7236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2C1D-A66A-C57A-1358-412AA730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7E47B-B8F4-3E57-9492-08148120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9AA7-8734-D3AB-530A-0ADBF4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FB53-0011-E53F-FDBE-00BB59D20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34D9D-9C5F-82F0-82AF-45A4EFAA7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AEEBE-F106-7656-EA56-39EAEAF8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9B90D-221F-CD76-578D-BA7014E2C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DC12A-83B0-7F92-0BE5-1230CC98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06C9E-CB8D-6C0E-CE69-070D5FD4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35202-1427-989F-D7E1-24E81159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46E1-ADB4-8BFD-A423-F76A9910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0AD33-2FB2-9156-0206-1CB6D324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8030B-331B-C8A3-F243-2C7ED7F4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F2B97-7951-0155-FA1B-6CAA82FF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07C5A-9A06-E970-BE4A-FFADA452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DB96C-9D6B-E4E5-849D-B117F758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7A090-E86E-C735-7156-AC3FE3F8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E003-E628-88EC-C3C0-FE6FE083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5662-11AE-CDCA-E809-8E174C46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D8BE4-FD8F-CF9E-6935-344C1789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A2A7-D872-3BFB-4F76-251DB17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9D1B-9A56-355C-D937-AC6CBDB0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A72C-7054-2394-EE9F-C12438B8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28D5-C714-8232-D05E-F6D9859C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30564-396E-B619-06FB-680C1E55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F8AE-FB21-DF8C-0667-8CC5F7648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5C6EE-BCB0-04C3-EDA2-8BA030E6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02137-6020-737F-7FCB-BBF3BDE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0102A-97AB-BA6E-6A4F-B2452710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DABFC-CFB7-EA25-E0D8-AB4658EF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A3DE-1FC6-5117-AC8B-8770866B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394E-7A6D-62B8-4653-BAEA42BE1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38E28-15DB-4203-A364-E90C0FB8A3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A278-9BA3-106E-7BE3-56CE4DA80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A229-C7E9-AAC6-B23F-64314CC55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411A4-B1EF-4F59-B373-705D749F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0BAB4DD-E899-2DA5-BC80-BD0AF67C9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77DEC-B89F-0780-77FB-D298C9DD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Performance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ABF61-1747-E028-31BF-E2B66D14D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Team 1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Ben DeSollar – Joslin Some – Adnane Ezouhri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5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A59C2-5FD5-AE01-6FA6-0948F09B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Initial goal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2F6CC-B779-3060-9B2D-262D9099126A}"/>
              </a:ext>
            </a:extLst>
          </p:cNvPr>
          <p:cNvSpPr txBox="1"/>
          <p:nvPr/>
        </p:nvSpPr>
        <p:spPr>
          <a:xfrm>
            <a:off x="5600701" y="2313114"/>
            <a:ext cx="6591300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defTabSz="786384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kern="1200">
                <a:latin typeface="+mn-lt"/>
                <a:ea typeface="+mn-ea"/>
                <a:cs typeface="+mn-cs"/>
              </a:rPr>
              <a:t>Extension that tracks browsing to fight doom scrolling</a:t>
            </a:r>
          </a:p>
          <a:p>
            <a:pPr marL="285750" indent="-285750" defTabSz="786384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kern="1200">
                <a:latin typeface="+mn-lt"/>
                <a:ea typeface="+mn-ea"/>
                <a:cs typeface="+mn-cs"/>
              </a:rPr>
              <a:t>Backend server containing all relevant </a:t>
            </a:r>
            <a:r>
              <a:rPr lang="en-US"/>
              <a:t>API</a:t>
            </a:r>
            <a:endParaRPr lang="en-US" kern="1200">
              <a:latin typeface="+mn-lt"/>
            </a:endParaRPr>
          </a:p>
          <a:p>
            <a:pPr marL="285750" indent="-285750" defTabSz="786384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kern="1200">
                <a:latin typeface="+mn-lt"/>
                <a:ea typeface="+mn-ea"/>
                <a:cs typeface="+mn-cs"/>
              </a:rPr>
              <a:t>Web and mobile that talk to extension monitoring and unblocking browsing with useful tasks to complete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D6930-8BDE-C9E0-5F07-777705F83959}"/>
              </a:ext>
            </a:extLst>
          </p:cNvPr>
          <p:cNvSpPr txBox="1"/>
          <p:nvPr/>
        </p:nvSpPr>
        <p:spPr>
          <a:xfrm>
            <a:off x="373189" y="2805556"/>
            <a:ext cx="522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86384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app on its own preventing doomscrolling</a:t>
            </a:r>
            <a:endParaRPr lang="en-US" sz="2400"/>
          </a:p>
        </p:txBody>
      </p:sp>
      <p:pic>
        <p:nvPicPr>
          <p:cNvPr id="1028" name="Picture 4" descr="Web app - Free multimedia icons">
            <a:extLst>
              <a:ext uri="{FF2B5EF4-FFF2-40B4-BE49-F238E27FC236}">
                <a16:creationId xmlns:a16="http://schemas.microsoft.com/office/drawing/2014/main" id="{52093924-8A89-2D56-43BE-EBA5804AC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59" y="4182498"/>
            <a:ext cx="1623466" cy="16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app - Free technology icons">
            <a:extLst>
              <a:ext uri="{FF2B5EF4-FFF2-40B4-BE49-F238E27FC236}">
                <a16:creationId xmlns:a16="http://schemas.microsoft.com/office/drawing/2014/main" id="{7EA3754B-55EE-751A-197F-C7F39E81B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89" y="3802024"/>
            <a:ext cx="2289911" cy="2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Out How Browser Extensions Save You Money, Time">
            <a:extLst>
              <a:ext uri="{FF2B5EF4-FFF2-40B4-BE49-F238E27FC236}">
                <a16:creationId xmlns:a16="http://schemas.microsoft.com/office/drawing/2014/main" id="{11D6AFD5-9824-02C9-4E5D-CDE154A9B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5" t="12137" r="28317" b="12382"/>
          <a:stretch/>
        </p:blipFill>
        <p:spPr bwMode="auto">
          <a:xfrm>
            <a:off x="7470913" y="4182498"/>
            <a:ext cx="1623467" cy="16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obile app - Free technology icons">
            <a:extLst>
              <a:ext uri="{FF2B5EF4-FFF2-40B4-BE49-F238E27FC236}">
                <a16:creationId xmlns:a16="http://schemas.microsoft.com/office/drawing/2014/main" id="{02CFC2A1-31F3-AB6E-EE23-62BE05210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9" y="3802024"/>
            <a:ext cx="2289911" cy="2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4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7CD6D-FD9A-1537-9E32-1457CC98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Progress status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BD4435-9107-A5CC-D526-63C95995D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290590"/>
              </p:ext>
            </p:extLst>
          </p:nvPr>
        </p:nvGraphicFramePr>
        <p:xfrm>
          <a:off x="5528235" y="640080"/>
          <a:ext cx="6029781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236B5DE-C96C-D27F-BE7D-440194D5CED9}"/>
              </a:ext>
            </a:extLst>
          </p:cNvPr>
          <p:cNvSpPr txBox="1"/>
          <p:nvPr/>
        </p:nvSpPr>
        <p:spPr>
          <a:xfrm>
            <a:off x="630936" y="2492812"/>
            <a:ext cx="4685308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Server: </a:t>
            </a:r>
          </a:p>
          <a:p>
            <a:pPr lvl="1">
              <a:buFontTx/>
              <a:buChar char="-"/>
            </a:pPr>
            <a:r>
              <a:rPr lang="en-US"/>
              <a:t>All API completed</a:t>
            </a:r>
          </a:p>
          <a:p>
            <a:pPr lvl="1">
              <a:buFontTx/>
              <a:buChar char="-"/>
            </a:pPr>
            <a:r>
              <a:rPr lang="en-US"/>
              <a:t>Deployed to Heroku</a:t>
            </a:r>
          </a:p>
          <a:p>
            <a:r>
              <a:rPr lang="en-US"/>
              <a:t>Web: </a:t>
            </a:r>
          </a:p>
          <a:p>
            <a:pPr lvl="1">
              <a:buFontTx/>
              <a:buChar char="-"/>
            </a:pPr>
            <a:r>
              <a:rPr lang="en-US"/>
              <a:t>Basic functionality complete</a:t>
            </a:r>
          </a:p>
          <a:p>
            <a:pPr lvl="1">
              <a:buFontTx/>
              <a:buChar char="-"/>
            </a:pPr>
            <a:r>
              <a:rPr lang="en-US"/>
              <a:t>Deployed to </a:t>
            </a:r>
            <a:r>
              <a:rPr lang="en-US" err="1"/>
              <a:t>Hostinger</a:t>
            </a:r>
          </a:p>
          <a:p>
            <a:pPr lvl="1">
              <a:buFontTx/>
              <a:buChar char="-"/>
            </a:pPr>
            <a:r>
              <a:rPr lang="en-US"/>
              <a:t>UI/UX fine tuning </a:t>
            </a:r>
          </a:p>
          <a:p>
            <a:r>
              <a:rPr lang="en-US"/>
              <a:t>Mobile: </a:t>
            </a:r>
          </a:p>
          <a:p>
            <a:pPr lvl="1">
              <a:buFontTx/>
              <a:buChar char="-"/>
            </a:pPr>
            <a:r>
              <a:rPr lang="en-US"/>
              <a:t>Successfully unlocking browsing</a:t>
            </a:r>
          </a:p>
          <a:p>
            <a:pPr lvl="1">
              <a:buFontTx/>
              <a:buChar char="-"/>
            </a:pPr>
            <a:r>
              <a:rPr lang="en-US"/>
              <a:t> Deployment in progress</a:t>
            </a:r>
          </a:p>
          <a:p>
            <a:r>
              <a:rPr lang="en-US"/>
              <a:t>Extension: </a:t>
            </a:r>
          </a:p>
          <a:p>
            <a:pPr lvl="1">
              <a:buFontTx/>
              <a:buChar char="-"/>
            </a:pPr>
            <a:r>
              <a:rPr lang="en-US"/>
              <a:t>Successfully lock/unlock browsing</a:t>
            </a:r>
          </a:p>
          <a:p>
            <a:pPr lvl="1">
              <a:buFontTx/>
              <a:buChar char="-"/>
            </a:pPr>
            <a:r>
              <a:rPr lang="en-US"/>
              <a:t>UI/UX fine tuning </a:t>
            </a:r>
          </a:p>
          <a:p>
            <a:pPr lvl="1">
              <a:buFontTx/>
              <a:buChar char="-"/>
            </a:pPr>
            <a:r>
              <a:rPr lang="en-US"/>
              <a:t>Setting one instance for entire window,</a:t>
            </a:r>
          </a:p>
          <a:p>
            <a:pPr lvl="1"/>
            <a:r>
              <a:rPr lang="en-US"/>
              <a:t>  instead of per tab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2991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9A17E-009D-5D3D-EF2C-BCCA81AD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Learning experiences 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A39AE9-C601-12F6-F29F-582D08ADD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66046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F2106-4271-B37A-8F89-23EBBDC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Strengths: Successful teamwork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D1D826-172D-E830-CA20-5D7AE24AE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72" b="6005"/>
          <a:stretch/>
        </p:blipFill>
        <p:spPr>
          <a:xfrm>
            <a:off x="5512645" y="0"/>
            <a:ext cx="6679355" cy="3047847"/>
          </a:xfrm>
          <a:prstGeom prst="rect">
            <a:avLst/>
          </a:prstGeom>
        </p:spPr>
      </p:pic>
      <p:graphicFrame>
        <p:nvGraphicFramePr>
          <p:cNvPr id="44" name="TextBox 4">
            <a:extLst>
              <a:ext uri="{FF2B5EF4-FFF2-40B4-BE49-F238E27FC236}">
                <a16:creationId xmlns:a16="http://schemas.microsoft.com/office/drawing/2014/main" id="{22DC0469-3780-8BF4-CFD5-25022B5D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578248"/>
              </p:ext>
            </p:extLst>
          </p:nvPr>
        </p:nvGraphicFramePr>
        <p:xfrm>
          <a:off x="836082" y="2917489"/>
          <a:ext cx="10519835" cy="3805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937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134C9-6709-877B-8EF8-3A471171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Project management</a:t>
            </a:r>
          </a:p>
        </p:txBody>
      </p:sp>
      <p:sp>
        <p:nvSpPr>
          <p:cNvPr id="101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9D9E-DF70-5C09-8ACB-22978BBC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12199"/>
            <a:ext cx="7361720" cy="15005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>
                <a:solidFill>
                  <a:srgbClr val="FFFFFF"/>
                </a:solidFill>
              </a:rPr>
              <a:t>Split issues to the atomic level, making them more manageable</a:t>
            </a:r>
          </a:p>
          <a:p>
            <a:r>
              <a:rPr lang="en-US" sz="1800" b="1">
                <a:solidFill>
                  <a:srgbClr val="FFFFFF"/>
                </a:solidFill>
              </a:rPr>
              <a:t>Though tedious we were very successful with this and made good use of issues and GitHub projects</a:t>
            </a:r>
          </a:p>
          <a:p>
            <a:r>
              <a:rPr lang="en-US" sz="1800" b="1">
                <a:solidFill>
                  <a:srgbClr val="FFFFFF"/>
                </a:solidFill>
              </a:rPr>
              <a:t>Made issues for development ideas past our employment, so future company employees can have a solid foundation to work on</a:t>
            </a: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7A8AEFF6-79E5-C2ED-DE2F-601AA239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01" y="2999494"/>
            <a:ext cx="11130297" cy="33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8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C8DC057817DD4B9D3028E74967A5B1" ma:contentTypeVersion="18" ma:contentTypeDescription="Create a new document." ma:contentTypeScope="" ma:versionID="59214782ddc785d98d9c1cbc2b0a7ad8">
  <xsd:schema xmlns:xsd="http://www.w3.org/2001/XMLSchema" xmlns:xs="http://www.w3.org/2001/XMLSchema" xmlns:p="http://schemas.microsoft.com/office/2006/metadata/properties" xmlns:ns3="25bbb5e8-ef69-438c-82ec-40604181dccb" xmlns:ns4="0626cba1-7c55-4544-817c-2233a0417fb0" targetNamespace="http://schemas.microsoft.com/office/2006/metadata/properties" ma:root="true" ma:fieldsID="d248e236348084945a6d9720931fb9f4" ns3:_="" ns4:_="">
    <xsd:import namespace="25bbb5e8-ef69-438c-82ec-40604181dccb"/>
    <xsd:import namespace="0626cba1-7c55-4544-817c-2233a0417fb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bb5e8-ef69-438c-82ec-40604181dc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26cba1-7c55-4544-817c-2233a0417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26cba1-7c55-4544-817c-2233a0417fb0" xsi:nil="true"/>
  </documentManagement>
</p:properties>
</file>

<file path=customXml/itemProps1.xml><?xml version="1.0" encoding="utf-8"?>
<ds:datastoreItem xmlns:ds="http://schemas.openxmlformats.org/officeDocument/2006/customXml" ds:itemID="{9C5E8CE2-A5DB-49C5-88C8-1C155B8C9F02}">
  <ds:schemaRefs>
    <ds:schemaRef ds:uri="0626cba1-7c55-4544-817c-2233a0417fb0"/>
    <ds:schemaRef ds:uri="25bbb5e8-ef69-438c-82ec-40604181dc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56C555-6DA7-4D95-A180-81E40338C8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23C71E-77A1-4030-9DA8-FA55AC5F9238}">
  <ds:schemaRefs>
    <ds:schemaRef ds:uri="0626cba1-7c55-4544-817c-2233a0417fb0"/>
    <ds:schemaRef ds:uri="25bbb5e8-ef69-438c-82ec-40604181dc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Performance Review</vt:lpstr>
      <vt:lpstr>Initial goal</vt:lpstr>
      <vt:lpstr>Progress status</vt:lpstr>
      <vt:lpstr>Learning experiences </vt:lpstr>
      <vt:lpstr>Strengths: Successful teamwork</vt:lpstr>
      <vt:lpstr>Project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 Review</dc:title>
  <dc:creator>Ezouhri, Adnane</dc:creator>
  <cp:revision>1</cp:revision>
  <dcterms:created xsi:type="dcterms:W3CDTF">2024-04-23T22:27:10Z</dcterms:created>
  <dcterms:modified xsi:type="dcterms:W3CDTF">2024-04-24T16:28:42Z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0x0101001FC8DC057817DD4B9D3028E74967A5B1</vt:lpwstr>
  </property>
</Properties>
</file>