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71" r:id="rId5"/>
    <p:sldId id="275" r:id="rId6"/>
    <p:sldId id="262" r:id="rId7"/>
    <p:sldId id="264" r:id="rId8"/>
    <p:sldId id="272" r:id="rId9"/>
    <p:sldId id="273" r:id="rId10"/>
    <p:sldId id="274" r:id="rId11"/>
    <p:sldId id="263" r:id="rId12"/>
    <p:sldId id="265" r:id="rId13"/>
    <p:sldId id="266" r:id="rId14"/>
    <p:sldId id="267" r:id="rId15"/>
    <p:sldId id="268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610A8-EF23-B14F-A67E-B3B364572C54}" v="214" dt="2024-03-21T22:47:55.634"/>
    <p1510:client id="{4D6C8B83-B48D-F380-1E02-9C727B0547F2}" v="1583" dt="2024-03-21T21:15:36.942"/>
    <p1510:client id="{9D955BDA-EC98-0EC9-D240-495EDAD95CF0}" v="46" dt="2024-03-22T16:46:1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, Joslin J" userId="S::ssome@uiowa.edu::187c4248-9cfc-4463-9e71-0f2a62f6a4c0" providerId="AD" clId="Web-{4D6C8B83-B48D-F380-1E02-9C727B0547F2}"/>
    <pc:docChg chg="addSld delSld modSld sldOrd">
      <pc:chgData name="Some, Joslin J" userId="S::ssome@uiowa.edu::187c4248-9cfc-4463-9e71-0f2a62f6a4c0" providerId="AD" clId="Web-{4D6C8B83-B48D-F380-1E02-9C727B0547F2}" dt="2024-03-21T21:15:35.942" v="950" actId="20577"/>
      <pc:docMkLst>
        <pc:docMk/>
      </pc:docMkLst>
      <pc:sldChg chg="addSp delSp modSp">
        <pc:chgData name="Some, Joslin J" userId="S::ssome@uiowa.edu::187c4248-9cfc-4463-9e71-0f2a62f6a4c0" providerId="AD" clId="Web-{4D6C8B83-B48D-F380-1E02-9C727B0547F2}" dt="2024-03-21T21:01:08.453" v="701" actId="1076"/>
        <pc:sldMkLst>
          <pc:docMk/>
          <pc:sldMk cId="2274098125" sldId="262"/>
        </pc:sldMkLst>
        <pc:spChg chg="add mod">
          <ac:chgData name="Some, Joslin J" userId="S::ssome@uiowa.edu::187c4248-9cfc-4463-9e71-0f2a62f6a4c0" providerId="AD" clId="Web-{4D6C8B83-B48D-F380-1E02-9C727B0547F2}" dt="2024-03-21T20:47:40.184" v="570" actId="1076"/>
          <ac:spMkLst>
            <pc:docMk/>
            <pc:sldMk cId="2274098125" sldId="262"/>
            <ac:spMk id="2" creationId="{98C873FD-48EA-AC84-A44B-DF0AC0575170}"/>
          </ac:spMkLst>
        </pc:spChg>
        <pc:spChg chg="add del mod">
          <ac:chgData name="Some, Joslin J" userId="S::ssome@uiowa.edu::187c4248-9cfc-4463-9e71-0f2a62f6a4c0" providerId="AD" clId="Web-{4D6C8B83-B48D-F380-1E02-9C727B0547F2}" dt="2024-03-21T21:00:52.093" v="698" actId="1076"/>
          <ac:spMkLst>
            <pc:docMk/>
            <pc:sldMk cId="2274098125" sldId="262"/>
            <ac:spMk id="3" creationId="{D4B39BAF-AD69-3B38-9CAA-B43808A7D243}"/>
          </ac:spMkLst>
        </pc:spChg>
        <pc:spChg chg="add mod">
          <ac:chgData name="Some, Joslin J" userId="S::ssome@uiowa.edu::187c4248-9cfc-4463-9e71-0f2a62f6a4c0" providerId="AD" clId="Web-{4D6C8B83-B48D-F380-1E02-9C727B0547F2}" dt="2024-03-21T21:00:58.437" v="699" actId="1076"/>
          <ac:spMkLst>
            <pc:docMk/>
            <pc:sldMk cId="2274098125" sldId="262"/>
            <ac:spMk id="4" creationId="{B364D59F-E041-7CBF-2AC4-8218A8968EB4}"/>
          </ac:spMkLst>
        </pc:spChg>
        <pc:spChg chg="mod">
          <ac:chgData name="Some, Joslin J" userId="S::ssome@uiowa.edu::187c4248-9cfc-4463-9e71-0f2a62f6a4c0" providerId="AD" clId="Web-{4D6C8B83-B48D-F380-1E02-9C727B0547F2}" dt="2024-03-21T20:13:43.416" v="166" actId="20577"/>
          <ac:spMkLst>
            <pc:docMk/>
            <pc:sldMk cId="2274098125" sldId="262"/>
            <ac:spMk id="5" creationId="{8B37203A-A1FC-0371-9DD7-54CAA5A73690}"/>
          </ac:spMkLst>
        </pc:spChg>
        <pc:spChg chg="add mod">
          <ac:chgData name="Some, Joslin J" userId="S::ssome@uiowa.edu::187c4248-9cfc-4463-9e71-0f2a62f6a4c0" providerId="AD" clId="Web-{4D6C8B83-B48D-F380-1E02-9C727B0547F2}" dt="2024-03-21T21:01:03.328" v="700" actId="1076"/>
          <ac:spMkLst>
            <pc:docMk/>
            <pc:sldMk cId="2274098125" sldId="262"/>
            <ac:spMk id="6" creationId="{A6AE24CA-A986-B8ED-79AE-B61BDB8B9957}"/>
          </ac:spMkLst>
        </pc:spChg>
        <pc:spChg chg="add mod">
          <ac:chgData name="Some, Joslin J" userId="S::ssome@uiowa.edu::187c4248-9cfc-4463-9e71-0f2a62f6a4c0" providerId="AD" clId="Web-{4D6C8B83-B48D-F380-1E02-9C727B0547F2}" dt="2024-03-21T21:01:08.453" v="701" actId="1076"/>
          <ac:spMkLst>
            <pc:docMk/>
            <pc:sldMk cId="2274098125" sldId="262"/>
            <ac:spMk id="7" creationId="{986514A8-4023-7BA7-8F76-675771768A86}"/>
          </ac:spMkLst>
        </pc:spChg>
        <pc:picChg chg="add mod">
          <ac:chgData name="Some, Joslin J" userId="S::ssome@uiowa.edu::187c4248-9cfc-4463-9e71-0f2a62f6a4c0" providerId="AD" clId="Web-{4D6C8B83-B48D-F380-1E02-9C727B0547F2}" dt="2024-03-21T20:47:35.840" v="569" actId="1076"/>
          <ac:picMkLst>
            <pc:docMk/>
            <pc:sldMk cId="2274098125" sldId="262"/>
            <ac:picMk id="8" creationId="{7ACCAD80-B67B-5E3B-A98B-8AF11D351E40}"/>
          </ac:picMkLst>
        </pc:picChg>
      </pc:sldChg>
      <pc:sldChg chg="addSp delSp modSp">
        <pc:chgData name="Some, Joslin J" userId="S::ssome@uiowa.edu::187c4248-9cfc-4463-9e71-0f2a62f6a4c0" providerId="AD" clId="Web-{4D6C8B83-B48D-F380-1E02-9C727B0547F2}" dt="2024-03-21T21:14:36.362" v="943" actId="1076"/>
        <pc:sldMkLst>
          <pc:docMk/>
          <pc:sldMk cId="3179042461" sldId="263"/>
        </pc:sldMkLst>
        <pc:picChg chg="del mod">
          <ac:chgData name="Some, Joslin J" userId="S::ssome@uiowa.edu::187c4248-9cfc-4463-9e71-0f2a62f6a4c0" providerId="AD" clId="Web-{4D6C8B83-B48D-F380-1E02-9C727B0547F2}" dt="2024-03-21T21:14:13.080" v="935"/>
          <ac:picMkLst>
            <pc:docMk/>
            <pc:sldMk cId="3179042461" sldId="263"/>
            <ac:picMk id="2" creationId="{E3052D67-23B2-7B75-DD36-2E1BCCCA0353}"/>
          </ac:picMkLst>
        </pc:picChg>
        <pc:picChg chg="mod">
          <ac:chgData name="Some, Joslin J" userId="S::ssome@uiowa.edu::187c4248-9cfc-4463-9e71-0f2a62f6a4c0" providerId="AD" clId="Web-{4D6C8B83-B48D-F380-1E02-9C727B0547F2}" dt="2024-03-21T21:14:36.362" v="943" actId="1076"/>
          <ac:picMkLst>
            <pc:docMk/>
            <pc:sldMk cId="3179042461" sldId="263"/>
            <ac:picMk id="3" creationId="{B36736D6-6978-465F-3577-E28C45FB33C0}"/>
          </ac:picMkLst>
        </pc:picChg>
        <pc:picChg chg="add mod">
          <ac:chgData name="Some, Joslin J" userId="S::ssome@uiowa.edu::187c4248-9cfc-4463-9e71-0f2a62f6a4c0" providerId="AD" clId="Web-{4D6C8B83-B48D-F380-1E02-9C727B0547F2}" dt="2024-03-21T21:14:28.487" v="940" actId="1076"/>
          <ac:picMkLst>
            <pc:docMk/>
            <pc:sldMk cId="3179042461" sldId="263"/>
            <ac:picMk id="4" creationId="{5FA26CD7-CBE2-1F46-A395-991AE919E041}"/>
          </ac:picMkLst>
        </pc:picChg>
      </pc:sldChg>
      <pc:sldChg chg="addSp delSp modSp">
        <pc:chgData name="Some, Joslin J" userId="S::ssome@uiowa.edu::187c4248-9cfc-4463-9e71-0f2a62f6a4c0" providerId="AD" clId="Web-{4D6C8B83-B48D-F380-1E02-9C727B0547F2}" dt="2024-03-21T21:08:52.182" v="773" actId="1076"/>
        <pc:sldMkLst>
          <pc:docMk/>
          <pc:sldMk cId="3725735833" sldId="264"/>
        </pc:sldMkLst>
        <pc:spChg chg="del mod">
          <ac:chgData name="Some, Joslin J" userId="S::ssome@uiowa.edu::187c4248-9cfc-4463-9e71-0f2a62f6a4c0" providerId="AD" clId="Web-{4D6C8B83-B48D-F380-1E02-9C727B0547F2}" dt="2024-03-21T19:49:29.898" v="58"/>
          <ac:spMkLst>
            <pc:docMk/>
            <pc:sldMk cId="3725735833" sldId="264"/>
            <ac:spMk id="5" creationId="{8B37203A-A1FC-0371-9DD7-54CAA5A73690}"/>
          </ac:spMkLst>
        </pc:spChg>
        <pc:spChg chg="add mod">
          <ac:chgData name="Some, Joslin J" userId="S::ssome@uiowa.edu::187c4248-9cfc-4463-9e71-0f2a62f6a4c0" providerId="AD" clId="Web-{4D6C8B83-B48D-F380-1E02-9C727B0547F2}" dt="2024-03-21T19:50:36.462" v="81" actId="1076"/>
          <ac:spMkLst>
            <pc:docMk/>
            <pc:sldMk cId="3725735833" sldId="264"/>
            <ac:spMk id="10" creationId="{04FA2EA7-0000-AA7D-F63C-A0A9DC2162D2}"/>
          </ac:spMkLst>
        </pc:spChg>
        <pc:spChg chg="add mod">
          <ac:chgData name="Some, Joslin J" userId="S::ssome@uiowa.edu::187c4248-9cfc-4463-9e71-0f2a62f6a4c0" providerId="AD" clId="Web-{4D6C8B83-B48D-F380-1E02-9C727B0547F2}" dt="2024-03-21T21:08:52.182" v="773" actId="1076"/>
          <ac:spMkLst>
            <pc:docMk/>
            <pc:sldMk cId="3725735833" sldId="264"/>
            <ac:spMk id="13" creationId="{AD266A12-B652-0164-6FF9-271F53707D30}"/>
          </ac:spMkLst>
        </pc:spChg>
        <pc:spChg chg="add del">
          <ac:chgData name="Some, Joslin J" userId="S::ssome@uiowa.edu::187c4248-9cfc-4463-9e71-0f2a62f6a4c0" providerId="AD" clId="Web-{4D6C8B83-B48D-F380-1E02-9C727B0547F2}" dt="2024-03-21T19:46:14.580" v="22"/>
          <ac:spMkLst>
            <pc:docMk/>
            <pc:sldMk cId="3725735833" sldId="264"/>
            <ac:spMk id="24" creationId="{70155189-D96C-4527-B0EC-654B946BE615}"/>
          </ac:spMkLst>
        </pc:spChg>
        <pc:spChg chg="add del">
          <ac:chgData name="Some, Joslin J" userId="S::ssome@uiowa.edu::187c4248-9cfc-4463-9e71-0f2a62f6a4c0" providerId="AD" clId="Web-{4D6C8B83-B48D-F380-1E02-9C727B0547F2}" dt="2024-03-21T19:50:01.383" v="62"/>
          <ac:spMkLst>
            <pc:docMk/>
            <pc:sldMk cId="3725735833" sldId="264"/>
            <ac:spMk id="29" creationId="{188ED33E-5214-4DAB-A464-1BA14B7A4DF8}"/>
          </ac:spMkLst>
        </pc:spChg>
        <pc:spChg chg="add del">
          <ac:chgData name="Some, Joslin J" userId="S::ssome@uiowa.edu::187c4248-9cfc-4463-9e71-0f2a62f6a4c0" providerId="AD" clId="Web-{4D6C8B83-B48D-F380-1E02-9C727B0547F2}" dt="2024-03-21T19:50:01.383" v="62"/>
          <ac:spMkLst>
            <pc:docMk/>
            <pc:sldMk cId="3725735833" sldId="264"/>
            <ac:spMk id="33" creationId="{952312FD-2D16-4410-865E-B7AF8A5E5F77}"/>
          </ac:spMkLst>
        </pc:spChg>
        <pc:spChg chg="add">
          <ac:chgData name="Some, Joslin J" userId="S::ssome@uiowa.edu::187c4248-9cfc-4463-9e71-0f2a62f6a4c0" providerId="AD" clId="Web-{4D6C8B83-B48D-F380-1E02-9C727B0547F2}" dt="2024-03-21T19:50:01.383" v="62"/>
          <ac:spMkLst>
            <pc:docMk/>
            <pc:sldMk cId="3725735833" sldId="264"/>
            <ac:spMk id="38" creationId="{53F29798-D584-4792-9B62-3F5F5C36D619}"/>
          </ac:spMkLst>
        </pc:spChg>
        <pc:grpChg chg="del">
          <ac:chgData name="Some, Joslin J" userId="S::ssome@uiowa.edu::187c4248-9cfc-4463-9e71-0f2a62f6a4c0" providerId="AD" clId="Web-{4D6C8B83-B48D-F380-1E02-9C727B0547F2}" dt="2024-03-21T19:45:36.392" v="13"/>
          <ac:grpSpMkLst>
            <pc:docMk/>
            <pc:sldMk cId="3725735833" sldId="264"/>
            <ac:grpSpMk id="18" creationId="{31C49F18-8757-4E87-5C2E-9D6D7B82BA3B}"/>
          </ac:grpSpMkLst>
        </pc:grpChg>
        <pc:picChg chg="add del mod">
          <ac:chgData name="Some, Joslin J" userId="S::ssome@uiowa.edu::187c4248-9cfc-4463-9e71-0f2a62f6a4c0" providerId="AD" clId="Web-{4D6C8B83-B48D-F380-1E02-9C727B0547F2}" dt="2024-03-21T19:47:14.035" v="35"/>
          <ac:picMkLst>
            <pc:docMk/>
            <pc:sldMk cId="3725735833" sldId="264"/>
            <ac:picMk id="2" creationId="{F6FA1DE8-A231-A8DF-24B0-3E2208B71D80}"/>
          </ac:picMkLst>
        </pc:picChg>
        <pc:picChg chg="add del mod ord">
          <ac:chgData name="Some, Joslin J" userId="S::ssome@uiowa.edu::187c4248-9cfc-4463-9e71-0f2a62f6a4c0" providerId="AD" clId="Web-{4D6C8B83-B48D-F380-1E02-9C727B0547F2}" dt="2024-03-21T19:47:11.176" v="33"/>
          <ac:picMkLst>
            <pc:docMk/>
            <pc:sldMk cId="3725735833" sldId="264"/>
            <ac:picMk id="3" creationId="{6425D84F-18EB-C13E-5F8C-D8786070FE8F}"/>
          </ac:picMkLst>
        </pc:picChg>
        <pc:picChg chg="add del mod">
          <ac:chgData name="Some, Joslin J" userId="S::ssome@uiowa.edu::187c4248-9cfc-4463-9e71-0f2a62f6a4c0" providerId="AD" clId="Web-{4D6C8B83-B48D-F380-1E02-9C727B0547F2}" dt="2024-03-21T19:47:12.363" v="34"/>
          <ac:picMkLst>
            <pc:docMk/>
            <pc:sldMk cId="3725735833" sldId="264"/>
            <ac:picMk id="4" creationId="{445C27D6-A17B-BB24-833D-9A5D3BBE1E1B}"/>
          </ac:picMkLst>
        </pc:picChg>
        <pc:picChg chg="add del mod">
          <ac:chgData name="Some, Joslin J" userId="S::ssome@uiowa.edu::187c4248-9cfc-4463-9e71-0f2a62f6a4c0" providerId="AD" clId="Web-{4D6C8B83-B48D-F380-1E02-9C727B0547F2}" dt="2024-03-21T19:48:50.553" v="56"/>
          <ac:picMkLst>
            <pc:docMk/>
            <pc:sldMk cId="3725735833" sldId="264"/>
            <ac:picMk id="6" creationId="{0EC80F35-B5BC-DE41-0D60-049BCBF0247F}"/>
          </ac:picMkLst>
        </pc:picChg>
        <pc:picChg chg="add del mod">
          <ac:chgData name="Some, Joslin J" userId="S::ssome@uiowa.edu::187c4248-9cfc-4463-9e71-0f2a62f6a4c0" providerId="AD" clId="Web-{4D6C8B83-B48D-F380-1E02-9C727B0547F2}" dt="2024-03-21T19:48:49.819" v="55"/>
          <ac:picMkLst>
            <pc:docMk/>
            <pc:sldMk cId="3725735833" sldId="264"/>
            <ac:picMk id="7" creationId="{B8F2F5E6-8DE2-D5A5-827E-966BD74CEB22}"/>
          </ac:picMkLst>
        </pc:picChg>
        <pc:picChg chg="add del mod">
          <ac:chgData name="Some, Joslin J" userId="S::ssome@uiowa.edu::187c4248-9cfc-4463-9e71-0f2a62f6a4c0" providerId="AD" clId="Web-{4D6C8B83-B48D-F380-1E02-9C727B0547F2}" dt="2024-03-21T19:48:48.693" v="54"/>
          <ac:picMkLst>
            <pc:docMk/>
            <pc:sldMk cId="3725735833" sldId="264"/>
            <ac:picMk id="8" creationId="{6C77B242-853E-0A9E-5CAE-3BED1F4B47D8}"/>
          </ac:picMkLst>
        </pc:picChg>
        <pc:picChg chg="add mod">
          <ac:chgData name="Some, Joslin J" userId="S::ssome@uiowa.edu::187c4248-9cfc-4463-9e71-0f2a62f6a4c0" providerId="AD" clId="Web-{4D6C8B83-B48D-F380-1E02-9C727B0547F2}" dt="2024-03-21T20:30:50.160" v="525" actId="1076"/>
          <ac:picMkLst>
            <pc:docMk/>
            <pc:sldMk cId="3725735833" sldId="264"/>
            <ac:picMk id="11" creationId="{6F5A5586-B7B1-F3AE-6C85-F8CAEB3C5388}"/>
          </ac:picMkLst>
        </pc:picChg>
        <pc:picChg chg="add del">
          <ac:chgData name="Some, Joslin J" userId="S::ssome@uiowa.edu::187c4248-9cfc-4463-9e71-0f2a62f6a4c0" providerId="AD" clId="Web-{4D6C8B83-B48D-F380-1E02-9C727B0547F2}" dt="2024-03-21T19:50:01.383" v="62"/>
          <ac:picMkLst>
            <pc:docMk/>
            <pc:sldMk cId="3725735833" sldId="264"/>
            <ac:picMk id="31" creationId="{4741521E-DC76-41B9-8A47-448CD4F9FA46}"/>
          </ac:picMkLst>
        </pc:picChg>
      </pc:sldChg>
      <pc:sldChg chg="addSp delSp modSp">
        <pc:chgData name="Some, Joslin J" userId="S::ssome@uiowa.edu::187c4248-9cfc-4463-9e71-0f2a62f6a4c0" providerId="AD" clId="Web-{4D6C8B83-B48D-F380-1E02-9C727B0547F2}" dt="2024-03-21T21:00:26.608" v="697" actId="20577"/>
        <pc:sldMkLst>
          <pc:docMk/>
          <pc:sldMk cId="495758476" sldId="266"/>
        </pc:sldMkLst>
        <pc:spChg chg="add del mod">
          <ac:chgData name="Some, Joslin J" userId="S::ssome@uiowa.edu::187c4248-9cfc-4463-9e71-0f2a62f6a4c0" providerId="AD" clId="Web-{4D6C8B83-B48D-F380-1E02-9C727B0547F2}" dt="2024-03-21T19:57:26.143" v="125"/>
          <ac:spMkLst>
            <pc:docMk/>
            <pc:sldMk cId="495758476" sldId="266"/>
            <ac:spMk id="2" creationId="{BF8D4D03-ED6F-2627-71E2-6ECEC29B851F}"/>
          </ac:spMkLst>
        </pc:spChg>
        <pc:spChg chg="add mod">
          <ac:chgData name="Some, Joslin J" userId="S::ssome@uiowa.edu::187c4248-9cfc-4463-9e71-0f2a62f6a4c0" providerId="AD" clId="Web-{4D6C8B83-B48D-F380-1E02-9C727B0547F2}" dt="2024-03-21T20:59:03.481" v="679" actId="1076"/>
          <ac:spMkLst>
            <pc:docMk/>
            <pc:sldMk cId="495758476" sldId="266"/>
            <ac:spMk id="4" creationId="{63E7A4C6-DC7A-12A9-689E-847EB3B7C72F}"/>
          </ac:spMkLst>
        </pc:spChg>
        <pc:spChg chg="add mod">
          <ac:chgData name="Some, Joslin J" userId="S::ssome@uiowa.edu::187c4248-9cfc-4463-9e71-0f2a62f6a4c0" providerId="AD" clId="Web-{4D6C8B83-B48D-F380-1E02-9C727B0547F2}" dt="2024-03-21T21:00:21.795" v="695" actId="1076"/>
          <ac:spMkLst>
            <pc:docMk/>
            <pc:sldMk cId="495758476" sldId="266"/>
            <ac:spMk id="6" creationId="{B271C3FC-89C4-0119-AF61-2B11D62D5F5D}"/>
          </ac:spMkLst>
        </pc:spChg>
        <pc:spChg chg="add mod">
          <ac:chgData name="Some, Joslin J" userId="S::ssome@uiowa.edu::187c4248-9cfc-4463-9e71-0f2a62f6a4c0" providerId="AD" clId="Web-{4D6C8B83-B48D-F380-1E02-9C727B0547F2}" dt="2024-03-21T21:00:26.608" v="697" actId="20577"/>
          <ac:spMkLst>
            <pc:docMk/>
            <pc:sldMk cId="495758476" sldId="266"/>
            <ac:spMk id="7" creationId="{7479DDC0-DBB5-5EE9-AC3E-7BC3ED4CA90B}"/>
          </ac:spMkLst>
        </pc:spChg>
        <pc:spChg chg="add del mod">
          <ac:chgData name="Some, Joslin J" userId="S::ssome@uiowa.edu::187c4248-9cfc-4463-9e71-0f2a62f6a4c0" providerId="AD" clId="Web-{4D6C8B83-B48D-F380-1E02-9C727B0547F2}" dt="2024-03-21T20:55:16.788" v="658"/>
          <ac:spMkLst>
            <pc:docMk/>
            <pc:sldMk cId="495758476" sldId="266"/>
            <ac:spMk id="8" creationId="{A186F821-05E7-D169-7D78-DEEAFA571472}"/>
          </ac:spMkLst>
        </pc:spChg>
        <pc:picChg chg="add mod">
          <ac:chgData name="Some, Joslin J" userId="S::ssome@uiowa.edu::187c4248-9cfc-4463-9e71-0f2a62f6a4c0" providerId="AD" clId="Web-{4D6C8B83-B48D-F380-1E02-9C727B0547F2}" dt="2024-03-21T20:58:49.934" v="676" actId="1076"/>
          <ac:picMkLst>
            <pc:docMk/>
            <pc:sldMk cId="495758476" sldId="266"/>
            <ac:picMk id="3" creationId="{E642ED4F-BD87-C3A4-429E-98D3023DBBDB}"/>
          </ac:picMkLst>
        </pc:picChg>
        <pc:picChg chg="add mod">
          <ac:chgData name="Some, Joslin J" userId="S::ssome@uiowa.edu::187c4248-9cfc-4463-9e71-0f2a62f6a4c0" providerId="AD" clId="Web-{4D6C8B83-B48D-F380-1E02-9C727B0547F2}" dt="2024-03-21T20:58:43.918" v="675" actId="1076"/>
          <ac:picMkLst>
            <pc:docMk/>
            <pc:sldMk cId="495758476" sldId="266"/>
            <ac:picMk id="9" creationId="{B05A459C-0000-4E55-1E13-C12D303C324F}"/>
          </ac:picMkLst>
        </pc:picChg>
      </pc:sldChg>
      <pc:sldChg chg="modSp">
        <pc:chgData name="Some, Joslin J" userId="S::ssome@uiowa.edu::187c4248-9cfc-4463-9e71-0f2a62f6a4c0" providerId="AD" clId="Web-{4D6C8B83-B48D-F380-1E02-9C727B0547F2}" dt="2024-03-21T19:59:59.881" v="159" actId="20577"/>
        <pc:sldMkLst>
          <pc:docMk/>
          <pc:sldMk cId="2856800452" sldId="267"/>
        </pc:sldMkLst>
        <pc:spChg chg="mod">
          <ac:chgData name="Some, Joslin J" userId="S::ssome@uiowa.edu::187c4248-9cfc-4463-9e71-0f2a62f6a4c0" providerId="AD" clId="Web-{4D6C8B83-B48D-F380-1E02-9C727B0547F2}" dt="2024-03-21T19:59:59.881" v="159" actId="20577"/>
          <ac:spMkLst>
            <pc:docMk/>
            <pc:sldMk cId="2856800452" sldId="267"/>
            <ac:spMk id="2" creationId="{B30F5E2B-3D90-D124-5B37-0427F3414D44}"/>
          </ac:spMkLst>
        </pc:spChg>
      </pc:sldChg>
      <pc:sldChg chg="addSp delSp modSp">
        <pc:chgData name="Some, Joslin J" userId="S::ssome@uiowa.edu::187c4248-9cfc-4463-9e71-0f2a62f6a4c0" providerId="AD" clId="Web-{4D6C8B83-B48D-F380-1E02-9C727B0547F2}" dt="2024-03-21T21:04:01.191" v="733" actId="1076"/>
        <pc:sldMkLst>
          <pc:docMk/>
          <pc:sldMk cId="2957636620" sldId="268"/>
        </pc:sldMkLst>
        <pc:spChg chg="mod">
          <ac:chgData name="Some, Joslin J" userId="S::ssome@uiowa.edu::187c4248-9cfc-4463-9e71-0f2a62f6a4c0" providerId="AD" clId="Web-{4D6C8B83-B48D-F380-1E02-9C727B0547F2}" dt="2024-03-21T21:03:58.660" v="732" actId="1076"/>
          <ac:spMkLst>
            <pc:docMk/>
            <pc:sldMk cId="2957636620" sldId="268"/>
            <ac:spMk id="2" creationId="{06E8B206-9295-C7DF-7151-C7CA4C264CC8}"/>
          </ac:spMkLst>
        </pc:spChg>
        <pc:spChg chg="mod">
          <ac:chgData name="Some, Joslin J" userId="S::ssome@uiowa.edu::187c4248-9cfc-4463-9e71-0f2a62f6a4c0" providerId="AD" clId="Web-{4D6C8B83-B48D-F380-1E02-9C727B0547F2}" dt="2024-03-21T21:03:49.097" v="731" actId="1076"/>
          <ac:spMkLst>
            <pc:docMk/>
            <pc:sldMk cId="2957636620" sldId="268"/>
            <ac:spMk id="3" creationId="{EEEF70FD-8AEB-AC49-200C-537F3F0A1205}"/>
          </ac:spMkLst>
        </pc:spChg>
        <pc:spChg chg="mod">
          <ac:chgData name="Some, Joslin J" userId="S::ssome@uiowa.edu::187c4248-9cfc-4463-9e71-0f2a62f6a4c0" providerId="AD" clId="Web-{4D6C8B83-B48D-F380-1E02-9C727B0547F2}" dt="2024-03-21T21:03:45.034" v="730" actId="1076"/>
          <ac:spMkLst>
            <pc:docMk/>
            <pc:sldMk cId="2957636620" sldId="268"/>
            <ac:spMk id="4" creationId="{79D75732-91AD-A3CD-640B-C10C10349F46}"/>
          </ac:spMkLst>
        </pc:spChg>
        <pc:spChg chg="del">
          <ac:chgData name="Some, Joslin J" userId="S::ssome@uiowa.edu::187c4248-9cfc-4463-9e71-0f2a62f6a4c0" providerId="AD" clId="Web-{4D6C8B83-B48D-F380-1E02-9C727B0547F2}" dt="2024-03-21T21:03:25.768" v="709"/>
          <ac:spMkLst>
            <pc:docMk/>
            <pc:sldMk cId="2957636620" sldId="268"/>
            <ac:spMk id="6" creationId="{E5436914-8DCC-AF65-0231-7E1337D625A6}"/>
          </ac:spMkLst>
        </pc:spChg>
        <pc:spChg chg="mod">
          <ac:chgData name="Some, Joslin J" userId="S::ssome@uiowa.edu::187c4248-9cfc-4463-9e71-0f2a62f6a4c0" providerId="AD" clId="Web-{4D6C8B83-B48D-F380-1E02-9C727B0547F2}" dt="2024-03-21T21:04:01.191" v="733" actId="1076"/>
          <ac:spMkLst>
            <pc:docMk/>
            <pc:sldMk cId="2957636620" sldId="268"/>
            <ac:spMk id="7" creationId="{707BFB56-92CB-4F08-AEC2-8F568A6BA2DC}"/>
          </ac:spMkLst>
        </pc:spChg>
        <pc:spChg chg="add mod">
          <ac:chgData name="Some, Joslin J" userId="S::ssome@uiowa.edu::187c4248-9cfc-4463-9e71-0f2a62f6a4c0" providerId="AD" clId="Web-{4D6C8B83-B48D-F380-1E02-9C727B0547F2}" dt="2024-03-21T21:03:40.394" v="729" actId="20577"/>
          <ac:spMkLst>
            <pc:docMk/>
            <pc:sldMk cId="2957636620" sldId="268"/>
            <ac:spMk id="8" creationId="{F84CAF73-72A1-AE93-F9C6-CED76676B854}"/>
          </ac:spMkLst>
        </pc:spChg>
      </pc:sldChg>
      <pc:sldChg chg="del">
        <pc:chgData name="Some, Joslin J" userId="S::ssome@uiowa.edu::187c4248-9cfc-4463-9e71-0f2a62f6a4c0" providerId="AD" clId="Web-{4D6C8B83-B48D-F380-1E02-9C727B0547F2}" dt="2024-03-21T21:15:02.300" v="944"/>
        <pc:sldMkLst>
          <pc:docMk/>
          <pc:sldMk cId="1500553519" sldId="270"/>
        </pc:sldMkLst>
      </pc:sldChg>
      <pc:sldChg chg="addSp delSp modSp">
        <pc:chgData name="Some, Joslin J" userId="S::ssome@uiowa.edu::187c4248-9cfc-4463-9e71-0f2a62f6a4c0" providerId="AD" clId="Web-{4D6C8B83-B48D-F380-1E02-9C727B0547F2}" dt="2024-03-21T21:07:10.977" v="749"/>
        <pc:sldMkLst>
          <pc:docMk/>
          <pc:sldMk cId="3665686255" sldId="271"/>
        </pc:sldMkLst>
        <pc:spChg chg="add del mod">
          <ac:chgData name="Some, Joslin J" userId="S::ssome@uiowa.edu::187c4248-9cfc-4463-9e71-0f2a62f6a4c0" providerId="AD" clId="Web-{4D6C8B83-B48D-F380-1E02-9C727B0547F2}" dt="2024-03-21T21:07:10.977" v="749"/>
          <ac:spMkLst>
            <pc:docMk/>
            <pc:sldMk cId="3665686255" sldId="271"/>
            <ac:spMk id="2" creationId="{88A11FA9-FE27-F82E-4A7D-C9FE81DCD6C9}"/>
          </ac:spMkLst>
        </pc:spChg>
        <pc:spChg chg="add del mod">
          <ac:chgData name="Some, Joslin J" userId="S::ssome@uiowa.edu::187c4248-9cfc-4463-9e71-0f2a62f6a4c0" providerId="AD" clId="Web-{4D6C8B83-B48D-F380-1E02-9C727B0547F2}" dt="2024-03-21T21:06:54.086" v="746"/>
          <ac:spMkLst>
            <pc:docMk/>
            <pc:sldMk cId="3665686255" sldId="271"/>
            <ac:spMk id="3" creationId="{6B1D060C-2BD5-6445-5B04-FEBD96A232D8}"/>
          </ac:spMkLst>
        </pc:spChg>
        <pc:spChg chg="add del">
          <ac:chgData name="Some, Joslin J" userId="S::ssome@uiowa.edu::187c4248-9cfc-4463-9e71-0f2a62f6a4c0" providerId="AD" clId="Web-{4D6C8B83-B48D-F380-1E02-9C727B0547F2}" dt="2024-03-21T21:07:09.711" v="748"/>
          <ac:spMkLst>
            <pc:docMk/>
            <pc:sldMk cId="3665686255" sldId="271"/>
            <ac:spMk id="4" creationId="{7A0F6E85-C53B-7A59-F9FC-72556056F035}"/>
          </ac:spMkLst>
        </pc:spChg>
      </pc:sldChg>
      <pc:sldChg chg="addSp delSp modSp add replId">
        <pc:chgData name="Some, Joslin J" userId="S::ssome@uiowa.edu::187c4248-9cfc-4463-9e71-0f2a62f6a4c0" providerId="AD" clId="Web-{4D6C8B83-B48D-F380-1E02-9C727B0547F2}" dt="2024-03-21T21:10:49.748" v="861" actId="1076"/>
        <pc:sldMkLst>
          <pc:docMk/>
          <pc:sldMk cId="1362064424" sldId="272"/>
        </pc:sldMkLst>
        <pc:spChg chg="add mod">
          <ac:chgData name="Some, Joslin J" userId="S::ssome@uiowa.edu::187c4248-9cfc-4463-9e71-0f2a62f6a4c0" providerId="AD" clId="Web-{4D6C8B83-B48D-F380-1E02-9C727B0547F2}" dt="2024-03-21T21:10:49.748" v="861" actId="1076"/>
          <ac:spMkLst>
            <pc:docMk/>
            <pc:sldMk cId="1362064424" sldId="272"/>
            <ac:spMk id="3" creationId="{B8D417BF-0FB4-7B56-ED97-3F014978C108}"/>
          </ac:spMkLst>
        </pc:spChg>
        <pc:spChg chg="mod ord">
          <ac:chgData name="Some, Joslin J" userId="S::ssome@uiowa.edu::187c4248-9cfc-4463-9e71-0f2a62f6a4c0" providerId="AD" clId="Web-{4D6C8B83-B48D-F380-1E02-9C727B0547F2}" dt="2024-03-21T19:51:24.682" v="97" actId="1076"/>
          <ac:spMkLst>
            <pc:docMk/>
            <pc:sldMk cId="1362064424" sldId="272"/>
            <ac:spMk id="10" creationId="{04FA2EA7-0000-AA7D-F63C-A0A9DC2162D2}"/>
          </ac:spMkLst>
        </pc:spChg>
        <pc:spChg chg="add del">
          <ac:chgData name="Some, Joslin J" userId="S::ssome@uiowa.edu::187c4248-9cfc-4463-9e71-0f2a62f6a4c0" providerId="AD" clId="Web-{4D6C8B83-B48D-F380-1E02-9C727B0547F2}" dt="2024-03-21T19:51:03.712" v="91"/>
          <ac:spMkLst>
            <pc:docMk/>
            <pc:sldMk cId="1362064424" sldId="272"/>
            <ac:spMk id="38" creationId="{53F29798-D584-4792-9B62-3F5F5C36D619}"/>
          </ac:spMkLst>
        </pc:spChg>
        <pc:spChg chg="add del">
          <ac:chgData name="Some, Joslin J" userId="S::ssome@uiowa.edu::187c4248-9cfc-4463-9e71-0f2a62f6a4c0" providerId="AD" clId="Web-{4D6C8B83-B48D-F380-1E02-9C727B0547F2}" dt="2024-03-21T19:51:03.712" v="90"/>
          <ac:spMkLst>
            <pc:docMk/>
            <pc:sldMk cId="1362064424" sldId="272"/>
            <ac:spMk id="43" creationId="{37C89E4B-3C9F-44B9-8B86-D9E3D112D8EC}"/>
          </ac:spMkLst>
        </pc:spChg>
        <pc:spChg chg="add">
          <ac:chgData name="Some, Joslin J" userId="S::ssome@uiowa.edu::187c4248-9cfc-4463-9e71-0f2a62f6a4c0" providerId="AD" clId="Web-{4D6C8B83-B48D-F380-1E02-9C727B0547F2}" dt="2024-03-21T19:51:03.712" v="91"/>
          <ac:spMkLst>
            <pc:docMk/>
            <pc:sldMk cId="1362064424" sldId="272"/>
            <ac:spMk id="49" creationId="{53F29798-D584-4792-9B62-3F5F5C36D619}"/>
          </ac:spMkLst>
        </pc:spChg>
        <pc:picChg chg="add mod">
          <ac:chgData name="Some, Joslin J" userId="S::ssome@uiowa.edu::187c4248-9cfc-4463-9e71-0f2a62f6a4c0" providerId="AD" clId="Web-{4D6C8B83-B48D-F380-1E02-9C727B0547F2}" dt="2024-03-21T20:30:59.113" v="527" actId="1076"/>
          <ac:picMkLst>
            <pc:docMk/>
            <pc:sldMk cId="1362064424" sldId="272"/>
            <ac:picMk id="2" creationId="{C94667CE-A8E7-3623-F346-E19B7EFCBE46}"/>
          </ac:picMkLst>
        </pc:picChg>
        <pc:picChg chg="del">
          <ac:chgData name="Some, Joslin J" userId="S::ssome@uiowa.edu::187c4248-9cfc-4463-9e71-0f2a62f6a4c0" providerId="AD" clId="Web-{4D6C8B83-B48D-F380-1E02-9C727B0547F2}" dt="2024-03-21T19:50:44.978" v="86"/>
          <ac:picMkLst>
            <pc:docMk/>
            <pc:sldMk cId="1362064424" sldId="272"/>
            <ac:picMk id="11" creationId="{6F5A5586-B7B1-F3AE-6C85-F8CAEB3C5388}"/>
          </ac:picMkLst>
        </pc:picChg>
        <pc:cxnChg chg="add del">
          <ac:chgData name="Some, Joslin J" userId="S::ssome@uiowa.edu::187c4248-9cfc-4463-9e71-0f2a62f6a4c0" providerId="AD" clId="Web-{4D6C8B83-B48D-F380-1E02-9C727B0547F2}" dt="2024-03-21T19:51:03.712" v="90"/>
          <ac:cxnSpMkLst>
            <pc:docMk/>
            <pc:sldMk cId="1362064424" sldId="272"/>
            <ac:cxnSpMk id="45" creationId="{AA2EAA10-076F-46BD-8F0F-B9A2FB77A85C}"/>
          </ac:cxnSpMkLst>
        </pc:cxnChg>
        <pc:cxnChg chg="add del">
          <ac:chgData name="Some, Joslin J" userId="S::ssome@uiowa.edu::187c4248-9cfc-4463-9e71-0f2a62f6a4c0" providerId="AD" clId="Web-{4D6C8B83-B48D-F380-1E02-9C727B0547F2}" dt="2024-03-21T19:51:03.712" v="90"/>
          <ac:cxnSpMkLst>
            <pc:docMk/>
            <pc:sldMk cId="1362064424" sldId="272"/>
            <ac:cxnSpMk id="47" creationId="{D891E407-403B-4764-86C9-33A56D3BCAA3}"/>
          </ac:cxnSpMkLst>
        </pc:cxnChg>
      </pc:sldChg>
      <pc:sldChg chg="addSp delSp modSp add replId">
        <pc:chgData name="Some, Joslin J" userId="S::ssome@uiowa.edu::187c4248-9cfc-4463-9e71-0f2a62f6a4c0" providerId="AD" clId="Web-{4D6C8B83-B48D-F380-1E02-9C727B0547F2}" dt="2024-03-21T21:13:21.907" v="933" actId="20577"/>
        <pc:sldMkLst>
          <pc:docMk/>
          <pc:sldMk cId="2238531023" sldId="273"/>
        </pc:sldMkLst>
        <pc:spChg chg="add mod">
          <ac:chgData name="Some, Joslin J" userId="S::ssome@uiowa.edu::187c4248-9cfc-4463-9e71-0f2a62f6a4c0" providerId="AD" clId="Web-{4D6C8B83-B48D-F380-1E02-9C727B0547F2}" dt="2024-03-21T21:13:21.907" v="933" actId="20577"/>
          <ac:spMkLst>
            <pc:docMk/>
            <pc:sldMk cId="2238531023" sldId="273"/>
            <ac:spMk id="4" creationId="{30159C24-FCA2-9618-E0B2-4E080F64F872}"/>
          </ac:spMkLst>
        </pc:spChg>
        <pc:spChg chg="mod">
          <ac:chgData name="Some, Joslin J" userId="S::ssome@uiowa.edu::187c4248-9cfc-4463-9e71-0f2a62f6a4c0" providerId="AD" clId="Web-{4D6C8B83-B48D-F380-1E02-9C727B0547F2}" dt="2024-03-21T19:52:47.965" v="111" actId="20577"/>
          <ac:spMkLst>
            <pc:docMk/>
            <pc:sldMk cId="2238531023" sldId="273"/>
            <ac:spMk id="10" creationId="{04FA2EA7-0000-AA7D-F63C-A0A9DC2162D2}"/>
          </ac:spMkLst>
        </pc:spChg>
        <pc:spChg chg="del">
          <ac:chgData name="Some, Joslin J" userId="S::ssome@uiowa.edu::187c4248-9cfc-4463-9e71-0f2a62f6a4c0" providerId="AD" clId="Web-{4D6C8B83-B48D-F380-1E02-9C727B0547F2}" dt="2024-03-21T19:51:54.526" v="102"/>
          <ac:spMkLst>
            <pc:docMk/>
            <pc:sldMk cId="2238531023" sldId="273"/>
            <ac:spMk id="49" creationId="{53F29798-D584-4792-9B62-3F5F5C36D619}"/>
          </ac:spMkLst>
        </pc:spChg>
        <pc:spChg chg="add">
          <ac:chgData name="Some, Joslin J" userId="S::ssome@uiowa.edu::187c4248-9cfc-4463-9e71-0f2a62f6a4c0" providerId="AD" clId="Web-{4D6C8B83-B48D-F380-1E02-9C727B0547F2}" dt="2024-03-21T19:51:54.526" v="102"/>
          <ac:spMkLst>
            <pc:docMk/>
            <pc:sldMk cId="2238531023" sldId="273"/>
            <ac:spMk id="54" creationId="{53F29798-D584-4792-9B62-3F5F5C36D619}"/>
          </ac:spMkLst>
        </pc:spChg>
        <pc:picChg chg="del">
          <ac:chgData name="Some, Joslin J" userId="S::ssome@uiowa.edu::187c4248-9cfc-4463-9e71-0f2a62f6a4c0" providerId="AD" clId="Web-{4D6C8B83-B48D-F380-1E02-9C727B0547F2}" dt="2024-03-21T19:51:32.869" v="100"/>
          <ac:picMkLst>
            <pc:docMk/>
            <pc:sldMk cId="2238531023" sldId="273"/>
            <ac:picMk id="2" creationId="{C94667CE-A8E7-3623-F346-E19B7EFCBE46}"/>
          </ac:picMkLst>
        </pc:picChg>
        <pc:picChg chg="add mod">
          <ac:chgData name="Some, Joslin J" userId="S::ssome@uiowa.edu::187c4248-9cfc-4463-9e71-0f2a62f6a4c0" providerId="AD" clId="Web-{4D6C8B83-B48D-F380-1E02-9C727B0547F2}" dt="2024-03-21T21:12:44.750" v="926" actId="1076"/>
          <ac:picMkLst>
            <pc:docMk/>
            <pc:sldMk cId="2238531023" sldId="273"/>
            <ac:picMk id="3" creationId="{3B376F1E-0F92-551F-84F2-1F67FB270246}"/>
          </ac:picMkLst>
        </pc:picChg>
      </pc:sldChg>
      <pc:sldChg chg="addSp delSp modSp add ord replId">
        <pc:chgData name="Some, Joslin J" userId="S::ssome@uiowa.edu::187c4248-9cfc-4463-9e71-0f2a62f6a4c0" providerId="AD" clId="Web-{4D6C8B83-B48D-F380-1E02-9C727B0547F2}" dt="2024-03-21T21:02:46.236" v="702" actId="1076"/>
        <pc:sldMkLst>
          <pc:docMk/>
          <pc:sldMk cId="1366765570" sldId="274"/>
        </pc:sldMkLst>
        <pc:spChg chg="del">
          <ac:chgData name="Some, Joslin J" userId="S::ssome@uiowa.edu::187c4248-9cfc-4463-9e71-0f2a62f6a4c0" providerId="AD" clId="Web-{4D6C8B83-B48D-F380-1E02-9C727B0547F2}" dt="2024-03-21T20:20:58.364" v="384"/>
          <ac:spMkLst>
            <pc:docMk/>
            <pc:sldMk cId="1366765570" sldId="274"/>
            <ac:spMk id="2" creationId="{98C873FD-48EA-AC84-A44B-DF0AC0575170}"/>
          </ac:spMkLst>
        </pc:spChg>
        <pc:spChg chg="mod">
          <ac:chgData name="Some, Joslin J" userId="S::ssome@uiowa.edu::187c4248-9cfc-4463-9e71-0f2a62f6a4c0" providerId="AD" clId="Web-{4D6C8B83-B48D-F380-1E02-9C727B0547F2}" dt="2024-03-21T20:29:42.549" v="524" actId="1076"/>
          <ac:spMkLst>
            <pc:docMk/>
            <pc:sldMk cId="1366765570" sldId="274"/>
            <ac:spMk id="3" creationId="{D4B39BAF-AD69-3B38-9CAA-B43808A7D243}"/>
          </ac:spMkLst>
        </pc:spChg>
        <pc:spChg chg="del mod">
          <ac:chgData name="Some, Joslin J" userId="S::ssome@uiowa.edu::187c4248-9cfc-4463-9e71-0f2a62f6a4c0" providerId="AD" clId="Web-{4D6C8B83-B48D-F380-1E02-9C727B0547F2}" dt="2024-03-21T20:23:25.321" v="471"/>
          <ac:spMkLst>
            <pc:docMk/>
            <pc:sldMk cId="1366765570" sldId="274"/>
            <ac:spMk id="4" creationId="{B364D59F-E041-7CBF-2AC4-8218A8968EB4}"/>
          </ac:spMkLst>
        </pc:spChg>
        <pc:spChg chg="mod">
          <ac:chgData name="Some, Joslin J" userId="S::ssome@uiowa.edu::187c4248-9cfc-4463-9e71-0f2a62f6a4c0" providerId="AD" clId="Web-{4D6C8B83-B48D-F380-1E02-9C727B0547F2}" dt="2024-03-21T20:20:36.067" v="382" actId="20577"/>
          <ac:spMkLst>
            <pc:docMk/>
            <pc:sldMk cId="1366765570" sldId="274"/>
            <ac:spMk id="5" creationId="{8B37203A-A1FC-0371-9DD7-54CAA5A73690}"/>
          </ac:spMkLst>
        </pc:spChg>
        <pc:spChg chg="mod">
          <ac:chgData name="Some, Joslin J" userId="S::ssome@uiowa.edu::187c4248-9cfc-4463-9e71-0f2a62f6a4c0" providerId="AD" clId="Web-{4D6C8B83-B48D-F380-1E02-9C727B0547F2}" dt="2024-03-21T20:28:03.499" v="505" actId="1076"/>
          <ac:spMkLst>
            <pc:docMk/>
            <pc:sldMk cId="1366765570" sldId="274"/>
            <ac:spMk id="6" creationId="{A6AE24CA-A986-B8ED-79AE-B61BDB8B9957}"/>
          </ac:spMkLst>
        </pc:spChg>
        <pc:spChg chg="del">
          <ac:chgData name="Some, Joslin J" userId="S::ssome@uiowa.edu::187c4248-9cfc-4463-9e71-0f2a62f6a4c0" providerId="AD" clId="Web-{4D6C8B83-B48D-F380-1E02-9C727B0547F2}" dt="2024-03-21T20:23:15.821" v="470"/>
          <ac:spMkLst>
            <pc:docMk/>
            <pc:sldMk cId="1366765570" sldId="274"/>
            <ac:spMk id="7" creationId="{986514A8-4023-7BA7-8F76-675771768A86}"/>
          </ac:spMkLst>
        </pc:spChg>
        <pc:spChg chg="add mod">
          <ac:chgData name="Some, Joslin J" userId="S::ssome@uiowa.edu::187c4248-9cfc-4463-9e71-0f2a62f6a4c0" providerId="AD" clId="Web-{4D6C8B83-B48D-F380-1E02-9C727B0547F2}" dt="2024-03-21T21:02:46.236" v="702" actId="1076"/>
          <ac:spMkLst>
            <pc:docMk/>
            <pc:sldMk cId="1366765570" sldId="274"/>
            <ac:spMk id="9" creationId="{0F90F750-769F-D0F9-ABB9-F57F00E6219D}"/>
          </ac:spMkLst>
        </pc:spChg>
        <pc:picChg chg="add mod">
          <ac:chgData name="Some, Joslin J" userId="S::ssome@uiowa.edu::187c4248-9cfc-4463-9e71-0f2a62f6a4c0" providerId="AD" clId="Web-{4D6C8B83-B48D-F380-1E02-9C727B0547F2}" dt="2024-03-21T20:28:29.641" v="514" actId="1076"/>
          <ac:picMkLst>
            <pc:docMk/>
            <pc:sldMk cId="1366765570" sldId="274"/>
            <ac:picMk id="8" creationId="{9303E25B-FF14-E2A6-BAB3-2E6803876A4C}"/>
          </ac:picMkLst>
        </pc:picChg>
        <pc:picChg chg="add mod">
          <ac:chgData name="Some, Joslin J" userId="S::ssome@uiowa.edu::187c4248-9cfc-4463-9e71-0f2a62f6a4c0" providerId="AD" clId="Web-{4D6C8B83-B48D-F380-1E02-9C727B0547F2}" dt="2024-03-21T20:29:15.845" v="516" actId="1076"/>
          <ac:picMkLst>
            <pc:docMk/>
            <pc:sldMk cId="1366765570" sldId="274"/>
            <ac:picMk id="10" creationId="{6C167767-E1B2-AF31-B3B4-B8B369CCAF7F}"/>
          </ac:picMkLst>
        </pc:picChg>
      </pc:sldChg>
      <pc:sldChg chg="modSp add replId">
        <pc:chgData name="Some, Joslin J" userId="S::ssome@uiowa.edu::187c4248-9cfc-4463-9e71-0f2a62f6a4c0" providerId="AD" clId="Web-{4D6C8B83-B48D-F380-1E02-9C727B0547F2}" dt="2024-03-21T21:15:35.942" v="950" actId="20577"/>
        <pc:sldMkLst>
          <pc:docMk/>
          <pc:sldMk cId="3421947996" sldId="275"/>
        </pc:sldMkLst>
        <pc:spChg chg="mod">
          <ac:chgData name="Some, Joslin J" userId="S::ssome@uiowa.edu::187c4248-9cfc-4463-9e71-0f2a62f6a4c0" providerId="AD" clId="Web-{4D6C8B83-B48D-F380-1E02-9C727B0547F2}" dt="2024-03-21T21:15:35.942" v="950" actId="20577"/>
          <ac:spMkLst>
            <pc:docMk/>
            <pc:sldMk cId="3421947996" sldId="275"/>
            <ac:spMk id="5" creationId="{8B37203A-A1FC-0371-9DD7-54CAA5A73690}"/>
          </ac:spMkLst>
        </pc:spChg>
      </pc:sldChg>
    </pc:docChg>
  </pc:docChgLst>
  <pc:docChgLst>
    <pc:chgData name="Ezouhri, Adnane" userId="1cb7648d-872d-4bd0-bba7-6ffc651449af" providerId="ADAL" clId="{ACA8BAAA-2614-4432-8A44-0DBCA67D9F65}"/>
    <pc:docChg chg="undo custSel delSld modSld">
      <pc:chgData name="Ezouhri, Adnane" userId="1cb7648d-872d-4bd0-bba7-6ffc651449af" providerId="ADAL" clId="{ACA8BAAA-2614-4432-8A44-0DBCA67D9F65}" dt="2024-03-22T16:25:49.858" v="44" actId="20577"/>
      <pc:docMkLst>
        <pc:docMk/>
      </pc:docMkLst>
      <pc:sldChg chg="modSp mod">
        <pc:chgData name="Ezouhri, Adnane" userId="1cb7648d-872d-4bd0-bba7-6ffc651449af" providerId="ADAL" clId="{ACA8BAAA-2614-4432-8A44-0DBCA67D9F65}" dt="2024-03-22T16:20:36.645" v="5" actId="20577"/>
        <pc:sldMkLst>
          <pc:docMk/>
          <pc:sldMk cId="2274098125" sldId="262"/>
        </pc:sldMkLst>
        <pc:spChg chg="mod">
          <ac:chgData name="Ezouhri, Adnane" userId="1cb7648d-872d-4bd0-bba7-6ffc651449af" providerId="ADAL" clId="{ACA8BAAA-2614-4432-8A44-0DBCA67D9F65}" dt="2024-03-22T16:20:36.645" v="5" actId="20577"/>
          <ac:spMkLst>
            <pc:docMk/>
            <pc:sldMk cId="2274098125" sldId="262"/>
            <ac:spMk id="10" creationId="{900C46FE-30FA-7DBD-608E-6154B48BA57B}"/>
          </ac:spMkLst>
        </pc:spChg>
      </pc:sldChg>
      <pc:sldChg chg="modSp mod">
        <pc:chgData name="Ezouhri, Adnane" userId="1cb7648d-872d-4bd0-bba7-6ffc651449af" providerId="ADAL" clId="{ACA8BAAA-2614-4432-8A44-0DBCA67D9F65}" dt="2024-03-22T16:21:01.321" v="18" actId="20577"/>
        <pc:sldMkLst>
          <pc:docMk/>
          <pc:sldMk cId="3179042461" sldId="263"/>
        </pc:sldMkLst>
        <pc:spChg chg="mod">
          <ac:chgData name="Ezouhri, Adnane" userId="1cb7648d-872d-4bd0-bba7-6ffc651449af" providerId="ADAL" clId="{ACA8BAAA-2614-4432-8A44-0DBCA67D9F65}" dt="2024-03-22T16:21:01.321" v="18" actId="20577"/>
          <ac:spMkLst>
            <pc:docMk/>
            <pc:sldMk cId="3179042461" sldId="263"/>
            <ac:spMk id="2" creationId="{08C377D4-A0B0-A30D-BED2-B70A0F6B2D7A}"/>
          </ac:spMkLst>
        </pc:spChg>
      </pc:sldChg>
      <pc:sldChg chg="modSp mod">
        <pc:chgData name="Ezouhri, Adnane" userId="1cb7648d-872d-4bd0-bba7-6ffc651449af" providerId="ADAL" clId="{ACA8BAAA-2614-4432-8A44-0DBCA67D9F65}" dt="2024-03-22T16:20:42.169" v="7" actId="20577"/>
        <pc:sldMkLst>
          <pc:docMk/>
          <pc:sldMk cId="3725735833" sldId="264"/>
        </pc:sldMkLst>
        <pc:spChg chg="mod">
          <ac:chgData name="Ezouhri, Adnane" userId="1cb7648d-872d-4bd0-bba7-6ffc651449af" providerId="ADAL" clId="{ACA8BAAA-2614-4432-8A44-0DBCA67D9F65}" dt="2024-03-22T16:20:42.169" v="7" actId="20577"/>
          <ac:spMkLst>
            <pc:docMk/>
            <pc:sldMk cId="3725735833" sldId="264"/>
            <ac:spMk id="3" creationId="{59627F61-D414-DCB8-DFFA-18D0ED6CD908}"/>
          </ac:spMkLst>
        </pc:spChg>
      </pc:sldChg>
      <pc:sldChg chg="modSp mod">
        <pc:chgData name="Ezouhri, Adnane" userId="1cb7648d-872d-4bd0-bba7-6ffc651449af" providerId="ADAL" clId="{ACA8BAAA-2614-4432-8A44-0DBCA67D9F65}" dt="2024-03-22T16:21:05.616" v="22" actId="20577"/>
        <pc:sldMkLst>
          <pc:docMk/>
          <pc:sldMk cId="3568107041" sldId="265"/>
        </pc:sldMkLst>
        <pc:spChg chg="mod">
          <ac:chgData name="Ezouhri, Adnane" userId="1cb7648d-872d-4bd0-bba7-6ffc651449af" providerId="ADAL" clId="{ACA8BAAA-2614-4432-8A44-0DBCA67D9F65}" dt="2024-03-22T16:21:05.616" v="22" actId="20577"/>
          <ac:spMkLst>
            <pc:docMk/>
            <pc:sldMk cId="3568107041" sldId="265"/>
            <ac:spMk id="9" creationId="{869ABA87-996D-E190-874E-31333279E2BB}"/>
          </ac:spMkLst>
        </pc:spChg>
      </pc:sldChg>
      <pc:sldChg chg="modSp mod">
        <pc:chgData name="Ezouhri, Adnane" userId="1cb7648d-872d-4bd0-bba7-6ffc651449af" providerId="ADAL" clId="{ACA8BAAA-2614-4432-8A44-0DBCA67D9F65}" dt="2024-03-22T16:21:11.147" v="30" actId="20577"/>
        <pc:sldMkLst>
          <pc:docMk/>
          <pc:sldMk cId="495758476" sldId="266"/>
        </pc:sldMkLst>
        <pc:spChg chg="mod">
          <ac:chgData name="Ezouhri, Adnane" userId="1cb7648d-872d-4bd0-bba7-6ffc651449af" providerId="ADAL" clId="{ACA8BAAA-2614-4432-8A44-0DBCA67D9F65}" dt="2024-03-22T16:21:11.147" v="30" actId="20577"/>
          <ac:spMkLst>
            <pc:docMk/>
            <pc:sldMk cId="495758476" sldId="266"/>
            <ac:spMk id="2" creationId="{D264451C-AD92-6BD3-89E6-7528702EE86C}"/>
          </ac:spMkLst>
        </pc:spChg>
      </pc:sldChg>
      <pc:sldChg chg="modSp mod">
        <pc:chgData name="Ezouhri, Adnane" userId="1cb7648d-872d-4bd0-bba7-6ffc651449af" providerId="ADAL" clId="{ACA8BAAA-2614-4432-8A44-0DBCA67D9F65}" dt="2024-03-22T16:21:14.550" v="32" actId="20577"/>
        <pc:sldMkLst>
          <pc:docMk/>
          <pc:sldMk cId="2856800452" sldId="267"/>
        </pc:sldMkLst>
        <pc:spChg chg="mod">
          <ac:chgData name="Ezouhri, Adnane" userId="1cb7648d-872d-4bd0-bba7-6ffc651449af" providerId="ADAL" clId="{ACA8BAAA-2614-4432-8A44-0DBCA67D9F65}" dt="2024-03-22T16:21:14.550" v="32" actId="20577"/>
          <ac:spMkLst>
            <pc:docMk/>
            <pc:sldMk cId="2856800452" sldId="267"/>
            <ac:spMk id="6" creationId="{602EB78B-21C4-E25B-7B8A-891D573AFDD8}"/>
          </ac:spMkLst>
        </pc:spChg>
      </pc:sldChg>
      <pc:sldChg chg="modSp mod">
        <pc:chgData name="Ezouhri, Adnane" userId="1cb7648d-872d-4bd0-bba7-6ffc651449af" providerId="ADAL" clId="{ACA8BAAA-2614-4432-8A44-0DBCA67D9F65}" dt="2024-03-22T16:21:17.999" v="34" actId="20577"/>
        <pc:sldMkLst>
          <pc:docMk/>
          <pc:sldMk cId="2957636620" sldId="268"/>
        </pc:sldMkLst>
        <pc:spChg chg="mod">
          <ac:chgData name="Ezouhri, Adnane" userId="1cb7648d-872d-4bd0-bba7-6ffc651449af" providerId="ADAL" clId="{ACA8BAAA-2614-4432-8A44-0DBCA67D9F65}" dt="2024-03-22T16:21:17.999" v="34" actId="20577"/>
          <ac:spMkLst>
            <pc:docMk/>
            <pc:sldMk cId="2957636620" sldId="268"/>
            <ac:spMk id="10" creationId="{897812D6-6FEA-AC86-F008-ABE77E7B7986}"/>
          </ac:spMkLst>
        </pc:spChg>
      </pc:sldChg>
      <pc:sldChg chg="modNotesTx">
        <pc:chgData name="Ezouhri, Adnane" userId="1cb7648d-872d-4bd0-bba7-6ffc651449af" providerId="ADAL" clId="{ACA8BAAA-2614-4432-8A44-0DBCA67D9F65}" dt="2024-03-22T16:25:49.858" v="44" actId="20577"/>
        <pc:sldMkLst>
          <pc:docMk/>
          <pc:sldMk cId="3665686255" sldId="271"/>
        </pc:sldMkLst>
      </pc:sldChg>
      <pc:sldChg chg="modSp mod">
        <pc:chgData name="Ezouhri, Adnane" userId="1cb7648d-872d-4bd0-bba7-6ffc651449af" providerId="ADAL" clId="{ACA8BAAA-2614-4432-8A44-0DBCA67D9F65}" dt="2024-03-22T16:20:47.475" v="8" actId="20577"/>
        <pc:sldMkLst>
          <pc:docMk/>
          <pc:sldMk cId="1362064424" sldId="272"/>
        </pc:sldMkLst>
        <pc:spChg chg="mod">
          <ac:chgData name="Ezouhri, Adnane" userId="1cb7648d-872d-4bd0-bba7-6ffc651449af" providerId="ADAL" clId="{ACA8BAAA-2614-4432-8A44-0DBCA67D9F65}" dt="2024-03-22T16:20:47.475" v="8" actId="20577"/>
          <ac:spMkLst>
            <pc:docMk/>
            <pc:sldMk cId="1362064424" sldId="272"/>
            <ac:spMk id="4" creationId="{F9765019-6639-AD73-3D73-0F33B194435B}"/>
          </ac:spMkLst>
        </pc:spChg>
      </pc:sldChg>
      <pc:sldChg chg="modSp mod">
        <pc:chgData name="Ezouhri, Adnane" userId="1cb7648d-872d-4bd0-bba7-6ffc651449af" providerId="ADAL" clId="{ACA8BAAA-2614-4432-8A44-0DBCA67D9F65}" dt="2024-03-22T16:20:51.869" v="11" actId="20577"/>
        <pc:sldMkLst>
          <pc:docMk/>
          <pc:sldMk cId="2238531023" sldId="273"/>
        </pc:sldMkLst>
        <pc:spChg chg="mod">
          <ac:chgData name="Ezouhri, Adnane" userId="1cb7648d-872d-4bd0-bba7-6ffc651449af" providerId="ADAL" clId="{ACA8BAAA-2614-4432-8A44-0DBCA67D9F65}" dt="2024-03-22T16:20:51.869" v="11" actId="20577"/>
          <ac:spMkLst>
            <pc:docMk/>
            <pc:sldMk cId="2238531023" sldId="273"/>
            <ac:spMk id="2" creationId="{075BF12E-13AF-5175-9E70-A9F714EB4BB5}"/>
          </ac:spMkLst>
        </pc:spChg>
      </pc:sldChg>
      <pc:sldChg chg="modSp mod">
        <pc:chgData name="Ezouhri, Adnane" userId="1cb7648d-872d-4bd0-bba7-6ffc651449af" providerId="ADAL" clId="{ACA8BAAA-2614-4432-8A44-0DBCA67D9F65}" dt="2024-03-22T16:20:56.099" v="12" actId="20577"/>
        <pc:sldMkLst>
          <pc:docMk/>
          <pc:sldMk cId="1366765570" sldId="274"/>
        </pc:sldMkLst>
        <pc:spChg chg="mod">
          <ac:chgData name="Ezouhri, Adnane" userId="1cb7648d-872d-4bd0-bba7-6ffc651449af" providerId="ADAL" clId="{ACA8BAAA-2614-4432-8A44-0DBCA67D9F65}" dt="2024-03-22T16:20:56.099" v="12" actId="20577"/>
          <ac:spMkLst>
            <pc:docMk/>
            <pc:sldMk cId="1366765570" sldId="274"/>
            <ac:spMk id="4" creationId="{09B59732-27B8-B520-D7EE-A5059B90F95E}"/>
          </ac:spMkLst>
        </pc:spChg>
      </pc:sldChg>
      <pc:sldChg chg="modSp mod">
        <pc:chgData name="Ezouhri, Adnane" userId="1cb7648d-872d-4bd0-bba7-6ffc651449af" providerId="ADAL" clId="{ACA8BAAA-2614-4432-8A44-0DBCA67D9F65}" dt="2024-03-22T16:20:25.073" v="3" actId="20577"/>
        <pc:sldMkLst>
          <pc:docMk/>
          <pc:sldMk cId="3421947996" sldId="275"/>
        </pc:sldMkLst>
        <pc:spChg chg="mod">
          <ac:chgData name="Ezouhri, Adnane" userId="1cb7648d-872d-4bd0-bba7-6ffc651449af" providerId="ADAL" clId="{ACA8BAAA-2614-4432-8A44-0DBCA67D9F65}" dt="2024-03-22T16:20:25.073" v="3" actId="20577"/>
          <ac:spMkLst>
            <pc:docMk/>
            <pc:sldMk cId="3421947996" sldId="275"/>
            <ac:spMk id="5" creationId="{8B37203A-A1FC-0371-9DD7-54CAA5A73690}"/>
          </ac:spMkLst>
        </pc:spChg>
      </pc:sldChg>
      <pc:sldChg chg="del">
        <pc:chgData name="Ezouhri, Adnane" userId="1cb7648d-872d-4bd0-bba7-6ffc651449af" providerId="ADAL" clId="{ACA8BAAA-2614-4432-8A44-0DBCA67D9F65}" dt="2024-03-22T16:20:31.225" v="4" actId="2696"/>
        <pc:sldMkLst>
          <pc:docMk/>
          <pc:sldMk cId="3759122064" sldId="276"/>
        </pc:sldMkLst>
      </pc:sldChg>
      <pc:sldChg chg="del">
        <pc:chgData name="Ezouhri, Adnane" userId="1cb7648d-872d-4bd0-bba7-6ffc651449af" providerId="ADAL" clId="{ACA8BAAA-2614-4432-8A44-0DBCA67D9F65}" dt="2024-03-22T16:20:31.225" v="4" actId="2696"/>
        <pc:sldMkLst>
          <pc:docMk/>
          <pc:sldMk cId="6673846" sldId="277"/>
        </pc:sldMkLst>
      </pc:sldChg>
    </pc:docChg>
  </pc:docChgLst>
  <pc:docChgLst>
    <pc:chgData name="Some, Joslin J" userId="S::ssome@uiowa.edu::187c4248-9cfc-4463-9e71-0f2a62f6a4c0" providerId="AD" clId="Web-{326132F5-338F-A2A8-5ADC-B05ABC668DC7}"/>
    <pc:docChg chg="addSld delSld modSld sldOrd">
      <pc:chgData name="Some, Joslin J" userId="S::ssome@uiowa.edu::187c4248-9cfc-4463-9e71-0f2a62f6a4c0" providerId="AD" clId="Web-{326132F5-338F-A2A8-5ADC-B05ABC668DC7}" dt="2024-03-21T07:03:07.107" v="425"/>
      <pc:docMkLst>
        <pc:docMk/>
      </pc:docMkLst>
      <pc:sldChg chg="addSp modSp">
        <pc:chgData name="Some, Joslin J" userId="S::ssome@uiowa.edu::187c4248-9cfc-4463-9e71-0f2a62f6a4c0" providerId="AD" clId="Web-{326132F5-338F-A2A8-5ADC-B05ABC668DC7}" dt="2024-03-21T07:00:20.275" v="424"/>
        <pc:sldMkLst>
          <pc:docMk/>
          <pc:sldMk cId="676540505" sldId="260"/>
        </pc:sldMkLst>
        <pc:cxnChg chg="add mod">
          <ac:chgData name="Some, Joslin J" userId="S::ssome@uiowa.edu::187c4248-9cfc-4463-9e71-0f2a62f6a4c0" providerId="AD" clId="Web-{326132F5-338F-A2A8-5ADC-B05ABC668DC7}" dt="2024-03-21T06:57:47.521" v="410"/>
          <ac:cxnSpMkLst>
            <pc:docMk/>
            <pc:sldMk cId="676540505" sldId="260"/>
            <ac:cxnSpMk id="11" creationId="{FD81F00C-F0C8-BD6B-9226-0636DC913241}"/>
          </ac:cxnSpMkLst>
        </pc:cxnChg>
        <pc:cxnChg chg="add mod">
          <ac:chgData name="Some, Joslin J" userId="S::ssome@uiowa.edu::187c4248-9cfc-4463-9e71-0f2a62f6a4c0" providerId="AD" clId="Web-{326132F5-338F-A2A8-5ADC-B05ABC668DC7}" dt="2024-03-21T06:59:00.054" v="418" actId="14100"/>
          <ac:cxnSpMkLst>
            <pc:docMk/>
            <pc:sldMk cId="676540505" sldId="260"/>
            <ac:cxnSpMk id="14" creationId="{3A046E1C-CC00-8267-7EE5-7596D47244F5}"/>
          </ac:cxnSpMkLst>
        </pc:cxnChg>
        <pc:cxnChg chg="add mod">
          <ac:chgData name="Some, Joslin J" userId="S::ssome@uiowa.edu::187c4248-9cfc-4463-9e71-0f2a62f6a4c0" providerId="AD" clId="Web-{326132F5-338F-A2A8-5ADC-B05ABC668DC7}" dt="2024-03-21T07:00:20.275" v="424"/>
          <ac:cxnSpMkLst>
            <pc:docMk/>
            <pc:sldMk cId="676540505" sldId="260"/>
            <ac:cxnSpMk id="15" creationId="{807BA9B3-E50E-B275-49B0-B0F89DD00FB4}"/>
          </ac:cxnSpMkLst>
        </pc:cxnChg>
      </pc:sldChg>
      <pc:sldChg chg="del">
        <pc:chgData name="Some, Joslin J" userId="S::ssome@uiowa.edu::187c4248-9cfc-4463-9e71-0f2a62f6a4c0" providerId="AD" clId="Web-{326132F5-338F-A2A8-5ADC-B05ABC668DC7}" dt="2024-03-21T05:16:32.431" v="2"/>
        <pc:sldMkLst>
          <pc:docMk/>
          <pc:sldMk cId="2387824685" sldId="261"/>
        </pc:sldMkLst>
      </pc:sldChg>
      <pc:sldChg chg="delSp modSp">
        <pc:chgData name="Some, Joslin J" userId="S::ssome@uiowa.edu::187c4248-9cfc-4463-9e71-0f2a62f6a4c0" providerId="AD" clId="Web-{326132F5-338F-A2A8-5ADC-B05ABC668DC7}" dt="2024-03-21T05:16:29.181" v="1"/>
        <pc:sldMkLst>
          <pc:docMk/>
          <pc:sldMk cId="2274098125" sldId="262"/>
        </pc:sldMkLst>
        <pc:spChg chg="mod">
          <ac:chgData name="Some, Joslin J" userId="S::ssome@uiowa.edu::187c4248-9cfc-4463-9e71-0f2a62f6a4c0" providerId="AD" clId="Web-{326132F5-338F-A2A8-5ADC-B05ABC668DC7}" dt="2024-03-21T05:16:25.946" v="0" actId="20577"/>
          <ac:spMkLst>
            <pc:docMk/>
            <pc:sldMk cId="2274098125" sldId="262"/>
            <ac:spMk id="5" creationId="{8B37203A-A1FC-0371-9DD7-54CAA5A73690}"/>
          </ac:spMkLst>
        </pc:spChg>
        <pc:spChg chg="del">
          <ac:chgData name="Some, Joslin J" userId="S::ssome@uiowa.edu::187c4248-9cfc-4463-9e71-0f2a62f6a4c0" providerId="AD" clId="Web-{326132F5-338F-A2A8-5ADC-B05ABC668DC7}" dt="2024-03-21T05:16:29.181" v="1"/>
          <ac:spMkLst>
            <pc:docMk/>
            <pc:sldMk cId="2274098125" sldId="262"/>
            <ac:spMk id="8" creationId="{B1B105E5-E5EB-5E47-2450-75760FE89651}"/>
          </ac:spMkLst>
        </pc:spChg>
      </pc:sldChg>
      <pc:sldChg chg="addSp delSp modSp add replId">
        <pc:chgData name="Some, Joslin J" userId="S::ssome@uiowa.edu::187c4248-9cfc-4463-9e71-0f2a62f6a4c0" providerId="AD" clId="Web-{326132F5-338F-A2A8-5ADC-B05ABC668DC7}" dt="2024-03-21T05:34:27.935" v="26" actId="1076"/>
        <pc:sldMkLst>
          <pc:docMk/>
          <pc:sldMk cId="3179042461" sldId="263"/>
        </pc:sldMkLst>
        <pc:spChg chg="mod ord">
          <ac:chgData name="Some, Joslin J" userId="S::ssome@uiowa.edu::187c4248-9cfc-4463-9e71-0f2a62f6a4c0" providerId="AD" clId="Web-{326132F5-338F-A2A8-5ADC-B05ABC668DC7}" dt="2024-03-21T05:33:40.074" v="20"/>
          <ac:spMkLst>
            <pc:docMk/>
            <pc:sldMk cId="3179042461" sldId="263"/>
            <ac:spMk id="5" creationId="{8B37203A-A1FC-0371-9DD7-54CAA5A73690}"/>
          </ac:spMkLst>
        </pc:spChg>
        <pc:spChg chg="add">
          <ac:chgData name="Some, Joslin J" userId="S::ssome@uiowa.edu::187c4248-9cfc-4463-9e71-0f2a62f6a4c0" providerId="AD" clId="Web-{326132F5-338F-A2A8-5ADC-B05ABC668DC7}" dt="2024-03-21T05:33:40.074" v="20"/>
          <ac:spMkLst>
            <pc:docMk/>
            <pc:sldMk cId="3179042461" sldId="263"/>
            <ac:spMk id="24" creationId="{53F29798-D584-4792-9B62-3F5F5C36D619}"/>
          </ac:spMkLst>
        </pc:spChg>
        <pc:grpChg chg="del">
          <ac:chgData name="Some, Joslin J" userId="S::ssome@uiowa.edu::187c4248-9cfc-4463-9e71-0f2a62f6a4c0" providerId="AD" clId="Web-{326132F5-338F-A2A8-5ADC-B05ABC668DC7}" dt="2024-03-21T05:33:40.074" v="20"/>
          <ac:grpSpMkLst>
            <pc:docMk/>
            <pc:sldMk cId="3179042461" sldId="263"/>
            <ac:grpSpMk id="18" creationId="{31C49F18-8757-4E87-5C2E-9D6D7B82BA3B}"/>
          </ac:grpSpMkLst>
        </pc:grpChg>
        <pc:picChg chg="add mod">
          <ac:chgData name="Some, Joslin J" userId="S::ssome@uiowa.edu::187c4248-9cfc-4463-9e71-0f2a62f6a4c0" providerId="AD" clId="Web-{326132F5-338F-A2A8-5ADC-B05ABC668DC7}" dt="2024-03-21T05:34:03.794" v="25" actId="14100"/>
          <ac:picMkLst>
            <pc:docMk/>
            <pc:sldMk cId="3179042461" sldId="263"/>
            <ac:picMk id="2" creationId="{E3052D67-23B2-7B75-DD36-2E1BCCCA0353}"/>
          </ac:picMkLst>
        </pc:picChg>
        <pc:picChg chg="add mod">
          <ac:chgData name="Some, Joslin J" userId="S::ssome@uiowa.edu::187c4248-9cfc-4463-9e71-0f2a62f6a4c0" providerId="AD" clId="Web-{326132F5-338F-A2A8-5ADC-B05ABC668DC7}" dt="2024-03-21T05:34:27.935" v="26" actId="1076"/>
          <ac:picMkLst>
            <pc:docMk/>
            <pc:sldMk cId="3179042461" sldId="263"/>
            <ac:picMk id="3" creationId="{B36736D6-6978-465F-3577-E28C45FB33C0}"/>
          </ac:picMkLst>
        </pc:picChg>
      </pc:sldChg>
      <pc:sldChg chg="modSp add ord replId">
        <pc:chgData name="Some, Joslin J" userId="S::ssome@uiowa.edu::187c4248-9cfc-4463-9e71-0f2a62f6a4c0" providerId="AD" clId="Web-{326132F5-338F-A2A8-5ADC-B05ABC668DC7}" dt="2024-03-21T05:37:01.407" v="33" actId="20577"/>
        <pc:sldMkLst>
          <pc:docMk/>
          <pc:sldMk cId="3725735833" sldId="264"/>
        </pc:sldMkLst>
        <pc:spChg chg="mod">
          <ac:chgData name="Some, Joslin J" userId="S::ssome@uiowa.edu::187c4248-9cfc-4463-9e71-0f2a62f6a4c0" providerId="AD" clId="Web-{326132F5-338F-A2A8-5ADC-B05ABC668DC7}" dt="2024-03-21T05:37:01.407" v="33" actId="20577"/>
          <ac:spMkLst>
            <pc:docMk/>
            <pc:sldMk cId="3725735833" sldId="264"/>
            <ac:spMk id="5" creationId="{8B37203A-A1FC-0371-9DD7-54CAA5A73690}"/>
          </ac:spMkLst>
        </pc:spChg>
      </pc:sldChg>
      <pc:sldChg chg="addSp modSp add replId">
        <pc:chgData name="Some, Joslin J" userId="S::ssome@uiowa.edu::187c4248-9cfc-4463-9e71-0f2a62f6a4c0" providerId="AD" clId="Web-{326132F5-338F-A2A8-5ADC-B05ABC668DC7}" dt="2024-03-21T06:04:36.080" v="96" actId="20577"/>
        <pc:sldMkLst>
          <pc:docMk/>
          <pc:sldMk cId="3568107041" sldId="265"/>
        </pc:sldMkLst>
        <pc:spChg chg="add mod">
          <ac:chgData name="Some, Joslin J" userId="S::ssome@uiowa.edu::187c4248-9cfc-4463-9e71-0f2a62f6a4c0" providerId="AD" clId="Web-{326132F5-338F-A2A8-5ADC-B05ABC668DC7}" dt="2024-03-21T06:00:12.480" v="69" actId="1076"/>
          <ac:spMkLst>
            <pc:docMk/>
            <pc:sldMk cId="3568107041" sldId="265"/>
            <ac:spMk id="4" creationId="{D1B15F86-1E93-123E-AFC2-F151AA7A4271}"/>
          </ac:spMkLst>
        </pc:spChg>
        <pc:spChg chg="mod">
          <ac:chgData name="Some, Joslin J" userId="S::ssome@uiowa.edu::187c4248-9cfc-4463-9e71-0f2a62f6a4c0" providerId="AD" clId="Web-{326132F5-338F-A2A8-5ADC-B05ABC668DC7}" dt="2024-03-21T05:46:37.662" v="44" actId="20577"/>
          <ac:spMkLst>
            <pc:docMk/>
            <pc:sldMk cId="3568107041" sldId="265"/>
            <ac:spMk id="5" creationId="{8B37203A-A1FC-0371-9DD7-54CAA5A73690}"/>
          </ac:spMkLst>
        </pc:spChg>
        <pc:spChg chg="add mod">
          <ac:chgData name="Some, Joslin J" userId="S::ssome@uiowa.edu::187c4248-9cfc-4463-9e71-0f2a62f6a4c0" providerId="AD" clId="Web-{326132F5-338F-A2A8-5ADC-B05ABC668DC7}" dt="2024-03-21T06:03:49.376" v="85" actId="1076"/>
          <ac:spMkLst>
            <pc:docMk/>
            <pc:sldMk cId="3568107041" sldId="265"/>
            <ac:spMk id="6" creationId="{5DB6F583-2E30-5E85-DDD6-DD14BC6B1CF0}"/>
          </ac:spMkLst>
        </pc:spChg>
        <pc:spChg chg="add mod">
          <ac:chgData name="Some, Joslin J" userId="S::ssome@uiowa.edu::187c4248-9cfc-4463-9e71-0f2a62f6a4c0" providerId="AD" clId="Web-{326132F5-338F-A2A8-5ADC-B05ABC668DC7}" dt="2024-03-21T06:04:36.080" v="96" actId="20577"/>
          <ac:spMkLst>
            <pc:docMk/>
            <pc:sldMk cId="3568107041" sldId="265"/>
            <ac:spMk id="8" creationId="{D959A481-40FF-093B-22E5-1A85244F4AAB}"/>
          </ac:spMkLst>
        </pc:spChg>
        <pc:picChg chg="add mod">
          <ac:chgData name="Some, Joslin J" userId="S::ssome@uiowa.edu::187c4248-9cfc-4463-9e71-0f2a62f6a4c0" providerId="AD" clId="Web-{326132F5-338F-A2A8-5ADC-B05ABC668DC7}" dt="2024-03-21T06:03:55.845" v="86" actId="1076"/>
          <ac:picMkLst>
            <pc:docMk/>
            <pc:sldMk cId="3568107041" sldId="265"/>
            <ac:picMk id="2" creationId="{D5773696-007C-702C-68DB-D4FA190B9298}"/>
          </ac:picMkLst>
        </pc:picChg>
        <pc:picChg chg="add mod">
          <ac:chgData name="Some, Joslin J" userId="S::ssome@uiowa.edu::187c4248-9cfc-4463-9e71-0f2a62f6a4c0" providerId="AD" clId="Web-{326132F5-338F-A2A8-5ADC-B05ABC668DC7}" dt="2024-03-21T05:57:54.258" v="53" actId="14100"/>
          <ac:picMkLst>
            <pc:docMk/>
            <pc:sldMk cId="3568107041" sldId="265"/>
            <ac:picMk id="3" creationId="{24BABF67-C175-8D3D-D927-0CC69FBAFD81}"/>
          </ac:picMkLst>
        </pc:picChg>
        <pc:picChg chg="add mod">
          <ac:chgData name="Some, Joslin J" userId="S::ssome@uiowa.edu::187c4248-9cfc-4463-9e71-0f2a62f6a4c0" providerId="AD" clId="Web-{326132F5-338F-A2A8-5ADC-B05ABC668DC7}" dt="2024-03-21T06:04:10.970" v="90" actId="14100"/>
          <ac:picMkLst>
            <pc:docMk/>
            <pc:sldMk cId="3568107041" sldId="265"/>
            <ac:picMk id="7" creationId="{F6DDAF94-0461-4E0B-16D0-8E005A113B87}"/>
          </ac:picMkLst>
        </pc:picChg>
      </pc:sldChg>
      <pc:sldChg chg="modSp add">
        <pc:chgData name="Some, Joslin J" userId="S::ssome@uiowa.edu::187c4248-9cfc-4463-9e71-0f2a62f6a4c0" providerId="AD" clId="Web-{326132F5-338F-A2A8-5ADC-B05ABC668DC7}" dt="2024-03-21T06:16:09.801" v="100" actId="20577"/>
        <pc:sldMkLst>
          <pc:docMk/>
          <pc:sldMk cId="495758476" sldId="266"/>
        </pc:sldMkLst>
        <pc:spChg chg="mod">
          <ac:chgData name="Some, Joslin J" userId="S::ssome@uiowa.edu::187c4248-9cfc-4463-9e71-0f2a62f6a4c0" providerId="AD" clId="Web-{326132F5-338F-A2A8-5ADC-B05ABC668DC7}" dt="2024-03-21T06:16:09.801" v="100" actId="20577"/>
          <ac:spMkLst>
            <pc:docMk/>
            <pc:sldMk cId="495758476" sldId="266"/>
            <ac:spMk id="5" creationId="{8B37203A-A1FC-0371-9DD7-54CAA5A73690}"/>
          </ac:spMkLst>
        </pc:spChg>
      </pc:sldChg>
      <pc:sldChg chg="addSp delSp modSp add ord replId">
        <pc:chgData name="Some, Joslin J" userId="S::ssome@uiowa.edu::187c4248-9cfc-4463-9e71-0f2a62f6a4c0" providerId="AD" clId="Web-{326132F5-338F-A2A8-5ADC-B05ABC668DC7}" dt="2024-03-21T06:35:24.244" v="319"/>
        <pc:sldMkLst>
          <pc:docMk/>
          <pc:sldMk cId="2856800452" sldId="267"/>
        </pc:sldMkLst>
        <pc:spChg chg="add mod">
          <ac:chgData name="Some, Joslin J" userId="S::ssome@uiowa.edu::187c4248-9cfc-4463-9e71-0f2a62f6a4c0" providerId="AD" clId="Web-{326132F5-338F-A2A8-5ADC-B05ABC668DC7}" dt="2024-03-21T06:30:56.139" v="281" actId="20577"/>
          <ac:spMkLst>
            <pc:docMk/>
            <pc:sldMk cId="2856800452" sldId="267"/>
            <ac:spMk id="2" creationId="{B30F5E2B-3D90-D124-5B37-0427F3414D44}"/>
          </ac:spMkLst>
        </pc:spChg>
        <pc:spChg chg="add mod">
          <ac:chgData name="Some, Joslin J" userId="S::ssome@uiowa.edu::187c4248-9cfc-4463-9e71-0f2a62f6a4c0" providerId="AD" clId="Web-{326132F5-338F-A2A8-5ADC-B05ABC668DC7}" dt="2024-03-21T06:28:50.214" v="252" actId="1076"/>
          <ac:spMkLst>
            <pc:docMk/>
            <pc:sldMk cId="2856800452" sldId="267"/>
            <ac:spMk id="3" creationId="{4A9D64A0-C280-429B-9159-7E8AB7BDA7AB}"/>
          </ac:spMkLst>
        </pc:spChg>
        <pc:spChg chg="mod">
          <ac:chgData name="Some, Joslin J" userId="S::ssome@uiowa.edu::187c4248-9cfc-4463-9e71-0f2a62f6a4c0" providerId="AD" clId="Web-{326132F5-338F-A2A8-5ADC-B05ABC668DC7}" dt="2024-03-21T06:18:02.335" v="111" actId="20577"/>
          <ac:spMkLst>
            <pc:docMk/>
            <pc:sldMk cId="2856800452" sldId="267"/>
            <ac:spMk id="5" creationId="{8B37203A-A1FC-0371-9DD7-54CAA5A73690}"/>
          </ac:spMkLst>
        </pc:spChg>
        <pc:spChg chg="add del">
          <ac:chgData name="Some, Joslin J" userId="S::ssome@uiowa.edu::187c4248-9cfc-4463-9e71-0f2a62f6a4c0" providerId="AD" clId="Web-{326132F5-338F-A2A8-5ADC-B05ABC668DC7}" dt="2024-03-21T06:22:09.623" v="132"/>
          <ac:spMkLst>
            <pc:docMk/>
            <pc:sldMk cId="2856800452" sldId="267"/>
            <ac:spMk id="6" creationId="{A9AA9CA5-2330-DAD1-5110-981BF35E061F}"/>
          </ac:spMkLst>
        </pc:spChg>
        <pc:spChg chg="add mod">
          <ac:chgData name="Some, Joslin J" userId="S::ssome@uiowa.edu::187c4248-9cfc-4463-9e71-0f2a62f6a4c0" providerId="AD" clId="Web-{326132F5-338F-A2A8-5ADC-B05ABC668DC7}" dt="2024-03-21T06:30:22.591" v="276" actId="1076"/>
          <ac:spMkLst>
            <pc:docMk/>
            <pc:sldMk cId="2856800452" sldId="267"/>
            <ac:spMk id="7" creationId="{584E0C70-A290-F146-65F1-A82E4CFDEFD3}"/>
          </ac:spMkLst>
        </pc:spChg>
        <pc:spChg chg="add del">
          <ac:chgData name="Some, Joslin J" userId="S::ssome@uiowa.edu::187c4248-9cfc-4463-9e71-0f2a62f6a4c0" providerId="AD" clId="Web-{326132F5-338F-A2A8-5ADC-B05ABC668DC7}" dt="2024-03-21T06:28:40.292" v="250"/>
          <ac:spMkLst>
            <pc:docMk/>
            <pc:sldMk cId="2856800452" sldId="267"/>
            <ac:spMk id="8" creationId="{09BD8448-69F7-2BA8-5F6F-FCE128ADB11D}"/>
          </ac:spMkLst>
        </pc:spChg>
        <pc:spChg chg="add mod">
          <ac:chgData name="Some, Joslin J" userId="S::ssome@uiowa.edu::187c4248-9cfc-4463-9e71-0f2a62f6a4c0" providerId="AD" clId="Web-{326132F5-338F-A2A8-5ADC-B05ABC668DC7}" dt="2024-03-21T06:30:14.779" v="275" actId="14100"/>
          <ac:spMkLst>
            <pc:docMk/>
            <pc:sldMk cId="2856800452" sldId="267"/>
            <ac:spMk id="9" creationId="{870B16AE-2AC0-DC2F-7CDE-B79CFD42988E}"/>
          </ac:spMkLst>
        </pc:spChg>
        <pc:cxnChg chg="add mod">
          <ac:chgData name="Some, Joslin J" userId="S::ssome@uiowa.edu::187c4248-9cfc-4463-9e71-0f2a62f6a4c0" providerId="AD" clId="Web-{326132F5-338F-A2A8-5ADC-B05ABC668DC7}" dt="2024-03-21T06:31:36.546" v="282" actId="1076"/>
          <ac:cxnSpMkLst>
            <pc:docMk/>
            <pc:sldMk cId="2856800452" sldId="267"/>
            <ac:cxnSpMk id="4" creationId="{976F852D-D9D8-7710-0AF3-F330639A476D}"/>
          </ac:cxnSpMkLst>
        </pc:cxnChg>
      </pc:sldChg>
      <pc:sldChg chg="addSp modSp add replId">
        <pc:chgData name="Some, Joslin J" userId="S::ssome@uiowa.edu::187c4248-9cfc-4463-9e71-0f2a62f6a4c0" providerId="AD" clId="Web-{326132F5-338F-A2A8-5ADC-B05ABC668DC7}" dt="2024-03-21T06:48:54.174" v="400" actId="20577"/>
        <pc:sldMkLst>
          <pc:docMk/>
          <pc:sldMk cId="2957636620" sldId="268"/>
        </pc:sldMkLst>
        <pc:spChg chg="add mod">
          <ac:chgData name="Some, Joslin J" userId="S::ssome@uiowa.edu::187c4248-9cfc-4463-9e71-0f2a62f6a4c0" providerId="AD" clId="Web-{326132F5-338F-A2A8-5ADC-B05ABC668DC7}" dt="2024-03-21T06:35:04.958" v="316" actId="14100"/>
          <ac:spMkLst>
            <pc:docMk/>
            <pc:sldMk cId="2957636620" sldId="268"/>
            <ac:spMk id="2" creationId="{06E8B206-9295-C7DF-7151-C7CA4C264CC8}"/>
          </ac:spMkLst>
        </pc:spChg>
        <pc:spChg chg="add mod">
          <ac:chgData name="Some, Joslin J" userId="S::ssome@uiowa.edu::187c4248-9cfc-4463-9e71-0f2a62f6a4c0" providerId="AD" clId="Web-{326132F5-338F-A2A8-5ADC-B05ABC668DC7}" dt="2024-03-21T06:48:54.174" v="400" actId="20577"/>
          <ac:spMkLst>
            <pc:docMk/>
            <pc:sldMk cId="2957636620" sldId="268"/>
            <ac:spMk id="3" creationId="{EEEF70FD-8AEB-AC49-200C-537F3F0A1205}"/>
          </ac:spMkLst>
        </pc:spChg>
        <pc:spChg chg="add mod">
          <ac:chgData name="Some, Joslin J" userId="S::ssome@uiowa.edu::187c4248-9cfc-4463-9e71-0f2a62f6a4c0" providerId="AD" clId="Web-{326132F5-338F-A2A8-5ADC-B05ABC668DC7}" dt="2024-03-21T06:48:29.330" v="398" actId="1076"/>
          <ac:spMkLst>
            <pc:docMk/>
            <pc:sldMk cId="2957636620" sldId="268"/>
            <ac:spMk id="4" creationId="{79D75732-91AD-A3CD-640B-C10C10349F46}"/>
          </ac:spMkLst>
        </pc:spChg>
        <pc:spChg chg="mod">
          <ac:chgData name="Some, Joslin J" userId="S::ssome@uiowa.edu::187c4248-9cfc-4463-9e71-0f2a62f6a4c0" providerId="AD" clId="Web-{326132F5-338F-A2A8-5ADC-B05ABC668DC7}" dt="2024-03-21T06:32:05.453" v="285" actId="20577"/>
          <ac:spMkLst>
            <pc:docMk/>
            <pc:sldMk cId="2957636620" sldId="268"/>
            <ac:spMk id="5" creationId="{8B37203A-A1FC-0371-9DD7-54CAA5A73690}"/>
          </ac:spMkLst>
        </pc:spChg>
        <pc:spChg chg="add">
          <ac:chgData name="Some, Joslin J" userId="S::ssome@uiowa.edu::187c4248-9cfc-4463-9e71-0f2a62f6a4c0" providerId="AD" clId="Web-{326132F5-338F-A2A8-5ADC-B05ABC668DC7}" dt="2024-03-21T06:40:17.313" v="356"/>
          <ac:spMkLst>
            <pc:docMk/>
            <pc:sldMk cId="2957636620" sldId="268"/>
            <ac:spMk id="6" creationId="{E5436914-8DCC-AF65-0231-7E1337D625A6}"/>
          </ac:spMkLst>
        </pc:spChg>
        <pc:spChg chg="add mod">
          <ac:chgData name="Some, Joslin J" userId="S::ssome@uiowa.edu::187c4248-9cfc-4463-9e71-0f2a62f6a4c0" providerId="AD" clId="Web-{326132F5-338F-A2A8-5ADC-B05ABC668DC7}" dt="2024-03-21T06:48:36.064" v="399" actId="20577"/>
          <ac:spMkLst>
            <pc:docMk/>
            <pc:sldMk cId="2957636620" sldId="268"/>
            <ac:spMk id="7" creationId="{707BFB56-92CB-4F08-AEC2-8F568A6BA2DC}"/>
          </ac:spMkLst>
        </pc:spChg>
      </pc:sldChg>
      <pc:sldChg chg="modSp add del replId">
        <pc:chgData name="Some, Joslin J" userId="S::ssome@uiowa.edu::187c4248-9cfc-4463-9e71-0f2a62f6a4c0" providerId="AD" clId="Web-{326132F5-338F-A2A8-5ADC-B05ABC668DC7}" dt="2024-03-21T07:03:07.107" v="425"/>
        <pc:sldMkLst>
          <pc:docMk/>
          <pc:sldMk cId="1333497368" sldId="269"/>
        </pc:sldMkLst>
        <pc:spChg chg="mod">
          <ac:chgData name="Some, Joslin J" userId="S::ssome@uiowa.edu::187c4248-9cfc-4463-9e71-0f2a62f6a4c0" providerId="AD" clId="Web-{326132F5-338F-A2A8-5ADC-B05ABC668DC7}" dt="2024-03-21T06:45:05.653" v="384" actId="20577"/>
          <ac:spMkLst>
            <pc:docMk/>
            <pc:sldMk cId="1333497368" sldId="269"/>
            <ac:spMk id="5" creationId="{8B37203A-A1FC-0371-9DD7-54CAA5A73690}"/>
          </ac:spMkLst>
        </pc:spChg>
      </pc:sldChg>
      <pc:sldChg chg="add del replId">
        <pc:chgData name="Some, Joslin J" userId="S::ssome@uiowa.edu::187c4248-9cfc-4463-9e71-0f2a62f6a4c0" providerId="AD" clId="Web-{326132F5-338F-A2A8-5ADC-B05ABC668DC7}" dt="2024-03-21T06:35:18.103" v="318"/>
        <pc:sldMkLst>
          <pc:docMk/>
          <pc:sldMk cId="3525513729" sldId="269"/>
        </pc:sldMkLst>
      </pc:sldChg>
      <pc:sldChg chg="modSp add replId">
        <pc:chgData name="Some, Joslin J" userId="S::ssome@uiowa.edu::187c4248-9cfc-4463-9e71-0f2a62f6a4c0" providerId="AD" clId="Web-{326132F5-338F-A2A8-5ADC-B05ABC668DC7}" dt="2024-03-21T06:46:05.592" v="388" actId="20577"/>
        <pc:sldMkLst>
          <pc:docMk/>
          <pc:sldMk cId="1500553519" sldId="270"/>
        </pc:sldMkLst>
        <pc:spChg chg="mod">
          <ac:chgData name="Some, Joslin J" userId="S::ssome@uiowa.edu::187c4248-9cfc-4463-9e71-0f2a62f6a4c0" providerId="AD" clId="Web-{326132F5-338F-A2A8-5ADC-B05ABC668DC7}" dt="2024-03-21T06:46:05.592" v="388" actId="20577"/>
          <ac:spMkLst>
            <pc:docMk/>
            <pc:sldMk cId="1500553519" sldId="270"/>
            <ac:spMk id="5" creationId="{8B37203A-A1FC-0371-9DD7-54CAA5A73690}"/>
          </ac:spMkLst>
        </pc:spChg>
      </pc:sldChg>
      <pc:sldChg chg="modSp add ord replId">
        <pc:chgData name="Some, Joslin J" userId="S::ssome@uiowa.edu::187c4248-9cfc-4463-9e71-0f2a62f6a4c0" providerId="AD" clId="Web-{326132F5-338F-A2A8-5ADC-B05ABC668DC7}" dt="2024-03-21T06:47:53.485" v="397"/>
        <pc:sldMkLst>
          <pc:docMk/>
          <pc:sldMk cId="3665686255" sldId="271"/>
        </pc:sldMkLst>
        <pc:spChg chg="mod">
          <ac:chgData name="Some, Joslin J" userId="S::ssome@uiowa.edu::187c4248-9cfc-4463-9e71-0f2a62f6a4c0" providerId="AD" clId="Web-{326132F5-338F-A2A8-5ADC-B05ABC668DC7}" dt="2024-03-21T06:47:14.969" v="396" actId="20577"/>
          <ac:spMkLst>
            <pc:docMk/>
            <pc:sldMk cId="3665686255" sldId="271"/>
            <ac:spMk id="5" creationId="{8B37203A-A1FC-0371-9DD7-54CAA5A73690}"/>
          </ac:spMkLst>
        </pc:spChg>
      </pc:sldChg>
    </pc:docChg>
  </pc:docChgLst>
  <pc:docChgLst>
    <pc:chgData name="Some, Joslin J" userId="S::ssome@uiowa.edu::187c4248-9cfc-4463-9e71-0f2a62f6a4c0" providerId="AD" clId="Web-{DC6F11CF-4B34-1A7A-985E-5DA7109934C3}"/>
    <pc:docChg chg="addSld modSld sldOrd">
      <pc:chgData name="Some, Joslin J" userId="S::ssome@uiowa.edu::187c4248-9cfc-4463-9e71-0f2a62f6a4c0" providerId="AD" clId="Web-{DC6F11CF-4B34-1A7A-985E-5DA7109934C3}" dt="2024-03-21T05:13:18.726" v="56"/>
      <pc:docMkLst>
        <pc:docMk/>
      </pc:docMkLst>
      <pc:sldChg chg="addSp delSp modSp ord">
        <pc:chgData name="Some, Joslin J" userId="S::ssome@uiowa.edu::187c4248-9cfc-4463-9e71-0f2a62f6a4c0" providerId="AD" clId="Web-{DC6F11CF-4B34-1A7A-985E-5DA7109934C3}" dt="2024-03-21T05:13:18.726" v="56"/>
        <pc:sldMkLst>
          <pc:docMk/>
          <pc:sldMk cId="676540505" sldId="260"/>
        </pc:sldMkLst>
        <pc:spChg chg="add mod">
          <ac:chgData name="Some, Joslin J" userId="S::ssome@uiowa.edu::187c4248-9cfc-4463-9e71-0f2a62f6a4c0" providerId="AD" clId="Web-{DC6F11CF-4B34-1A7A-985E-5DA7109934C3}" dt="2024-03-21T05:04:38.475" v="5" actId="14100"/>
          <ac:spMkLst>
            <pc:docMk/>
            <pc:sldMk cId="676540505" sldId="260"/>
            <ac:spMk id="2" creationId="{7BCE31DB-E7F6-B518-202F-7E507781851C}"/>
          </ac:spMkLst>
        </pc:spChg>
        <pc:spChg chg="mod">
          <ac:chgData name="Some, Joslin J" userId="S::ssome@uiowa.edu::187c4248-9cfc-4463-9e71-0f2a62f6a4c0" providerId="AD" clId="Web-{DC6F11CF-4B34-1A7A-985E-5DA7109934C3}" dt="2024-03-21T05:10:53.518" v="53" actId="1076"/>
          <ac:spMkLst>
            <pc:docMk/>
            <pc:sldMk cId="676540505" sldId="260"/>
            <ac:spMk id="3" creationId="{0AFCFA11-B411-9D9B-9C51-53E98D18267B}"/>
          </ac:spMkLst>
        </pc:spChg>
        <pc:spChg chg="add mod">
          <ac:chgData name="Some, Joslin J" userId="S::ssome@uiowa.edu::187c4248-9cfc-4463-9e71-0f2a62f6a4c0" providerId="AD" clId="Web-{DC6F11CF-4B34-1A7A-985E-5DA7109934C3}" dt="2024-03-21T05:05:28.508" v="16" actId="1076"/>
          <ac:spMkLst>
            <pc:docMk/>
            <pc:sldMk cId="676540505" sldId="260"/>
            <ac:spMk id="8" creationId="{79430C36-DBF0-72B4-4B63-79710C4C252F}"/>
          </ac:spMkLst>
        </pc:spChg>
        <pc:spChg chg="add mod">
          <ac:chgData name="Some, Joslin J" userId="S::ssome@uiowa.edu::187c4248-9cfc-4463-9e71-0f2a62f6a4c0" providerId="AD" clId="Web-{DC6F11CF-4B34-1A7A-985E-5DA7109934C3}" dt="2024-03-21T05:09:25.922" v="46" actId="1076"/>
          <ac:spMkLst>
            <pc:docMk/>
            <pc:sldMk cId="676540505" sldId="260"/>
            <ac:spMk id="10" creationId="{98EA9EFD-E988-C04A-C119-5A67EBBC89FA}"/>
          </ac:spMkLst>
        </pc:spChg>
        <pc:spChg chg="del">
          <ac:chgData name="Some, Joslin J" userId="S::ssome@uiowa.edu::187c4248-9cfc-4463-9e71-0f2a62f6a4c0" providerId="AD" clId="Web-{DC6F11CF-4B34-1A7A-985E-5DA7109934C3}" dt="2024-03-21T05:03:30.670" v="0"/>
          <ac:spMkLst>
            <pc:docMk/>
            <pc:sldMk cId="676540505" sldId="260"/>
            <ac:spMk id="11" creationId="{23816567-D9E1-E5E4-3AD4-57651549A6F8}"/>
          </ac:spMkLst>
        </pc:spChg>
        <pc:spChg chg="add mod">
          <ac:chgData name="Some, Joslin J" userId="S::ssome@uiowa.edu::187c4248-9cfc-4463-9e71-0f2a62f6a4c0" providerId="AD" clId="Web-{DC6F11CF-4B34-1A7A-985E-5DA7109934C3}" dt="2024-03-21T05:10:10.173" v="51" actId="20577"/>
          <ac:spMkLst>
            <pc:docMk/>
            <pc:sldMk cId="676540505" sldId="260"/>
            <ac:spMk id="13" creationId="{EF907914-505E-518E-DE44-4273BF3F93C0}"/>
          </ac:spMkLst>
        </pc:spChg>
      </pc:sldChg>
      <pc:sldChg chg="new">
        <pc:chgData name="Some, Joslin J" userId="S::ssome@uiowa.edu::187c4248-9cfc-4463-9e71-0f2a62f6a4c0" providerId="AD" clId="Web-{DC6F11CF-4B34-1A7A-985E-5DA7109934C3}" dt="2024-03-21T05:11:06.644" v="54"/>
        <pc:sldMkLst>
          <pc:docMk/>
          <pc:sldMk cId="2387824685" sldId="261"/>
        </pc:sldMkLst>
      </pc:sldChg>
      <pc:sldChg chg="add replId">
        <pc:chgData name="Some, Joslin J" userId="S::ssome@uiowa.edu::187c4248-9cfc-4463-9e71-0f2a62f6a4c0" providerId="AD" clId="Web-{DC6F11CF-4B34-1A7A-985E-5DA7109934C3}" dt="2024-03-21T05:13:18.616" v="55"/>
        <pc:sldMkLst>
          <pc:docMk/>
          <pc:sldMk cId="2274098125" sldId="262"/>
        </pc:sldMkLst>
      </pc:sldChg>
    </pc:docChg>
  </pc:docChgLst>
  <pc:docChgLst>
    <pc:chgData name="Some, Joslin J" userId="S::ssome@uiowa.edu::187c4248-9cfc-4463-9e71-0f2a62f6a4c0" providerId="AD" clId="Web-{56C2DB68-C95D-B544-E85E-A205471D8BC2}"/>
    <pc:docChg chg="addSld delSld modSld addMainMaster">
      <pc:chgData name="Some, Joslin J" userId="S::ssome@uiowa.edu::187c4248-9cfc-4463-9e71-0f2a62f6a4c0" providerId="AD" clId="Web-{56C2DB68-C95D-B544-E85E-A205471D8BC2}" dt="2024-03-21T04:56:27.986" v="275" actId="1076"/>
      <pc:docMkLst>
        <pc:docMk/>
      </pc:docMkLst>
      <pc:sldChg chg="del">
        <pc:chgData name="Some, Joslin J" userId="S::ssome@uiowa.edu::187c4248-9cfc-4463-9e71-0f2a62f6a4c0" providerId="AD" clId="Web-{56C2DB68-C95D-B544-E85E-A205471D8BC2}" dt="2024-03-21T04:34:48.136" v="4"/>
        <pc:sldMkLst>
          <pc:docMk/>
          <pc:sldMk cId="109857222" sldId="256"/>
        </pc:sldMkLst>
      </pc:sldChg>
      <pc:sldChg chg="modSp add">
        <pc:chgData name="Some, Joslin J" userId="S::ssome@uiowa.edu::187c4248-9cfc-4463-9e71-0f2a62f6a4c0" providerId="AD" clId="Web-{56C2DB68-C95D-B544-E85E-A205471D8BC2}" dt="2024-03-21T04:36:25.607" v="14" actId="20577"/>
        <pc:sldMkLst>
          <pc:docMk/>
          <pc:sldMk cId="1296318498" sldId="257"/>
        </pc:sldMkLst>
        <pc:spChg chg="mod">
          <ac:chgData name="Some, Joslin J" userId="S::ssome@uiowa.edu::187c4248-9cfc-4463-9e71-0f2a62f6a4c0" providerId="AD" clId="Web-{56C2DB68-C95D-B544-E85E-A205471D8BC2}" dt="2024-03-21T04:36:25.607" v="14" actId="20577"/>
          <ac:spMkLst>
            <pc:docMk/>
            <pc:sldMk cId="1296318498" sldId="257"/>
            <ac:spMk id="2" creationId="{59480B23-7308-1745-A1A9-A5522BA49EE8}"/>
          </ac:spMkLst>
        </pc:spChg>
        <pc:spChg chg="mod">
          <ac:chgData name="Some, Joslin J" userId="S::ssome@uiowa.edu::187c4248-9cfc-4463-9e71-0f2a62f6a4c0" providerId="AD" clId="Web-{56C2DB68-C95D-B544-E85E-A205471D8BC2}" dt="2024-03-21T04:35:05.839" v="6" actId="20577"/>
          <ac:spMkLst>
            <pc:docMk/>
            <pc:sldMk cId="1296318498" sldId="257"/>
            <ac:spMk id="13" creationId="{6C5EE2B8-026E-D04B-8925-60FA6F76C380}"/>
          </ac:spMkLst>
        </pc:spChg>
      </pc:sldChg>
      <pc:sldChg chg="add del">
        <pc:chgData name="Some, Joslin J" userId="S::ssome@uiowa.edu::187c4248-9cfc-4463-9e71-0f2a62f6a4c0" providerId="AD" clId="Web-{56C2DB68-C95D-B544-E85E-A205471D8BC2}" dt="2024-03-21T04:34:41.573" v="3"/>
        <pc:sldMkLst>
          <pc:docMk/>
          <pc:sldMk cId="3251621746" sldId="258"/>
        </pc:sldMkLst>
      </pc:sldChg>
      <pc:sldChg chg="addSp delSp modSp add">
        <pc:chgData name="Some, Joslin J" userId="S::ssome@uiowa.edu::187c4248-9cfc-4463-9e71-0f2a62f6a4c0" providerId="AD" clId="Web-{56C2DB68-C95D-B544-E85E-A205471D8BC2}" dt="2024-03-21T04:43:37.278" v="194" actId="1076"/>
        <pc:sldMkLst>
          <pc:docMk/>
          <pc:sldMk cId="3762958415" sldId="259"/>
        </pc:sldMkLst>
        <pc:spChg chg="del">
          <ac:chgData name="Some, Joslin J" userId="S::ssome@uiowa.edu::187c4248-9cfc-4463-9e71-0f2a62f6a4c0" providerId="AD" clId="Web-{56C2DB68-C95D-B544-E85E-A205471D8BC2}" dt="2024-03-21T04:36:38.732" v="16"/>
          <ac:spMkLst>
            <pc:docMk/>
            <pc:sldMk cId="3762958415" sldId="259"/>
            <ac:spMk id="4" creationId="{430D18FC-CBE3-AD82-BD25-9E932DD25B8B}"/>
          </ac:spMkLst>
        </pc:spChg>
        <pc:spChg chg="add mod">
          <ac:chgData name="Some, Joslin J" userId="S::ssome@uiowa.edu::187c4248-9cfc-4463-9e71-0f2a62f6a4c0" providerId="AD" clId="Web-{56C2DB68-C95D-B544-E85E-A205471D8BC2}" dt="2024-03-21T04:37:38.687" v="27" actId="1076"/>
          <ac:spMkLst>
            <pc:docMk/>
            <pc:sldMk cId="3762958415" sldId="259"/>
            <ac:spMk id="5" creationId="{8B37203A-A1FC-0371-9DD7-54CAA5A73690}"/>
          </ac:spMkLst>
        </pc:spChg>
        <pc:spChg chg="del">
          <ac:chgData name="Some, Joslin J" userId="S::ssome@uiowa.edu::187c4248-9cfc-4463-9e71-0f2a62f6a4c0" providerId="AD" clId="Web-{56C2DB68-C95D-B544-E85E-A205471D8BC2}" dt="2024-03-21T04:36:41.139" v="17"/>
          <ac:spMkLst>
            <pc:docMk/>
            <pc:sldMk cId="3762958415" sldId="259"/>
            <ac:spMk id="6" creationId="{BCA3DC8B-C82D-9D67-5BFE-642C1E30DD7A}"/>
          </ac:spMkLst>
        </pc:spChg>
        <pc:spChg chg="add del mod">
          <ac:chgData name="Some, Joslin J" userId="S::ssome@uiowa.edu::187c4248-9cfc-4463-9e71-0f2a62f6a4c0" providerId="AD" clId="Web-{56C2DB68-C95D-B544-E85E-A205471D8BC2}" dt="2024-03-21T04:37:25.827" v="26"/>
          <ac:spMkLst>
            <pc:docMk/>
            <pc:sldMk cId="3762958415" sldId="259"/>
            <ac:spMk id="7" creationId="{FB60B42E-8061-3B7B-A218-1E7DC8214F77}"/>
          </ac:spMkLst>
        </pc:spChg>
        <pc:spChg chg="add mod">
          <ac:chgData name="Some, Joslin J" userId="S::ssome@uiowa.edu::187c4248-9cfc-4463-9e71-0f2a62f6a4c0" providerId="AD" clId="Web-{56C2DB68-C95D-B544-E85E-A205471D8BC2}" dt="2024-03-21T04:43:37.278" v="194" actId="1076"/>
          <ac:spMkLst>
            <pc:docMk/>
            <pc:sldMk cId="3762958415" sldId="259"/>
            <ac:spMk id="8" creationId="{B1B105E5-E5EB-5E47-2450-75760FE89651}"/>
          </ac:spMkLst>
        </pc:spChg>
        <pc:picChg chg="del">
          <ac:chgData name="Some, Joslin J" userId="S::ssome@uiowa.edu::187c4248-9cfc-4463-9e71-0f2a62f6a4c0" providerId="AD" clId="Web-{56C2DB68-C95D-B544-E85E-A205471D8BC2}" dt="2024-03-21T04:36:30.420" v="15"/>
          <ac:picMkLst>
            <pc:docMk/>
            <pc:sldMk cId="3762958415" sldId="259"/>
            <ac:picMk id="2" creationId="{6EE98B68-3EDD-7C45-A0E1-F23C5AA6C282}"/>
          </ac:picMkLst>
        </pc:picChg>
      </pc:sldChg>
      <pc:sldChg chg="addSp delSp modSp add replId">
        <pc:chgData name="Some, Joslin J" userId="S::ssome@uiowa.edu::187c4248-9cfc-4463-9e71-0f2a62f6a4c0" providerId="AD" clId="Web-{56C2DB68-C95D-B544-E85E-A205471D8BC2}" dt="2024-03-21T04:56:27.986" v="275" actId="1076"/>
        <pc:sldMkLst>
          <pc:docMk/>
          <pc:sldMk cId="676540505" sldId="260"/>
        </pc:sldMkLst>
        <pc:spChg chg="add del mod">
          <ac:chgData name="Some, Joslin J" userId="S::ssome@uiowa.edu::187c4248-9cfc-4463-9e71-0f2a62f6a4c0" providerId="AD" clId="Web-{56C2DB68-C95D-B544-E85E-A205471D8BC2}" dt="2024-03-21T04:47:37.019" v="215"/>
          <ac:spMkLst>
            <pc:docMk/>
            <pc:sldMk cId="676540505" sldId="260"/>
            <ac:spMk id="2" creationId="{C4F9246B-ECF3-791E-DDE9-B2E4E6428AD8}"/>
          </ac:spMkLst>
        </pc:spChg>
        <pc:spChg chg="add mod">
          <ac:chgData name="Some, Joslin J" userId="S::ssome@uiowa.edu::187c4248-9cfc-4463-9e71-0f2a62f6a4c0" providerId="AD" clId="Web-{56C2DB68-C95D-B544-E85E-A205471D8BC2}" dt="2024-03-21T04:48:15.957" v="218"/>
          <ac:spMkLst>
            <pc:docMk/>
            <pc:sldMk cId="676540505" sldId="260"/>
            <ac:spMk id="3" creationId="{0AFCFA11-B411-9D9B-9C51-53E98D18267B}"/>
          </ac:spMkLst>
        </pc:spChg>
        <pc:spChg chg="add mod">
          <ac:chgData name="Some, Joslin J" userId="S::ssome@uiowa.edu::187c4248-9cfc-4463-9e71-0f2a62f6a4c0" providerId="AD" clId="Web-{56C2DB68-C95D-B544-E85E-A205471D8BC2}" dt="2024-03-21T04:55:54.423" v="270" actId="1076"/>
          <ac:spMkLst>
            <pc:docMk/>
            <pc:sldMk cId="676540505" sldId="260"/>
            <ac:spMk id="4" creationId="{90BCE884-568E-46D3-DF7B-794DC9432A31}"/>
          </ac:spMkLst>
        </pc:spChg>
        <pc:spChg chg="mod">
          <ac:chgData name="Some, Joslin J" userId="S::ssome@uiowa.edu::187c4248-9cfc-4463-9e71-0f2a62f6a4c0" providerId="AD" clId="Web-{56C2DB68-C95D-B544-E85E-A205471D8BC2}" dt="2024-03-21T04:44:59.390" v="205" actId="20577"/>
          <ac:spMkLst>
            <pc:docMk/>
            <pc:sldMk cId="676540505" sldId="260"/>
            <ac:spMk id="5" creationId="{8B37203A-A1FC-0371-9DD7-54CAA5A73690}"/>
          </ac:spMkLst>
        </pc:spChg>
        <pc:spChg chg="add mod">
          <ac:chgData name="Some, Joslin J" userId="S::ssome@uiowa.edu::187c4248-9cfc-4463-9e71-0f2a62f6a4c0" providerId="AD" clId="Web-{56C2DB68-C95D-B544-E85E-A205471D8BC2}" dt="2024-03-21T04:55:17.359" v="264" actId="20577"/>
          <ac:spMkLst>
            <pc:docMk/>
            <pc:sldMk cId="676540505" sldId="260"/>
            <ac:spMk id="6" creationId="{12E846E4-8DD5-496E-F099-9FB3BD5274CC}"/>
          </ac:spMkLst>
        </pc:spChg>
        <pc:spChg chg="add mod">
          <ac:chgData name="Some, Joslin J" userId="S::ssome@uiowa.edu::187c4248-9cfc-4463-9e71-0f2a62f6a4c0" providerId="AD" clId="Web-{56C2DB68-C95D-B544-E85E-A205471D8BC2}" dt="2024-03-21T04:55:39.125" v="269" actId="20577"/>
          <ac:spMkLst>
            <pc:docMk/>
            <pc:sldMk cId="676540505" sldId="260"/>
            <ac:spMk id="7" creationId="{65D83EEE-B0D2-DFF3-AD73-A4A13B5BE8CA}"/>
          </ac:spMkLst>
        </pc:spChg>
        <pc:spChg chg="del mod">
          <ac:chgData name="Some, Joslin J" userId="S::ssome@uiowa.edu::187c4248-9cfc-4463-9e71-0f2a62f6a4c0" providerId="AD" clId="Web-{56C2DB68-C95D-B544-E85E-A205471D8BC2}" dt="2024-03-21T04:45:53.626" v="207"/>
          <ac:spMkLst>
            <pc:docMk/>
            <pc:sldMk cId="676540505" sldId="260"/>
            <ac:spMk id="8" creationId="{B1B105E5-E5EB-5E47-2450-75760FE89651}"/>
          </ac:spMkLst>
        </pc:spChg>
        <pc:spChg chg="add mod">
          <ac:chgData name="Some, Joslin J" userId="S::ssome@uiowa.edu::187c4248-9cfc-4463-9e71-0f2a62f6a4c0" providerId="AD" clId="Web-{56C2DB68-C95D-B544-E85E-A205471D8BC2}" dt="2024-03-21T04:55:54.454" v="271" actId="1076"/>
          <ac:spMkLst>
            <pc:docMk/>
            <pc:sldMk cId="676540505" sldId="260"/>
            <ac:spMk id="9" creationId="{E0483B57-0956-6C5B-3CDE-ABA5638A1CD9}"/>
          </ac:spMkLst>
        </pc:spChg>
        <pc:spChg chg="add del">
          <ac:chgData name="Some, Joslin J" userId="S::ssome@uiowa.edu::187c4248-9cfc-4463-9e71-0f2a62f6a4c0" providerId="AD" clId="Web-{56C2DB68-C95D-B544-E85E-A205471D8BC2}" dt="2024-03-21T04:56:27.049" v="273"/>
          <ac:spMkLst>
            <pc:docMk/>
            <pc:sldMk cId="676540505" sldId="260"/>
            <ac:spMk id="10" creationId="{96F7F3E4-5B6E-C0C4-F693-1782D6E30535}"/>
          </ac:spMkLst>
        </pc:spChg>
        <pc:spChg chg="add mod">
          <ac:chgData name="Some, Joslin J" userId="S::ssome@uiowa.edu::187c4248-9cfc-4463-9e71-0f2a62f6a4c0" providerId="AD" clId="Web-{56C2DB68-C95D-B544-E85E-A205471D8BC2}" dt="2024-03-21T04:56:27.986" v="275" actId="1076"/>
          <ac:spMkLst>
            <pc:docMk/>
            <pc:sldMk cId="676540505" sldId="260"/>
            <ac:spMk id="11" creationId="{23816567-D9E1-E5E4-3AD4-57651549A6F8}"/>
          </ac:spMkLst>
        </pc:spChg>
      </pc:sldChg>
      <pc:sldChg chg="new del">
        <pc:chgData name="Some, Joslin J" userId="S::ssome@uiowa.edu::187c4248-9cfc-4463-9e71-0f2a62f6a4c0" providerId="AD" clId="Web-{56C2DB68-C95D-B544-E85E-A205471D8BC2}" dt="2024-03-21T04:43:59.779" v="196"/>
        <pc:sldMkLst>
          <pc:docMk/>
          <pc:sldMk cId="3957458882" sldId="260"/>
        </pc:sldMkLst>
      </pc:sldChg>
      <pc:sldMasterChg chg="add addSldLayout">
        <pc:chgData name="Some, Joslin J" userId="S::ssome@uiowa.edu::187c4248-9cfc-4463-9e71-0f2a62f6a4c0" providerId="AD" clId="Web-{56C2DB68-C95D-B544-E85E-A205471D8BC2}" dt="2024-03-21T04:34:34.901" v="2"/>
        <pc:sldMasterMkLst>
          <pc:docMk/>
          <pc:sldMasterMk cId="2970061491" sldId="2147483648"/>
        </pc:sldMasterMkLst>
        <pc:sldLayoutChg chg="add">
          <pc:chgData name="Some, Joslin J" userId="S::ssome@uiowa.edu::187c4248-9cfc-4463-9e71-0f2a62f6a4c0" providerId="AD" clId="Web-{56C2DB68-C95D-B544-E85E-A205471D8BC2}" dt="2024-03-21T04:34:34.901" v="2"/>
          <pc:sldLayoutMkLst>
            <pc:docMk/>
            <pc:sldMasterMk cId="2970061491" sldId="2147483648"/>
            <pc:sldLayoutMk cId="691165391" sldId="2147483650"/>
          </pc:sldLayoutMkLst>
        </pc:sldLayoutChg>
        <pc:sldLayoutChg chg="add">
          <pc:chgData name="Some, Joslin J" userId="S::ssome@uiowa.edu::187c4248-9cfc-4463-9e71-0f2a62f6a4c0" providerId="AD" clId="Web-{56C2DB68-C95D-B544-E85E-A205471D8BC2}" dt="2024-03-21T04:34:20.557" v="0"/>
          <pc:sldLayoutMkLst>
            <pc:docMk/>
            <pc:sldMasterMk cId="2970061491" sldId="2147483648"/>
            <pc:sldLayoutMk cId="3559901053" sldId="2147483656"/>
          </pc:sldLayoutMkLst>
        </pc:sldLayoutChg>
      </pc:sldMasterChg>
    </pc:docChg>
  </pc:docChgLst>
  <pc:docChgLst>
    <pc:chgData name="Some, Joslin J" userId="S::ssome@uiowa.edu::187c4248-9cfc-4463-9e71-0f2a62f6a4c0" providerId="AD" clId="Web-{9D955BDA-EC98-0EC9-D240-495EDAD95CF0}"/>
    <pc:docChg chg="modSld">
      <pc:chgData name="Some, Joslin J" userId="S::ssome@uiowa.edu::187c4248-9cfc-4463-9e71-0f2a62f6a4c0" providerId="AD" clId="Web-{9D955BDA-EC98-0EC9-D240-495EDAD95CF0}" dt="2024-03-22T16:46:12.821" v="43" actId="20577"/>
      <pc:docMkLst>
        <pc:docMk/>
      </pc:docMkLst>
      <pc:sldChg chg="addSp delSp modSp">
        <pc:chgData name="Some, Joslin J" userId="S::ssome@uiowa.edu::187c4248-9cfc-4463-9e71-0f2a62f6a4c0" providerId="AD" clId="Web-{9D955BDA-EC98-0EC9-D240-495EDAD95CF0}" dt="2024-03-22T16:37:00.255" v="7" actId="1076"/>
        <pc:sldMkLst>
          <pc:docMk/>
          <pc:sldMk cId="3568107041" sldId="265"/>
        </pc:sldMkLst>
        <pc:spChg chg="mod">
          <ac:chgData name="Some, Joslin J" userId="S::ssome@uiowa.edu::187c4248-9cfc-4463-9e71-0f2a62f6a4c0" providerId="AD" clId="Web-{9D955BDA-EC98-0EC9-D240-495EDAD95CF0}" dt="2024-03-22T16:36:58.130" v="6" actId="1076"/>
          <ac:spMkLst>
            <pc:docMk/>
            <pc:sldMk cId="3568107041" sldId="265"/>
            <ac:spMk id="4" creationId="{D1B15F86-1E93-123E-AFC2-F151AA7A4271}"/>
          </ac:spMkLst>
        </pc:spChg>
        <pc:picChg chg="del">
          <ac:chgData name="Some, Joslin J" userId="S::ssome@uiowa.edu::187c4248-9cfc-4463-9e71-0f2a62f6a4c0" providerId="AD" clId="Web-{9D955BDA-EC98-0EC9-D240-495EDAD95CF0}" dt="2024-03-22T16:36:21.082" v="2"/>
          <ac:picMkLst>
            <pc:docMk/>
            <pc:sldMk cId="3568107041" sldId="265"/>
            <ac:picMk id="3" creationId="{24BABF67-C175-8D3D-D927-0CC69FBAFD81}"/>
          </ac:picMkLst>
        </pc:picChg>
        <pc:picChg chg="add mod">
          <ac:chgData name="Some, Joslin J" userId="S::ssome@uiowa.edu::187c4248-9cfc-4463-9e71-0f2a62f6a4c0" providerId="AD" clId="Web-{9D955BDA-EC98-0EC9-D240-495EDAD95CF0}" dt="2024-03-22T16:37:00.255" v="7" actId="1076"/>
          <ac:picMkLst>
            <pc:docMk/>
            <pc:sldMk cId="3568107041" sldId="265"/>
            <ac:picMk id="10" creationId="{EBDC5E9A-3648-35D4-F10B-3D05F3A9DCBB}"/>
          </ac:picMkLst>
        </pc:picChg>
      </pc:sldChg>
      <pc:sldChg chg="modSp">
        <pc:chgData name="Some, Joslin J" userId="S::ssome@uiowa.edu::187c4248-9cfc-4463-9e71-0f2a62f6a4c0" providerId="AD" clId="Web-{9D955BDA-EC98-0EC9-D240-495EDAD95CF0}" dt="2024-03-22T16:46:12.821" v="43" actId="20577"/>
        <pc:sldMkLst>
          <pc:docMk/>
          <pc:sldMk cId="2856800452" sldId="267"/>
        </pc:sldMkLst>
        <pc:spChg chg="mod">
          <ac:chgData name="Some, Joslin J" userId="S::ssome@uiowa.edu::187c4248-9cfc-4463-9e71-0f2a62f6a4c0" providerId="AD" clId="Web-{9D955BDA-EC98-0EC9-D240-495EDAD95CF0}" dt="2024-03-22T16:46:12.821" v="43" actId="20577"/>
          <ac:spMkLst>
            <pc:docMk/>
            <pc:sldMk cId="2856800452" sldId="267"/>
            <ac:spMk id="2" creationId="{B30F5E2B-3D90-D124-5B37-0427F3414D44}"/>
          </ac:spMkLst>
        </pc:spChg>
      </pc:sldChg>
      <pc:sldChg chg="addSp modSp">
        <pc:chgData name="Some, Joslin J" userId="S::ssome@uiowa.edu::187c4248-9cfc-4463-9e71-0f2a62f6a4c0" providerId="AD" clId="Web-{9D955BDA-EC98-0EC9-D240-495EDAD95CF0}" dt="2024-03-22T16:28:19.487" v="1"/>
        <pc:sldMkLst>
          <pc:docMk/>
          <pc:sldMk cId="3421947996" sldId="275"/>
        </pc:sldMkLst>
        <pc:picChg chg="add mod">
          <ac:chgData name="Some, Joslin J" userId="S::ssome@uiowa.edu::187c4248-9cfc-4463-9e71-0f2a62f6a4c0" providerId="AD" clId="Web-{9D955BDA-EC98-0EC9-D240-495EDAD95CF0}" dt="2024-03-22T16:28:19.487" v="1"/>
          <ac:picMkLst>
            <pc:docMk/>
            <pc:sldMk cId="3421947996" sldId="275"/>
            <ac:picMk id="3" creationId="{70A28ECA-A03E-81AE-0FEC-D74FC60902E7}"/>
          </ac:picMkLst>
        </pc:picChg>
      </pc:sldChg>
    </pc:docChg>
  </pc:docChgLst>
  <pc:docChgLst>
    <pc:chgData name="DeSollar, Benjamin R" userId="b95cf8ca-ff77-4aae-ba42-e3b273c9949b" providerId="ADAL" clId="{162610A8-EF23-B14F-A67E-B3B364572C54}"/>
    <pc:docChg chg="undo custSel addSld delSld modSld delMainMaster">
      <pc:chgData name="DeSollar, Benjamin R" userId="b95cf8ca-ff77-4aae-ba42-e3b273c9949b" providerId="ADAL" clId="{162610A8-EF23-B14F-A67E-B3B364572C54}" dt="2024-03-21T22:47:55.635" v="213" actId="207"/>
      <pc:docMkLst>
        <pc:docMk/>
      </pc:docMkLst>
      <pc:sldChg chg="modSp mod">
        <pc:chgData name="DeSollar, Benjamin R" userId="b95cf8ca-ff77-4aae-ba42-e3b273c9949b" providerId="ADAL" clId="{162610A8-EF23-B14F-A67E-B3B364572C54}" dt="2024-03-21T22:40:35.736" v="98" actId="20577"/>
        <pc:sldMkLst>
          <pc:docMk/>
          <pc:sldMk cId="1296318498" sldId="257"/>
        </pc:sldMkLst>
        <pc:spChg chg="mod">
          <ac:chgData name="DeSollar, Benjamin R" userId="b95cf8ca-ff77-4aae-ba42-e3b273c9949b" providerId="ADAL" clId="{162610A8-EF23-B14F-A67E-B3B364572C54}" dt="2024-03-21T22:40:35.736" v="98" actId="20577"/>
          <ac:spMkLst>
            <pc:docMk/>
            <pc:sldMk cId="1296318498" sldId="257"/>
            <ac:spMk id="13" creationId="{6C5EE2B8-026E-D04B-8925-60FA6F76C380}"/>
          </ac:spMkLst>
        </pc:spChg>
      </pc:sldChg>
      <pc:sldChg chg="addSp delSp modSp mod">
        <pc:chgData name="DeSollar, Benjamin R" userId="b95cf8ca-ff77-4aae-ba42-e3b273c9949b" providerId="ADAL" clId="{162610A8-EF23-B14F-A67E-B3B364572C54}" dt="2024-03-21T22:41:27.667" v="110" actId="20577"/>
        <pc:sldMkLst>
          <pc:docMk/>
          <pc:sldMk cId="3762958415" sldId="259"/>
        </pc:sldMkLst>
        <pc:spChg chg="add mod">
          <ac:chgData name="DeSollar, Benjamin R" userId="b95cf8ca-ff77-4aae-ba42-e3b273c9949b" providerId="ADAL" clId="{162610A8-EF23-B14F-A67E-B3B364572C54}" dt="2024-03-21T22:41:27.667" v="110" actId="20577"/>
          <ac:spMkLst>
            <pc:docMk/>
            <pc:sldMk cId="3762958415" sldId="259"/>
            <ac:spMk id="2" creationId="{E9F33FAB-E881-8808-71C8-A1D20E282D59}"/>
          </ac:spMkLst>
        </pc:spChg>
        <pc:spChg chg="mod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5" creationId="{8B37203A-A1FC-0371-9DD7-54CAA5A73690}"/>
          </ac:spMkLst>
        </pc:spChg>
        <pc:spChg chg="del">
          <ac:chgData name="DeSollar, Benjamin R" userId="b95cf8ca-ff77-4aae-ba42-e3b273c9949b" providerId="ADAL" clId="{162610A8-EF23-B14F-A67E-B3B364572C54}" dt="2024-03-21T22:36:14.502" v="3" actId="26606"/>
          <ac:spMkLst>
            <pc:docMk/>
            <pc:sldMk cId="3762958415" sldId="259"/>
            <ac:spMk id="8" creationId="{B1B105E5-E5EB-5E47-2450-75760FE89651}"/>
          </ac:spMkLst>
        </pc:spChg>
        <pc:spChg chg="add del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25" creationId="{CB49665F-0298-4449-8D2D-209989CB9EE3}"/>
          </ac:spMkLst>
        </pc:spChg>
        <pc:spChg chg="add del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27" creationId="{A71EEC14-174A-46FA-B046-474750457130}"/>
          </ac:spMkLst>
        </pc:spChg>
        <pc:spChg chg="add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45" creationId="{BACC6370-2D7E-4714-9D71-7542949D7D5D}"/>
          </ac:spMkLst>
        </pc:spChg>
        <pc:spChg chg="add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47" creationId="{F68B3F68-107C-434F-AA38-110D5EA91B85}"/>
          </ac:spMkLst>
        </pc:spChg>
        <pc:spChg chg="add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49" creationId="{AAD0DBB9-1A4B-4391-81D4-CB19F9AB918A}"/>
          </ac:spMkLst>
        </pc:spChg>
        <pc:spChg chg="add">
          <ac:chgData name="DeSollar, Benjamin R" userId="b95cf8ca-ff77-4aae-ba42-e3b273c9949b" providerId="ADAL" clId="{162610A8-EF23-B14F-A67E-B3B364572C54}" dt="2024-03-21T22:40:21.727" v="78" actId="26606"/>
          <ac:spMkLst>
            <pc:docMk/>
            <pc:sldMk cId="3762958415" sldId="259"/>
            <ac:spMk id="51" creationId="{063BBA22-50EA-4C4D-BE05-F1CE4E63AA56}"/>
          </ac:spMkLst>
        </pc:spChg>
        <pc:grpChg chg="del">
          <ac:chgData name="DeSollar, Benjamin R" userId="b95cf8ca-ff77-4aae-ba42-e3b273c9949b" providerId="ADAL" clId="{162610A8-EF23-B14F-A67E-B3B364572C54}" dt="2024-03-21T22:36:14.502" v="3" actId="26606"/>
          <ac:grpSpMkLst>
            <pc:docMk/>
            <pc:sldMk cId="3762958415" sldId="259"/>
            <ac:grpSpMk id="18" creationId="{31C49F18-8757-4E87-5C2E-9D6D7B82BA3B}"/>
          </ac:grpSpMkLst>
        </pc:grpChg>
        <pc:grpChg chg="add del">
          <ac:chgData name="DeSollar, Benjamin R" userId="b95cf8ca-ff77-4aae-ba42-e3b273c9949b" providerId="ADAL" clId="{162610A8-EF23-B14F-A67E-B3B364572C54}" dt="2024-03-21T22:40:21.727" v="78" actId="26606"/>
          <ac:grpSpMkLst>
            <pc:docMk/>
            <pc:sldMk cId="3762958415" sldId="259"/>
            <ac:grpSpMk id="29" creationId="{EEB6CB95-E653-4C6C-AE51-62FD848E8D5B}"/>
          </ac:grpSpMkLst>
        </pc:grpChg>
        <pc:grpChg chg="add del">
          <ac:chgData name="DeSollar, Benjamin R" userId="b95cf8ca-ff77-4aae-ba42-e3b273c9949b" providerId="ADAL" clId="{162610A8-EF23-B14F-A67E-B3B364572C54}" dt="2024-03-21T22:40:21.727" v="78" actId="26606"/>
          <ac:grpSpMkLst>
            <pc:docMk/>
            <pc:sldMk cId="3762958415" sldId="259"/>
            <ac:grpSpMk id="33" creationId="{43F5E015-E085-4624-B431-B42414448684}"/>
          </ac:grpSpMkLst>
        </pc:grpChg>
        <pc:graphicFrameChg chg="add mod modGraphic">
          <ac:chgData name="DeSollar, Benjamin R" userId="b95cf8ca-ff77-4aae-ba42-e3b273c9949b" providerId="ADAL" clId="{162610A8-EF23-B14F-A67E-B3B364572C54}" dt="2024-03-21T22:40:21.727" v="78" actId="26606"/>
          <ac:graphicFrameMkLst>
            <pc:docMk/>
            <pc:sldMk cId="3762958415" sldId="259"/>
            <ac:graphicFrameMk id="21" creationId="{4278C2EB-6F99-B674-7365-4A7D02AAF049}"/>
          </ac:graphicFrameMkLst>
        </pc:graphicFrameChg>
      </pc:sldChg>
      <pc:sldChg chg="addSp delSp modSp mod">
        <pc:chgData name="DeSollar, Benjamin R" userId="b95cf8ca-ff77-4aae-ba42-e3b273c9949b" providerId="ADAL" clId="{162610A8-EF23-B14F-A67E-B3B364572C54}" dt="2024-03-21T22:42:22.338" v="126"/>
        <pc:sldMkLst>
          <pc:docMk/>
          <pc:sldMk cId="676540505" sldId="260"/>
        </pc:sldMkLst>
        <pc:spChg chg="add del">
          <ac:chgData name="DeSollar, Benjamin R" userId="b95cf8ca-ff77-4aae-ba42-e3b273c9949b" providerId="ADAL" clId="{162610A8-EF23-B14F-A67E-B3B364572C54}" dt="2024-03-21T22:42:06.091" v="119" actId="478"/>
          <ac:spMkLst>
            <pc:docMk/>
            <pc:sldMk cId="676540505" sldId="260"/>
            <ac:spMk id="4" creationId="{90BCE884-568E-46D3-DF7B-794DC9432A31}"/>
          </ac:spMkLst>
        </pc:spChg>
        <pc:spChg chg="add del">
          <ac:chgData name="DeSollar, Benjamin R" userId="b95cf8ca-ff77-4aae-ba42-e3b273c9949b" providerId="ADAL" clId="{162610A8-EF23-B14F-A67E-B3B364572C54}" dt="2024-03-21T22:42:06.091" v="119" actId="478"/>
          <ac:spMkLst>
            <pc:docMk/>
            <pc:sldMk cId="676540505" sldId="260"/>
            <ac:spMk id="8" creationId="{79430C36-DBF0-72B4-4B63-79710C4C252F}"/>
          </ac:spMkLst>
        </pc:spChg>
        <pc:spChg chg="mod">
          <ac:chgData name="DeSollar, Benjamin R" userId="b95cf8ca-ff77-4aae-ba42-e3b273c9949b" providerId="ADAL" clId="{162610A8-EF23-B14F-A67E-B3B364572C54}" dt="2024-03-21T22:42:05.113" v="118" actId="1076"/>
          <ac:spMkLst>
            <pc:docMk/>
            <pc:sldMk cId="676540505" sldId="260"/>
            <ac:spMk id="9" creationId="{E0483B57-0956-6C5B-3CDE-ABA5638A1CD9}"/>
          </ac:spMkLst>
        </pc:spChg>
        <pc:spChg chg="add del mod">
          <ac:chgData name="DeSollar, Benjamin R" userId="b95cf8ca-ff77-4aae-ba42-e3b273c9949b" providerId="ADAL" clId="{162610A8-EF23-B14F-A67E-B3B364572C54}" dt="2024-03-21T22:41:45.452" v="115" actId="21"/>
          <ac:spMkLst>
            <pc:docMk/>
            <pc:sldMk cId="676540505" sldId="260"/>
            <ac:spMk id="16" creationId="{99A00494-FA19-EED2-5B4B-D6D27815C2D8}"/>
          </ac:spMkLst>
        </pc:spChg>
        <pc:spChg chg="add del mod">
          <ac:chgData name="DeSollar, Benjamin R" userId="b95cf8ca-ff77-4aae-ba42-e3b273c9949b" providerId="ADAL" clId="{162610A8-EF23-B14F-A67E-B3B364572C54}" dt="2024-03-21T22:42:17.207" v="123"/>
          <ac:spMkLst>
            <pc:docMk/>
            <pc:sldMk cId="676540505" sldId="260"/>
            <ac:spMk id="17" creationId="{40936FD6-1E8A-AA2D-21A4-E49742015E05}"/>
          </ac:spMkLst>
        </pc:spChg>
        <pc:spChg chg="add del mod">
          <ac:chgData name="DeSollar, Benjamin R" userId="b95cf8ca-ff77-4aae-ba42-e3b273c9949b" providerId="ADAL" clId="{162610A8-EF23-B14F-A67E-B3B364572C54}" dt="2024-03-21T22:42:17.441" v="125"/>
          <ac:spMkLst>
            <pc:docMk/>
            <pc:sldMk cId="676540505" sldId="260"/>
            <ac:spMk id="20" creationId="{262020F3-0710-FEA7-1A27-72A01780AA08}"/>
          </ac:spMkLst>
        </pc:spChg>
        <pc:spChg chg="add mod">
          <ac:chgData name="DeSollar, Benjamin R" userId="b95cf8ca-ff77-4aae-ba42-e3b273c9949b" providerId="ADAL" clId="{162610A8-EF23-B14F-A67E-B3B364572C54}" dt="2024-03-21T22:42:22.338" v="126"/>
          <ac:spMkLst>
            <pc:docMk/>
            <pc:sldMk cId="676540505" sldId="260"/>
            <ac:spMk id="21" creationId="{8EF8A5B1-38F5-A44B-3FDB-9109BF381DEC}"/>
          </ac:spMkLst>
        </pc:spChg>
      </pc:sldChg>
      <pc:sldChg chg="addSp delSp modSp mod delDesignElem chgLayout">
        <pc:chgData name="DeSollar, Benjamin R" userId="b95cf8ca-ff77-4aae-ba42-e3b273c9949b" providerId="ADAL" clId="{162610A8-EF23-B14F-A67E-B3B364572C54}" dt="2024-03-21T22:46:00.756" v="207" actId="20577"/>
        <pc:sldMkLst>
          <pc:docMk/>
          <pc:sldMk cId="2274098125" sldId="262"/>
        </pc:sldMkLst>
        <pc:spChg chg="del mod">
          <ac:chgData name="DeSollar, Benjamin R" userId="b95cf8ca-ff77-4aae-ba42-e3b273c9949b" providerId="ADAL" clId="{162610A8-EF23-B14F-A67E-B3B364572C54}" dt="2024-03-21T22:37:55.458" v="28" actId="478"/>
          <ac:spMkLst>
            <pc:docMk/>
            <pc:sldMk cId="2274098125" sldId="262"/>
            <ac:spMk id="2" creationId="{98C873FD-48EA-AC84-A44B-DF0AC0575170}"/>
          </ac:spMkLst>
        </pc:spChg>
        <pc:spChg chg="del mod">
          <ac:chgData name="DeSollar, Benjamin R" userId="b95cf8ca-ff77-4aae-ba42-e3b273c9949b" providerId="ADAL" clId="{162610A8-EF23-B14F-A67E-B3B364572C54}" dt="2024-03-21T22:37:59.033" v="31" actId="478"/>
          <ac:spMkLst>
            <pc:docMk/>
            <pc:sldMk cId="2274098125" sldId="262"/>
            <ac:spMk id="3" creationId="{D4B39BAF-AD69-3B38-9CAA-B43808A7D243}"/>
          </ac:spMkLst>
        </pc:spChg>
        <pc:spChg chg="del mod">
          <ac:chgData name="DeSollar, Benjamin R" userId="b95cf8ca-ff77-4aae-ba42-e3b273c9949b" providerId="ADAL" clId="{162610A8-EF23-B14F-A67E-B3B364572C54}" dt="2024-03-21T22:38:02.125" v="34" actId="478"/>
          <ac:spMkLst>
            <pc:docMk/>
            <pc:sldMk cId="2274098125" sldId="262"/>
            <ac:spMk id="4" creationId="{B364D59F-E041-7CBF-2AC4-8218A8968EB4}"/>
          </ac:spMkLst>
        </pc:spChg>
        <pc:spChg chg="mod ord">
          <ac:chgData name="DeSollar, Benjamin R" userId="b95cf8ca-ff77-4aae-ba42-e3b273c9949b" providerId="ADAL" clId="{162610A8-EF23-B14F-A67E-B3B364572C54}" dt="2024-03-21T22:38:34.741" v="46" actId="26606"/>
          <ac:spMkLst>
            <pc:docMk/>
            <pc:sldMk cId="2274098125" sldId="262"/>
            <ac:spMk id="5" creationId="{8B37203A-A1FC-0371-9DD7-54CAA5A73690}"/>
          </ac:spMkLst>
        </pc:spChg>
        <pc:spChg chg="del mod">
          <ac:chgData name="DeSollar, Benjamin R" userId="b95cf8ca-ff77-4aae-ba42-e3b273c9949b" providerId="ADAL" clId="{162610A8-EF23-B14F-A67E-B3B364572C54}" dt="2024-03-21T22:38:05.054" v="37" actId="478"/>
          <ac:spMkLst>
            <pc:docMk/>
            <pc:sldMk cId="2274098125" sldId="262"/>
            <ac:spMk id="6" creationId="{A6AE24CA-A986-B8ED-79AE-B61BDB8B9957}"/>
          </ac:spMkLst>
        </pc:spChg>
        <pc:spChg chg="del mod">
          <ac:chgData name="DeSollar, Benjamin R" userId="b95cf8ca-ff77-4aae-ba42-e3b273c9949b" providerId="ADAL" clId="{162610A8-EF23-B14F-A67E-B3B364572C54}" dt="2024-03-21T22:38:08.714" v="40" actId="478"/>
          <ac:spMkLst>
            <pc:docMk/>
            <pc:sldMk cId="2274098125" sldId="262"/>
            <ac:spMk id="7" creationId="{986514A8-4023-7BA7-8F76-675771768A86}"/>
          </ac:spMkLst>
        </pc:spChg>
        <pc:spChg chg="add mod ord">
          <ac:chgData name="DeSollar, Benjamin R" userId="b95cf8ca-ff77-4aae-ba42-e3b273c9949b" providerId="ADAL" clId="{162610A8-EF23-B14F-A67E-B3B364572C54}" dt="2024-03-21T22:46:00.756" v="207" actId="20577"/>
          <ac:spMkLst>
            <pc:docMk/>
            <pc:sldMk cId="2274098125" sldId="262"/>
            <ac:spMk id="9" creationId="{1270075D-E76B-E633-5E42-18003E4ED348}"/>
          </ac:spMkLst>
        </pc:spChg>
        <pc:spChg chg="add mod">
          <ac:chgData name="DeSollar, Benjamin R" userId="b95cf8ca-ff77-4aae-ba42-e3b273c9949b" providerId="ADAL" clId="{162610A8-EF23-B14F-A67E-B3B364572C54}" dt="2024-03-21T22:43:36.021" v="165" actId="207"/>
          <ac:spMkLst>
            <pc:docMk/>
            <pc:sldMk cId="2274098125" sldId="262"/>
            <ac:spMk id="10" creationId="{900C46FE-30FA-7DBD-608E-6154B48BA57B}"/>
          </ac:spMkLst>
        </pc:spChg>
        <pc:spChg chg="add">
          <ac:chgData name="DeSollar, Benjamin R" userId="b95cf8ca-ff77-4aae-ba42-e3b273c9949b" providerId="ADAL" clId="{162610A8-EF23-B14F-A67E-B3B364572C54}" dt="2024-03-21T22:38:34.741" v="46" actId="26606"/>
          <ac:spMkLst>
            <pc:docMk/>
            <pc:sldMk cId="2274098125" sldId="262"/>
            <ac:spMk id="11" creationId="{7E0162AD-C6E5-4BF8-A453-76ADB36877D3}"/>
          </ac:spMkLst>
        </pc:spChg>
        <pc:spChg chg="add">
          <ac:chgData name="DeSollar, Benjamin R" userId="b95cf8ca-ff77-4aae-ba42-e3b273c9949b" providerId="ADAL" clId="{162610A8-EF23-B14F-A67E-B3B364572C54}" dt="2024-03-21T22:38:34.741" v="46" actId="26606"/>
          <ac:spMkLst>
            <pc:docMk/>
            <pc:sldMk cId="2274098125" sldId="262"/>
            <ac:spMk id="14" creationId="{2596F992-698C-48C0-9D89-70DA4CE927EF}"/>
          </ac:spMkLst>
        </pc:spChg>
        <pc:spChg chg="add">
          <ac:chgData name="DeSollar, Benjamin R" userId="b95cf8ca-ff77-4aae-ba42-e3b273c9949b" providerId="ADAL" clId="{162610A8-EF23-B14F-A67E-B3B364572C54}" dt="2024-03-21T22:38:34.741" v="46" actId="26606"/>
          <ac:spMkLst>
            <pc:docMk/>
            <pc:sldMk cId="2274098125" sldId="262"/>
            <ac:spMk id="16" creationId="{E7BFF8DC-0AE7-4AD2-9B28-2E5F26D62C30}"/>
          </ac:spMkLst>
        </pc:spChg>
        <pc:grpChg chg="del">
          <ac:chgData name="DeSollar, Benjamin R" userId="b95cf8ca-ff77-4aae-ba42-e3b273c9949b" providerId="ADAL" clId="{162610A8-EF23-B14F-A67E-B3B364572C54}" dt="2024-03-21T22:37:52.935" v="26" actId="700"/>
          <ac:grpSpMkLst>
            <pc:docMk/>
            <pc:sldMk cId="2274098125" sldId="262"/>
            <ac:grpSpMk id="18" creationId="{31C49F18-8757-4E87-5C2E-9D6D7B82BA3B}"/>
          </ac:grpSpMkLst>
        </pc:grpChg>
        <pc:picChg chg="add del mod">
          <ac:chgData name="DeSollar, Benjamin R" userId="b95cf8ca-ff77-4aae-ba42-e3b273c9949b" providerId="ADAL" clId="{162610A8-EF23-B14F-A67E-B3B364572C54}" dt="2024-03-21T22:38:34.741" v="46" actId="26606"/>
          <ac:picMkLst>
            <pc:docMk/>
            <pc:sldMk cId="2274098125" sldId="262"/>
            <ac:picMk id="8" creationId="{7ACCAD80-B67B-5E3B-A98B-8AF11D351E40}"/>
          </ac:picMkLst>
        </pc:picChg>
      </pc:sldChg>
      <pc:sldChg chg="addSp delSp modSp mod">
        <pc:chgData name="DeSollar, Benjamin R" userId="b95cf8ca-ff77-4aae-ba42-e3b273c9949b" providerId="ADAL" clId="{162610A8-EF23-B14F-A67E-B3B364572C54}" dt="2024-03-21T22:44:22.060" v="185" actId="20577"/>
        <pc:sldMkLst>
          <pc:docMk/>
          <pc:sldMk cId="3179042461" sldId="263"/>
        </pc:sldMkLst>
        <pc:spChg chg="add mod">
          <ac:chgData name="DeSollar, Benjamin R" userId="b95cf8ca-ff77-4aae-ba42-e3b273c9949b" providerId="ADAL" clId="{162610A8-EF23-B14F-A67E-B3B364572C54}" dt="2024-03-21T22:44:22.060" v="185" actId="20577"/>
          <ac:spMkLst>
            <pc:docMk/>
            <pc:sldMk cId="3179042461" sldId="263"/>
            <ac:spMk id="2" creationId="{08C377D4-A0B0-A30D-BED2-B70A0F6B2D7A}"/>
          </ac:spMkLst>
        </pc:spChg>
        <pc:spChg chg="mod ord">
          <ac:chgData name="DeSollar, Benjamin R" userId="b95cf8ca-ff77-4aae-ba42-e3b273c9949b" providerId="ADAL" clId="{162610A8-EF23-B14F-A67E-B3B364572C54}" dt="2024-03-21T22:40:08.612" v="77" actId="26606"/>
          <ac:spMkLst>
            <pc:docMk/>
            <pc:sldMk cId="3179042461" sldId="263"/>
            <ac:spMk id="5" creationId="{8B37203A-A1FC-0371-9DD7-54CAA5A73690}"/>
          </ac:spMkLst>
        </pc:spChg>
        <pc:spChg chg="del">
          <ac:chgData name="DeSollar, Benjamin R" userId="b95cf8ca-ff77-4aae-ba42-e3b273c9949b" providerId="ADAL" clId="{162610A8-EF23-B14F-A67E-B3B364572C54}" dt="2024-03-21T22:40:08.612" v="77" actId="26606"/>
          <ac:spMkLst>
            <pc:docMk/>
            <pc:sldMk cId="3179042461" sldId="263"/>
            <ac:spMk id="24" creationId="{53F29798-D584-4792-9B62-3F5F5C36D619}"/>
          </ac:spMkLst>
        </pc:spChg>
        <pc:spChg chg="add">
          <ac:chgData name="DeSollar, Benjamin R" userId="b95cf8ca-ff77-4aae-ba42-e3b273c9949b" providerId="ADAL" clId="{162610A8-EF23-B14F-A67E-B3B364572C54}" dt="2024-03-21T22:40:08.612" v="77" actId="26606"/>
          <ac:spMkLst>
            <pc:docMk/>
            <pc:sldMk cId="3179042461" sldId="263"/>
            <ac:spMk id="29" creationId="{3B47FC9C-2ED3-4100-A4EF-E8CDFEE106C9}"/>
          </ac:spMkLst>
        </pc:spChg>
        <pc:picChg chg="mod">
          <ac:chgData name="DeSollar, Benjamin R" userId="b95cf8ca-ff77-4aae-ba42-e3b273c9949b" providerId="ADAL" clId="{162610A8-EF23-B14F-A67E-B3B364572C54}" dt="2024-03-21T22:40:08.612" v="77" actId="26606"/>
          <ac:picMkLst>
            <pc:docMk/>
            <pc:sldMk cId="3179042461" sldId="263"/>
            <ac:picMk id="3" creationId="{B36736D6-6978-465F-3577-E28C45FB33C0}"/>
          </ac:picMkLst>
        </pc:picChg>
        <pc:picChg chg="mod">
          <ac:chgData name="DeSollar, Benjamin R" userId="b95cf8ca-ff77-4aae-ba42-e3b273c9949b" providerId="ADAL" clId="{162610A8-EF23-B14F-A67E-B3B364572C54}" dt="2024-03-21T22:40:08.612" v="77" actId="26606"/>
          <ac:picMkLst>
            <pc:docMk/>
            <pc:sldMk cId="3179042461" sldId="263"/>
            <ac:picMk id="4" creationId="{5FA26CD7-CBE2-1F46-A395-991AE919E041}"/>
          </ac:picMkLst>
        </pc:picChg>
      </pc:sldChg>
      <pc:sldChg chg="addSp delSp modSp mod">
        <pc:chgData name="DeSollar, Benjamin R" userId="b95cf8ca-ff77-4aae-ba42-e3b273c9949b" providerId="ADAL" clId="{162610A8-EF23-B14F-A67E-B3B364572C54}" dt="2024-03-21T22:43:29.081" v="164" actId="20577"/>
        <pc:sldMkLst>
          <pc:docMk/>
          <pc:sldMk cId="3725735833" sldId="264"/>
        </pc:sldMkLst>
        <pc:spChg chg="add mod">
          <ac:chgData name="DeSollar, Benjamin R" userId="b95cf8ca-ff77-4aae-ba42-e3b273c9949b" providerId="ADAL" clId="{162610A8-EF23-B14F-A67E-B3B364572C54}" dt="2024-03-21T22:43:21.025" v="161"/>
          <ac:spMkLst>
            <pc:docMk/>
            <pc:sldMk cId="3725735833" sldId="264"/>
            <ac:spMk id="2" creationId="{28A73F1F-7D81-88D1-5A87-5AF7A040E9D2}"/>
          </ac:spMkLst>
        </pc:spChg>
        <pc:spChg chg="add mod">
          <ac:chgData name="DeSollar, Benjamin R" userId="b95cf8ca-ff77-4aae-ba42-e3b273c9949b" providerId="ADAL" clId="{162610A8-EF23-B14F-A67E-B3B364572C54}" dt="2024-03-21T22:43:29.081" v="164" actId="20577"/>
          <ac:spMkLst>
            <pc:docMk/>
            <pc:sldMk cId="3725735833" sldId="264"/>
            <ac:spMk id="3" creationId="{59627F61-D414-DCB8-DFFA-18D0ED6CD908}"/>
          </ac:spMkLst>
        </pc:spChg>
        <pc:spChg chg="mo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10" creationId="{04FA2EA7-0000-AA7D-F63C-A0A9DC2162D2}"/>
          </ac:spMkLst>
        </pc:spChg>
        <pc:spChg chg="mo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13" creationId="{AD266A12-B652-0164-6FF9-271F53707D30}"/>
          </ac:spMkLst>
        </pc:spChg>
        <pc:spChg chg="del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38" creationId="{53F29798-D584-4792-9B62-3F5F5C36D619}"/>
          </ac:spMkLst>
        </pc:spChg>
        <pc:spChg chg="ad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43" creationId="{A8384FB5-9ADC-4DDC-881B-597D56F5B15D}"/>
          </ac:spMkLst>
        </pc:spChg>
        <pc:spChg chg="ad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45" creationId="{1199E1B1-A8C0-4FE8-A5A8-1CB41D69F857}"/>
          </ac:spMkLst>
        </pc:spChg>
        <pc:spChg chg="ad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47" creationId="{84A8DE83-DE75-4B41-9DB4-A7EC0B0DEC0B}"/>
          </ac:spMkLst>
        </pc:spChg>
        <pc:spChg chg="add">
          <ac:chgData name="DeSollar, Benjamin R" userId="b95cf8ca-ff77-4aae-ba42-e3b273c9949b" providerId="ADAL" clId="{162610A8-EF23-B14F-A67E-B3B364572C54}" dt="2024-03-21T22:38:50.972" v="47" actId="26606"/>
          <ac:spMkLst>
            <pc:docMk/>
            <pc:sldMk cId="3725735833" sldId="264"/>
            <ac:spMk id="49" creationId="{A7009A0A-BEF5-4EAC-AF15-E4F9F002E239}"/>
          </ac:spMkLst>
        </pc:spChg>
        <pc:picChg chg="mod ord">
          <ac:chgData name="DeSollar, Benjamin R" userId="b95cf8ca-ff77-4aae-ba42-e3b273c9949b" providerId="ADAL" clId="{162610A8-EF23-B14F-A67E-B3B364572C54}" dt="2024-03-21T22:38:50.972" v="47" actId="26606"/>
          <ac:picMkLst>
            <pc:docMk/>
            <pc:sldMk cId="3725735833" sldId="264"/>
            <ac:picMk id="11" creationId="{6F5A5586-B7B1-F3AE-6C85-F8CAEB3C5388}"/>
          </ac:picMkLst>
        </pc:picChg>
      </pc:sldChg>
      <pc:sldChg chg="addSp modSp mod">
        <pc:chgData name="DeSollar, Benjamin R" userId="b95cf8ca-ff77-4aae-ba42-e3b273c9949b" providerId="ADAL" clId="{162610A8-EF23-B14F-A67E-B3B364572C54}" dt="2024-03-21T22:44:30.854" v="189" actId="20577"/>
        <pc:sldMkLst>
          <pc:docMk/>
          <pc:sldMk cId="3568107041" sldId="265"/>
        </pc:sldMkLst>
        <pc:spChg chg="add mod">
          <ac:chgData name="DeSollar, Benjamin R" userId="b95cf8ca-ff77-4aae-ba42-e3b273c9949b" providerId="ADAL" clId="{162610A8-EF23-B14F-A67E-B3B364572C54}" dt="2024-03-21T22:44:30.854" v="189" actId="20577"/>
          <ac:spMkLst>
            <pc:docMk/>
            <pc:sldMk cId="3568107041" sldId="265"/>
            <ac:spMk id="9" creationId="{869ABA87-996D-E190-874E-31333279E2BB}"/>
          </ac:spMkLst>
        </pc:spChg>
      </pc:sldChg>
      <pc:sldChg chg="addSp delSp modSp mod">
        <pc:chgData name="DeSollar, Benjamin R" userId="b95cf8ca-ff77-4aae-ba42-e3b273c9949b" providerId="ADAL" clId="{162610A8-EF23-B14F-A67E-B3B364572C54}" dt="2024-03-21T22:44:34.574" v="192" actId="20577"/>
        <pc:sldMkLst>
          <pc:docMk/>
          <pc:sldMk cId="495758476" sldId="266"/>
        </pc:sldMkLst>
        <pc:spChg chg="add mod">
          <ac:chgData name="DeSollar, Benjamin R" userId="b95cf8ca-ff77-4aae-ba42-e3b273c9949b" providerId="ADAL" clId="{162610A8-EF23-B14F-A67E-B3B364572C54}" dt="2024-03-21T22:44:34.574" v="192" actId="20577"/>
          <ac:spMkLst>
            <pc:docMk/>
            <pc:sldMk cId="495758476" sldId="266"/>
            <ac:spMk id="2" creationId="{D264451C-AD92-6BD3-89E6-7528702EE86C}"/>
          </ac:spMkLst>
        </pc:spChg>
        <pc:spChg chg="mo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4" creationId="{63E7A4C6-DC7A-12A9-689E-847EB3B7C72F}"/>
          </ac:spMkLst>
        </pc:spChg>
        <pc:spChg chg="mo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5" creationId="{8B37203A-A1FC-0371-9DD7-54CAA5A73690}"/>
          </ac:spMkLst>
        </pc:spChg>
        <pc:spChg chg="mo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6" creationId="{B271C3FC-89C4-0119-AF61-2B11D62D5F5D}"/>
          </ac:spMkLst>
        </pc:spChg>
        <pc:spChg chg="mo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7" creationId="{7479DDC0-DBB5-5EE9-AC3E-7BC3ED4CA90B}"/>
          </ac:spMkLst>
        </pc:spChg>
        <pc:spChg chg="add del">
          <ac:chgData name="DeSollar, Benjamin R" userId="b95cf8ca-ff77-4aae-ba42-e3b273c9949b" providerId="ADAL" clId="{162610A8-EF23-B14F-A67E-B3B364572C54}" dt="2024-03-21T22:36:52.186" v="7" actId="26606"/>
          <ac:spMkLst>
            <pc:docMk/>
            <pc:sldMk cId="495758476" sldId="266"/>
            <ac:spMk id="14" creationId="{7301F447-EEF7-48F5-AF73-7566EE7F64AD}"/>
          </ac:spMkLst>
        </pc:spChg>
        <pc:spChg chg="add del">
          <ac:chgData name="DeSollar, Benjamin R" userId="b95cf8ca-ff77-4aae-ba42-e3b273c9949b" providerId="ADAL" clId="{162610A8-EF23-B14F-A67E-B3B364572C54}" dt="2024-03-21T22:36:52.186" v="7" actId="26606"/>
          <ac:spMkLst>
            <pc:docMk/>
            <pc:sldMk cId="495758476" sldId="266"/>
            <ac:spMk id="16" creationId="{F7117410-A2A4-4085-9ADC-46744551DBDE}"/>
          </ac:spMkLst>
        </pc:spChg>
        <pc:spChg chg="add del">
          <ac:chgData name="DeSollar, Benjamin R" userId="b95cf8ca-ff77-4aae-ba42-e3b273c9949b" providerId="ADAL" clId="{162610A8-EF23-B14F-A67E-B3B364572C54}" dt="2024-03-21T22:36:52.186" v="7" actId="26606"/>
          <ac:spMkLst>
            <pc:docMk/>
            <pc:sldMk cId="495758476" sldId="266"/>
            <ac:spMk id="18" creationId="{99F74EB5-E547-4FB4-95F5-BCC788F3C4A0}"/>
          </ac:spMkLst>
        </pc:spChg>
        <pc:spChg chg="ad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20" creationId="{063BBA22-50EA-4C4D-BE05-F1CE4E63AA56}"/>
          </ac:spMkLst>
        </pc:spChg>
        <pc:spChg chg="ad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21" creationId="{BACC6370-2D7E-4714-9D71-7542949D7D5D}"/>
          </ac:spMkLst>
        </pc:spChg>
        <pc:spChg chg="ad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22" creationId="{F68B3F68-107C-434F-AA38-110D5EA91B85}"/>
          </ac:spMkLst>
        </pc:spChg>
        <pc:spChg chg="add">
          <ac:chgData name="DeSollar, Benjamin R" userId="b95cf8ca-ff77-4aae-ba42-e3b273c9949b" providerId="ADAL" clId="{162610A8-EF23-B14F-A67E-B3B364572C54}" dt="2024-03-21T22:36:52.198" v="8" actId="26606"/>
          <ac:spMkLst>
            <pc:docMk/>
            <pc:sldMk cId="495758476" sldId="266"/>
            <ac:spMk id="23" creationId="{AAD0DBB9-1A4B-4391-81D4-CB19F9AB918A}"/>
          </ac:spMkLst>
        </pc:spChg>
        <pc:picChg chg="mod">
          <ac:chgData name="DeSollar, Benjamin R" userId="b95cf8ca-ff77-4aae-ba42-e3b273c9949b" providerId="ADAL" clId="{162610A8-EF23-B14F-A67E-B3B364572C54}" dt="2024-03-21T22:36:52.198" v="8" actId="26606"/>
          <ac:picMkLst>
            <pc:docMk/>
            <pc:sldMk cId="495758476" sldId="266"/>
            <ac:picMk id="3" creationId="{E642ED4F-BD87-C3A4-429E-98D3023DBBDB}"/>
          </ac:picMkLst>
        </pc:picChg>
        <pc:picChg chg="mod">
          <ac:chgData name="DeSollar, Benjamin R" userId="b95cf8ca-ff77-4aae-ba42-e3b273c9949b" providerId="ADAL" clId="{162610A8-EF23-B14F-A67E-B3B364572C54}" dt="2024-03-21T22:36:52.198" v="8" actId="26606"/>
          <ac:picMkLst>
            <pc:docMk/>
            <pc:sldMk cId="495758476" sldId="266"/>
            <ac:picMk id="9" creationId="{B05A459C-0000-4E55-1E13-C12D303C324F}"/>
          </ac:picMkLst>
        </pc:picChg>
      </pc:sldChg>
      <pc:sldChg chg="addSp modSp mod">
        <pc:chgData name="DeSollar, Benjamin R" userId="b95cf8ca-ff77-4aae-ba42-e3b273c9949b" providerId="ADAL" clId="{162610A8-EF23-B14F-A67E-B3B364572C54}" dt="2024-03-21T22:44:38.556" v="195" actId="20577"/>
        <pc:sldMkLst>
          <pc:docMk/>
          <pc:sldMk cId="2856800452" sldId="267"/>
        </pc:sldMkLst>
        <pc:spChg chg="mo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2" creationId="{B30F5E2B-3D90-D124-5B37-0427F3414D44}"/>
          </ac:spMkLst>
        </pc:spChg>
        <pc:spChg chg="mo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3" creationId="{4A9D64A0-C280-429B-9159-7E8AB7BDA7AB}"/>
          </ac:spMkLst>
        </pc:spChg>
        <pc:spChg chg="mo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5" creationId="{8B37203A-A1FC-0371-9DD7-54CAA5A73690}"/>
          </ac:spMkLst>
        </pc:spChg>
        <pc:spChg chg="add mod">
          <ac:chgData name="DeSollar, Benjamin R" userId="b95cf8ca-ff77-4aae-ba42-e3b273c9949b" providerId="ADAL" clId="{162610A8-EF23-B14F-A67E-B3B364572C54}" dt="2024-03-21T22:44:38.556" v="195" actId="20577"/>
          <ac:spMkLst>
            <pc:docMk/>
            <pc:sldMk cId="2856800452" sldId="267"/>
            <ac:spMk id="6" creationId="{602EB78B-21C4-E25B-7B8A-891D573AFDD8}"/>
          </ac:spMkLst>
        </pc:spChg>
        <pc:spChg chg="mo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7" creationId="{584E0C70-A290-F146-65F1-A82E4CFDEFD3}"/>
          </ac:spMkLst>
        </pc:spChg>
        <pc:spChg chg="mo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9" creationId="{870B16AE-2AC0-DC2F-7CDE-B79CFD42988E}"/>
          </ac:spMkLst>
        </pc:spChg>
        <pc:spChg chg="ad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14" creationId="{BACC6370-2D7E-4714-9D71-7542949D7D5D}"/>
          </ac:spMkLst>
        </pc:spChg>
        <pc:spChg chg="ad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16" creationId="{F68B3F68-107C-434F-AA38-110D5EA91B85}"/>
          </ac:spMkLst>
        </pc:spChg>
        <pc:spChg chg="ad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18" creationId="{AAD0DBB9-1A4B-4391-81D4-CB19F9AB918A}"/>
          </ac:spMkLst>
        </pc:spChg>
        <pc:spChg chg="add">
          <ac:chgData name="DeSollar, Benjamin R" userId="b95cf8ca-ff77-4aae-ba42-e3b273c9949b" providerId="ADAL" clId="{162610A8-EF23-B14F-A67E-B3B364572C54}" dt="2024-03-21T22:36:55.826" v="9" actId="26606"/>
          <ac:spMkLst>
            <pc:docMk/>
            <pc:sldMk cId="2856800452" sldId="267"/>
            <ac:spMk id="20" creationId="{063BBA22-50EA-4C4D-BE05-F1CE4E63AA56}"/>
          </ac:spMkLst>
        </pc:spChg>
        <pc:cxnChg chg="mod">
          <ac:chgData name="DeSollar, Benjamin R" userId="b95cf8ca-ff77-4aae-ba42-e3b273c9949b" providerId="ADAL" clId="{162610A8-EF23-B14F-A67E-B3B364572C54}" dt="2024-03-21T22:36:55.826" v="9" actId="26606"/>
          <ac:cxnSpMkLst>
            <pc:docMk/>
            <pc:sldMk cId="2856800452" sldId="267"/>
            <ac:cxnSpMk id="4" creationId="{976F852D-D9D8-7710-0AF3-F330639A476D}"/>
          </ac:cxnSpMkLst>
        </pc:cxnChg>
      </pc:sldChg>
      <pc:sldChg chg="addSp delSp modSp mod chgLayout">
        <pc:chgData name="DeSollar, Benjamin R" userId="b95cf8ca-ff77-4aae-ba42-e3b273c9949b" providerId="ADAL" clId="{162610A8-EF23-B14F-A67E-B3B364572C54}" dt="2024-03-21T22:44:41.809" v="198" actId="20577"/>
        <pc:sldMkLst>
          <pc:docMk/>
          <pc:sldMk cId="2957636620" sldId="268"/>
        </pc:sldMkLst>
        <pc:spChg chg="del mod">
          <ac:chgData name="DeSollar, Benjamin R" userId="b95cf8ca-ff77-4aae-ba42-e3b273c9949b" providerId="ADAL" clId="{162610A8-EF23-B14F-A67E-B3B364572C54}" dt="2024-03-21T22:37:18.692" v="13" actId="478"/>
          <ac:spMkLst>
            <pc:docMk/>
            <pc:sldMk cId="2957636620" sldId="268"/>
            <ac:spMk id="2" creationId="{06E8B206-9295-C7DF-7151-C7CA4C264CC8}"/>
          </ac:spMkLst>
        </pc:spChg>
        <pc:spChg chg="del mod">
          <ac:chgData name="DeSollar, Benjamin R" userId="b95cf8ca-ff77-4aae-ba42-e3b273c9949b" providerId="ADAL" clId="{162610A8-EF23-B14F-A67E-B3B364572C54}" dt="2024-03-21T22:37:22.161" v="16" actId="478"/>
          <ac:spMkLst>
            <pc:docMk/>
            <pc:sldMk cId="2957636620" sldId="268"/>
            <ac:spMk id="3" creationId="{EEEF70FD-8AEB-AC49-200C-537F3F0A1205}"/>
          </ac:spMkLst>
        </pc:spChg>
        <pc:spChg chg="del">
          <ac:chgData name="DeSollar, Benjamin R" userId="b95cf8ca-ff77-4aae-ba42-e3b273c9949b" providerId="ADAL" clId="{162610A8-EF23-B14F-A67E-B3B364572C54}" dt="2024-03-21T22:37:26.078" v="18" actId="478"/>
          <ac:spMkLst>
            <pc:docMk/>
            <pc:sldMk cId="2957636620" sldId="268"/>
            <ac:spMk id="4" creationId="{79D75732-91AD-A3CD-640B-C10C10349F46}"/>
          </ac:spMkLst>
        </pc:spChg>
        <pc:spChg chg="mod or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5" creationId="{8B37203A-A1FC-0371-9DD7-54CAA5A73690}"/>
          </ac:spMkLst>
        </pc:spChg>
        <pc:spChg chg="add del mod or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6" creationId="{A37A7CEE-2987-47F3-1119-E9C168994F22}"/>
          </ac:spMkLst>
        </pc:spChg>
        <pc:spChg chg="del mod">
          <ac:chgData name="DeSollar, Benjamin R" userId="b95cf8ca-ff77-4aae-ba42-e3b273c9949b" providerId="ADAL" clId="{162610A8-EF23-B14F-A67E-B3B364572C54}" dt="2024-03-21T22:37:33.600" v="23" actId="478"/>
          <ac:spMkLst>
            <pc:docMk/>
            <pc:sldMk cId="2957636620" sldId="268"/>
            <ac:spMk id="7" creationId="{707BFB56-92CB-4F08-AEC2-8F568A6BA2DC}"/>
          </ac:spMkLst>
        </pc:spChg>
        <pc:spChg chg="del">
          <ac:chgData name="DeSollar, Benjamin R" userId="b95cf8ca-ff77-4aae-ba42-e3b273c9949b" providerId="ADAL" clId="{162610A8-EF23-B14F-A67E-B3B364572C54}" dt="2024-03-21T22:37:29.467" v="20" actId="478"/>
          <ac:spMkLst>
            <pc:docMk/>
            <pc:sldMk cId="2957636620" sldId="268"/>
            <ac:spMk id="8" creationId="{F84CAF73-72A1-AE93-F9C6-CED76676B854}"/>
          </ac:spMkLst>
        </pc:spChg>
        <pc:spChg chg="add mod">
          <ac:chgData name="DeSollar, Benjamin R" userId="b95cf8ca-ff77-4aae-ba42-e3b273c9949b" providerId="ADAL" clId="{162610A8-EF23-B14F-A67E-B3B364572C54}" dt="2024-03-21T22:44:41.809" v="198" actId="20577"/>
          <ac:spMkLst>
            <pc:docMk/>
            <pc:sldMk cId="2957636620" sldId="268"/>
            <ac:spMk id="10" creationId="{897812D6-6FEA-AC86-F008-ABE77E7B7986}"/>
          </ac:spMkLst>
        </pc:spChg>
        <pc:spChg chg="ad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12" creationId="{BACC6370-2D7E-4714-9D71-7542949D7D5D}"/>
          </ac:spMkLst>
        </pc:spChg>
        <pc:spChg chg="ad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14" creationId="{F68B3F68-107C-434F-AA38-110D5EA91B85}"/>
          </ac:spMkLst>
        </pc:spChg>
        <pc:spChg chg="ad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16" creationId="{AAD0DBB9-1A4B-4391-81D4-CB19F9AB918A}"/>
          </ac:spMkLst>
        </pc:spChg>
        <pc:spChg chg="add">
          <ac:chgData name="DeSollar, Benjamin R" userId="b95cf8ca-ff77-4aae-ba42-e3b273c9949b" providerId="ADAL" clId="{162610A8-EF23-B14F-A67E-B3B364572C54}" dt="2024-03-21T22:37:39.892" v="25" actId="26606"/>
          <ac:spMkLst>
            <pc:docMk/>
            <pc:sldMk cId="2957636620" sldId="268"/>
            <ac:spMk id="18" creationId="{063BBA22-50EA-4C4D-BE05-F1CE4E63AA56}"/>
          </ac:spMkLst>
        </pc:spChg>
        <pc:graphicFrameChg chg="add">
          <ac:chgData name="DeSollar, Benjamin R" userId="b95cf8ca-ff77-4aae-ba42-e3b273c9949b" providerId="ADAL" clId="{162610A8-EF23-B14F-A67E-B3B364572C54}" dt="2024-03-21T22:37:39.892" v="25" actId="26606"/>
          <ac:graphicFrameMkLst>
            <pc:docMk/>
            <pc:sldMk cId="2957636620" sldId="268"/>
            <ac:graphicFrameMk id="9" creationId="{F03EE9C6-4D66-BCCE-E292-DE8F762FCB31}"/>
          </ac:graphicFrameMkLst>
        </pc:graphicFrameChg>
      </pc:sldChg>
      <pc:sldChg chg="addSp delSp modSp mod">
        <pc:chgData name="DeSollar, Benjamin R" userId="b95cf8ca-ff77-4aae-ba42-e3b273c9949b" providerId="ADAL" clId="{162610A8-EF23-B14F-A67E-B3B364572C54}" dt="2024-03-21T22:47:55.635" v="213" actId="207"/>
        <pc:sldMkLst>
          <pc:docMk/>
          <pc:sldMk cId="3665686255" sldId="271"/>
        </pc:sldMkLst>
        <pc:spChg chg="add del mod">
          <ac:chgData name="DeSollar, Benjamin R" userId="b95cf8ca-ff77-4aae-ba42-e3b273c9949b" providerId="ADAL" clId="{162610A8-EF23-B14F-A67E-B3B364572C54}" dt="2024-03-21T22:47:38.006" v="209" actId="478"/>
          <ac:spMkLst>
            <pc:docMk/>
            <pc:sldMk cId="3665686255" sldId="271"/>
            <ac:spMk id="3" creationId="{B2AD9C7E-2525-49D5-7B39-841C4525FBA9}"/>
          </ac:spMkLst>
        </pc:spChg>
        <pc:spChg chg="add mod">
          <ac:chgData name="DeSollar, Benjamin R" userId="b95cf8ca-ff77-4aae-ba42-e3b273c9949b" providerId="ADAL" clId="{162610A8-EF23-B14F-A67E-B3B364572C54}" dt="2024-03-21T22:47:55.635" v="213" actId="207"/>
          <ac:spMkLst>
            <pc:docMk/>
            <pc:sldMk cId="3665686255" sldId="271"/>
            <ac:spMk id="4" creationId="{38B381E5-DF9C-74CA-A949-9DA2F8CB8581}"/>
          </ac:spMkLst>
        </pc:spChg>
        <pc:spChg chg="mo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5" creationId="{8B37203A-A1FC-0371-9DD7-54CAA5A73690}"/>
          </ac:spMkLst>
        </pc:spChg>
        <pc:spChg chg="add del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10" creationId="{D12DDE76-C203-4047-9998-63900085B5E8}"/>
          </ac:spMkLst>
        </pc:spChg>
        <pc:spChg chg="ad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15" creationId="{A8384FB5-9ADC-4DDC-881B-597D56F5B15D}"/>
          </ac:spMkLst>
        </pc:spChg>
        <pc:spChg chg="ad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17" creationId="{91E5A9A7-95C6-4F4F-B00E-C82E07FE62EF}"/>
          </ac:spMkLst>
        </pc:spChg>
        <pc:spChg chg="ad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19" creationId="{D07DD2DE-F619-49DD-B5E7-03A290FF4ED1}"/>
          </ac:spMkLst>
        </pc:spChg>
        <pc:spChg chg="ad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21" creationId="{85149191-5F60-4A28-AAFF-039F96B0F3EC}"/>
          </ac:spMkLst>
        </pc:spChg>
        <pc:spChg chg="add">
          <ac:chgData name="DeSollar, Benjamin R" userId="b95cf8ca-ff77-4aae-ba42-e3b273c9949b" providerId="ADAL" clId="{162610A8-EF23-B14F-A67E-B3B364572C54}" dt="2024-03-21T22:47:33.177" v="208" actId="26606"/>
          <ac:spMkLst>
            <pc:docMk/>
            <pc:sldMk cId="3665686255" sldId="271"/>
            <ac:spMk id="23" creationId="{F8260ED5-17F7-4158-B241-D51DD4CF1B7E}"/>
          </ac:spMkLst>
        </pc:spChg>
        <pc:picChg chg="add mod ord">
          <ac:chgData name="DeSollar, Benjamin R" userId="b95cf8ca-ff77-4aae-ba42-e3b273c9949b" providerId="ADAL" clId="{162610A8-EF23-B14F-A67E-B3B364572C54}" dt="2024-03-21T22:47:33.177" v="208" actId="26606"/>
          <ac:picMkLst>
            <pc:docMk/>
            <pc:sldMk cId="3665686255" sldId="271"/>
            <ac:picMk id="2" creationId="{1A98F510-6235-8566-ABB6-AFCF25789A91}"/>
          </ac:picMkLst>
        </pc:picChg>
      </pc:sldChg>
      <pc:sldChg chg="addSp delSp modSp mod">
        <pc:chgData name="DeSollar, Benjamin R" userId="b95cf8ca-ff77-4aae-ba42-e3b273c9949b" providerId="ADAL" clId="{162610A8-EF23-B14F-A67E-B3B364572C54}" dt="2024-03-21T22:43:42.998" v="167" actId="20577"/>
        <pc:sldMkLst>
          <pc:docMk/>
          <pc:sldMk cId="1362064424" sldId="272"/>
        </pc:sldMkLst>
        <pc:spChg chg="mo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3" creationId="{B8D417BF-0FB4-7B56-ED97-3F014978C108}"/>
          </ac:spMkLst>
        </pc:spChg>
        <pc:spChg chg="add mod">
          <ac:chgData name="DeSollar, Benjamin R" userId="b95cf8ca-ff77-4aae-ba42-e3b273c9949b" providerId="ADAL" clId="{162610A8-EF23-B14F-A67E-B3B364572C54}" dt="2024-03-21T22:43:42.998" v="167" actId="20577"/>
          <ac:spMkLst>
            <pc:docMk/>
            <pc:sldMk cId="1362064424" sldId="272"/>
            <ac:spMk id="4" creationId="{F9765019-6639-AD73-3D73-0F33B194435B}"/>
          </ac:spMkLst>
        </pc:spChg>
        <pc:spChg chg="mo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10" creationId="{04FA2EA7-0000-AA7D-F63C-A0A9DC2162D2}"/>
          </ac:spMkLst>
        </pc:spChg>
        <pc:spChg chg="del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49" creationId="{53F29798-D584-4792-9B62-3F5F5C36D619}"/>
          </ac:spMkLst>
        </pc:spChg>
        <pc:spChg chg="ad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54" creationId="{1B15ED52-F352-441B-82BF-E0EA34836D08}"/>
          </ac:spMkLst>
        </pc:spChg>
        <pc:spChg chg="ad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56" creationId="{3B2E3793-BFE6-45A2-9B7B-E18844431C99}"/>
          </ac:spMkLst>
        </pc:spChg>
        <pc:spChg chg="ad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58" creationId="{BC4C4868-CB8F-4AF9-9CDB-8108F2C19B67}"/>
          </ac:spMkLst>
        </pc:spChg>
        <pc:spChg chg="ad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60" creationId="{375E0459-6403-40CD-989D-56A4407CA12E}"/>
          </ac:spMkLst>
        </pc:spChg>
        <pc:spChg chg="add">
          <ac:chgData name="DeSollar, Benjamin R" userId="b95cf8ca-ff77-4aae-ba42-e3b273c9949b" providerId="ADAL" clId="{162610A8-EF23-B14F-A67E-B3B364572C54}" dt="2024-03-21T22:38:53.926" v="48" actId="26606"/>
          <ac:spMkLst>
            <pc:docMk/>
            <pc:sldMk cId="1362064424" sldId="272"/>
            <ac:spMk id="62" creationId="{53E5B1A8-3AC9-4BD1-9BBC-78CA94F2D1BA}"/>
          </ac:spMkLst>
        </pc:spChg>
        <pc:picChg chg="mod">
          <ac:chgData name="DeSollar, Benjamin R" userId="b95cf8ca-ff77-4aae-ba42-e3b273c9949b" providerId="ADAL" clId="{162610A8-EF23-B14F-A67E-B3B364572C54}" dt="2024-03-21T22:38:53.926" v="48" actId="26606"/>
          <ac:picMkLst>
            <pc:docMk/>
            <pc:sldMk cId="1362064424" sldId="272"/>
            <ac:picMk id="2" creationId="{C94667CE-A8E7-3623-F346-E19B7EFCBE46}"/>
          </ac:picMkLst>
        </pc:picChg>
      </pc:sldChg>
      <pc:sldChg chg="addSp delSp modSp mod">
        <pc:chgData name="DeSollar, Benjamin R" userId="b95cf8ca-ff77-4aae-ba42-e3b273c9949b" providerId="ADAL" clId="{162610A8-EF23-B14F-A67E-B3B364572C54}" dt="2024-03-21T22:43:58.082" v="177" actId="14100"/>
        <pc:sldMkLst>
          <pc:docMk/>
          <pc:sldMk cId="2238531023" sldId="273"/>
        </pc:sldMkLst>
        <pc:spChg chg="add mod">
          <ac:chgData name="DeSollar, Benjamin R" userId="b95cf8ca-ff77-4aae-ba42-e3b273c9949b" providerId="ADAL" clId="{162610A8-EF23-B14F-A67E-B3B364572C54}" dt="2024-03-21T22:43:58.082" v="177" actId="14100"/>
          <ac:spMkLst>
            <pc:docMk/>
            <pc:sldMk cId="2238531023" sldId="273"/>
            <ac:spMk id="2" creationId="{075BF12E-13AF-5175-9E70-A9F714EB4BB5}"/>
          </ac:spMkLst>
        </pc:spChg>
        <pc:spChg chg="mod">
          <ac:chgData name="DeSollar, Benjamin R" userId="b95cf8ca-ff77-4aae-ba42-e3b273c9949b" providerId="ADAL" clId="{162610A8-EF23-B14F-A67E-B3B364572C54}" dt="2024-03-21T22:39:07.323" v="54"/>
          <ac:spMkLst>
            <pc:docMk/>
            <pc:sldMk cId="2238531023" sldId="273"/>
            <ac:spMk id="4" creationId="{30159C24-FCA2-9618-E0B2-4E080F64F872}"/>
          </ac:spMkLst>
        </pc:spChg>
        <pc:spChg chg="mo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10" creationId="{04FA2EA7-0000-AA7D-F63C-A0A9DC2162D2}"/>
          </ac:spMkLst>
        </pc:spChg>
        <pc:spChg chg="del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54" creationId="{53F29798-D584-4792-9B62-3F5F5C36D619}"/>
          </ac:spMkLst>
        </pc:spChg>
        <pc:spChg chg="ad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59" creationId="{1B15ED52-F352-441B-82BF-E0EA34836D08}"/>
          </ac:spMkLst>
        </pc:spChg>
        <pc:spChg chg="ad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61" creationId="{3B2E3793-BFE6-45A2-9B7B-E18844431C99}"/>
          </ac:spMkLst>
        </pc:spChg>
        <pc:spChg chg="ad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63" creationId="{BC4C4868-CB8F-4AF9-9CDB-8108F2C19B67}"/>
          </ac:spMkLst>
        </pc:spChg>
        <pc:spChg chg="ad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65" creationId="{375E0459-6403-40CD-989D-56A4407CA12E}"/>
          </ac:spMkLst>
        </pc:spChg>
        <pc:spChg chg="add">
          <ac:chgData name="DeSollar, Benjamin R" userId="b95cf8ca-ff77-4aae-ba42-e3b273c9949b" providerId="ADAL" clId="{162610A8-EF23-B14F-A67E-B3B364572C54}" dt="2024-03-21T22:38:58.270" v="49" actId="26606"/>
          <ac:spMkLst>
            <pc:docMk/>
            <pc:sldMk cId="2238531023" sldId="273"/>
            <ac:spMk id="67" creationId="{53E5B1A8-3AC9-4BD1-9BBC-78CA94F2D1BA}"/>
          </ac:spMkLst>
        </pc:spChg>
        <pc:picChg chg="mod">
          <ac:chgData name="DeSollar, Benjamin R" userId="b95cf8ca-ff77-4aae-ba42-e3b273c9949b" providerId="ADAL" clId="{162610A8-EF23-B14F-A67E-B3B364572C54}" dt="2024-03-21T22:38:58.270" v="49" actId="26606"/>
          <ac:picMkLst>
            <pc:docMk/>
            <pc:sldMk cId="2238531023" sldId="273"/>
            <ac:picMk id="3" creationId="{3B376F1E-0F92-551F-84F2-1F67FB270246}"/>
          </ac:picMkLst>
        </pc:picChg>
      </pc:sldChg>
      <pc:sldChg chg="addSp delSp modSp mod delDesignElem chgLayout">
        <pc:chgData name="DeSollar, Benjamin R" userId="b95cf8ca-ff77-4aae-ba42-e3b273c9949b" providerId="ADAL" clId="{162610A8-EF23-B14F-A67E-B3B364572C54}" dt="2024-03-21T22:44:19.306" v="183" actId="20577"/>
        <pc:sldMkLst>
          <pc:docMk/>
          <pc:sldMk cId="1366765570" sldId="274"/>
        </pc:sldMkLst>
        <pc:spChg chg="add mod ord">
          <ac:chgData name="DeSollar, Benjamin R" userId="b95cf8ca-ff77-4aae-ba42-e3b273c9949b" providerId="ADAL" clId="{162610A8-EF23-B14F-A67E-B3B364572C54}" dt="2024-03-21T22:40:00.752" v="76" actId="12"/>
          <ac:spMkLst>
            <pc:docMk/>
            <pc:sldMk cId="1366765570" sldId="274"/>
            <ac:spMk id="2" creationId="{EDC7EDC6-ECA1-A055-907C-E1ABF68C0C04}"/>
          </ac:spMkLst>
        </pc:spChg>
        <pc:spChg chg="del mod">
          <ac:chgData name="DeSollar, Benjamin R" userId="b95cf8ca-ff77-4aae-ba42-e3b273c9949b" providerId="ADAL" clId="{162610A8-EF23-B14F-A67E-B3B364572C54}" dt="2024-03-21T22:39:23.837" v="58" actId="478"/>
          <ac:spMkLst>
            <pc:docMk/>
            <pc:sldMk cId="1366765570" sldId="274"/>
            <ac:spMk id="3" creationId="{D4B39BAF-AD69-3B38-9CAA-B43808A7D243}"/>
          </ac:spMkLst>
        </pc:spChg>
        <pc:spChg chg="add mod">
          <ac:chgData name="DeSollar, Benjamin R" userId="b95cf8ca-ff77-4aae-ba42-e3b273c9949b" providerId="ADAL" clId="{162610A8-EF23-B14F-A67E-B3B364572C54}" dt="2024-03-21T22:44:19.306" v="183" actId="20577"/>
          <ac:spMkLst>
            <pc:docMk/>
            <pc:sldMk cId="1366765570" sldId="274"/>
            <ac:spMk id="4" creationId="{09B59732-27B8-B520-D7EE-A5059B90F95E}"/>
          </ac:spMkLst>
        </pc:spChg>
        <pc:spChg chg="mod ord">
          <ac:chgData name="DeSollar, Benjamin R" userId="b95cf8ca-ff77-4aae-ba42-e3b273c9949b" providerId="ADAL" clId="{162610A8-EF23-B14F-A67E-B3B364572C54}" dt="2024-03-21T22:39:42.567" v="70" actId="26606"/>
          <ac:spMkLst>
            <pc:docMk/>
            <pc:sldMk cId="1366765570" sldId="274"/>
            <ac:spMk id="5" creationId="{8B37203A-A1FC-0371-9DD7-54CAA5A73690}"/>
          </ac:spMkLst>
        </pc:spChg>
        <pc:spChg chg="del mod">
          <ac:chgData name="DeSollar, Benjamin R" userId="b95cf8ca-ff77-4aae-ba42-e3b273c9949b" providerId="ADAL" clId="{162610A8-EF23-B14F-A67E-B3B364572C54}" dt="2024-03-21T22:39:32.295" v="64" actId="478"/>
          <ac:spMkLst>
            <pc:docMk/>
            <pc:sldMk cId="1366765570" sldId="274"/>
            <ac:spMk id="6" creationId="{A6AE24CA-A986-B8ED-79AE-B61BDB8B9957}"/>
          </ac:spMkLst>
        </pc:spChg>
        <pc:spChg chg="del mod">
          <ac:chgData name="DeSollar, Benjamin R" userId="b95cf8ca-ff77-4aae-ba42-e3b273c9949b" providerId="ADAL" clId="{162610A8-EF23-B14F-A67E-B3B364572C54}" dt="2024-03-21T22:39:29.077" v="62" actId="478"/>
          <ac:spMkLst>
            <pc:docMk/>
            <pc:sldMk cId="1366765570" sldId="274"/>
            <ac:spMk id="9" creationId="{0F90F750-769F-D0F9-ABB9-F57F00E6219D}"/>
          </ac:spMkLst>
        </pc:spChg>
        <pc:spChg chg="add del">
          <ac:chgData name="DeSollar, Benjamin R" userId="b95cf8ca-ff77-4aae-ba42-e3b273c9949b" providerId="ADAL" clId="{162610A8-EF23-B14F-A67E-B3B364572C54}" dt="2024-03-21T22:39:42.551" v="69" actId="26606"/>
          <ac:spMkLst>
            <pc:docMk/>
            <pc:sldMk cId="1366765570" sldId="274"/>
            <ac:spMk id="15" creationId="{352BEC0E-22F8-46D0-9632-375DB541B06C}"/>
          </ac:spMkLst>
        </pc:spChg>
        <pc:spChg chg="add del">
          <ac:chgData name="DeSollar, Benjamin R" userId="b95cf8ca-ff77-4aae-ba42-e3b273c9949b" providerId="ADAL" clId="{162610A8-EF23-B14F-A67E-B3B364572C54}" dt="2024-03-21T22:39:42.551" v="69" actId="26606"/>
          <ac:spMkLst>
            <pc:docMk/>
            <pc:sldMk cId="1366765570" sldId="274"/>
            <ac:spMk id="17" creationId="{3FCFB1DE-0B7E-48CC-BA90-B2AB0889F9D6}"/>
          </ac:spMkLst>
        </pc:spChg>
        <pc:spChg chg="add">
          <ac:chgData name="DeSollar, Benjamin R" userId="b95cf8ca-ff77-4aae-ba42-e3b273c9949b" providerId="ADAL" clId="{162610A8-EF23-B14F-A67E-B3B364572C54}" dt="2024-03-21T22:39:42.567" v="70" actId="26606"/>
          <ac:spMkLst>
            <pc:docMk/>
            <pc:sldMk cId="1366765570" sldId="274"/>
            <ac:spMk id="20" creationId="{6D24BC9E-AC6A-42EE-AFD8-B290720B841F}"/>
          </ac:spMkLst>
        </pc:spChg>
        <pc:spChg chg="add">
          <ac:chgData name="DeSollar, Benjamin R" userId="b95cf8ca-ff77-4aae-ba42-e3b273c9949b" providerId="ADAL" clId="{162610A8-EF23-B14F-A67E-B3B364572C54}" dt="2024-03-21T22:39:42.567" v="70" actId="26606"/>
          <ac:spMkLst>
            <pc:docMk/>
            <pc:sldMk cId="1366765570" sldId="274"/>
            <ac:spMk id="21" creationId="{5E791F2F-79DB-4CC0-9FA1-001E3E91E8B7}"/>
          </ac:spMkLst>
        </pc:spChg>
        <pc:spChg chg="add">
          <ac:chgData name="DeSollar, Benjamin R" userId="b95cf8ca-ff77-4aae-ba42-e3b273c9949b" providerId="ADAL" clId="{162610A8-EF23-B14F-A67E-B3B364572C54}" dt="2024-03-21T22:39:42.567" v="70" actId="26606"/>
          <ac:spMkLst>
            <pc:docMk/>
            <pc:sldMk cId="1366765570" sldId="274"/>
            <ac:spMk id="22" creationId="{0990C621-3B8B-4820-8328-D47EF7CE823C}"/>
          </ac:spMkLst>
        </pc:spChg>
        <pc:spChg chg="add">
          <ac:chgData name="DeSollar, Benjamin R" userId="b95cf8ca-ff77-4aae-ba42-e3b273c9949b" providerId="ADAL" clId="{162610A8-EF23-B14F-A67E-B3B364572C54}" dt="2024-03-21T22:39:42.567" v="70" actId="26606"/>
          <ac:spMkLst>
            <pc:docMk/>
            <pc:sldMk cId="1366765570" sldId="274"/>
            <ac:spMk id="23" creationId="{C1A2385B-1D2A-4E17-84FA-6CB7F0AAE473}"/>
          </ac:spMkLst>
        </pc:spChg>
        <pc:grpChg chg="del">
          <ac:chgData name="DeSollar, Benjamin R" userId="b95cf8ca-ff77-4aae-ba42-e3b273c9949b" providerId="ADAL" clId="{162610A8-EF23-B14F-A67E-B3B364572C54}" dt="2024-03-21T22:39:18.944" v="56" actId="700"/>
          <ac:grpSpMkLst>
            <pc:docMk/>
            <pc:sldMk cId="1366765570" sldId="274"/>
            <ac:grpSpMk id="18" creationId="{31C49F18-8757-4E87-5C2E-9D6D7B82BA3B}"/>
          </ac:grpSpMkLst>
        </pc:grpChg>
        <pc:picChg chg="mod ord">
          <ac:chgData name="DeSollar, Benjamin R" userId="b95cf8ca-ff77-4aae-ba42-e3b273c9949b" providerId="ADAL" clId="{162610A8-EF23-B14F-A67E-B3B364572C54}" dt="2024-03-21T22:39:42.567" v="70" actId="26606"/>
          <ac:picMkLst>
            <pc:docMk/>
            <pc:sldMk cId="1366765570" sldId="274"/>
            <ac:picMk id="8" creationId="{9303E25B-FF14-E2A6-BAB3-2E6803876A4C}"/>
          </ac:picMkLst>
        </pc:picChg>
        <pc:picChg chg="mod">
          <ac:chgData name="DeSollar, Benjamin R" userId="b95cf8ca-ff77-4aae-ba42-e3b273c9949b" providerId="ADAL" clId="{162610A8-EF23-B14F-A67E-B3B364572C54}" dt="2024-03-21T22:39:42.567" v="70" actId="26606"/>
          <ac:picMkLst>
            <pc:docMk/>
            <pc:sldMk cId="1366765570" sldId="274"/>
            <ac:picMk id="10" creationId="{6C167767-E1B2-AF31-B3B4-B8B369CCAF7F}"/>
          </ac:picMkLst>
        </pc:picChg>
      </pc:sldChg>
      <pc:sldChg chg="addSp modSp mod">
        <pc:chgData name="DeSollar, Benjamin R" userId="b95cf8ca-ff77-4aae-ba42-e3b273c9949b" providerId="ADAL" clId="{162610A8-EF23-B14F-A67E-B3B364572C54}" dt="2024-03-21T22:42:51.185" v="146" actId="20577"/>
        <pc:sldMkLst>
          <pc:docMk/>
          <pc:sldMk cId="3421947996" sldId="275"/>
        </pc:sldMkLst>
        <pc:spChg chg="add mod">
          <ac:chgData name="DeSollar, Benjamin R" userId="b95cf8ca-ff77-4aae-ba42-e3b273c9949b" providerId="ADAL" clId="{162610A8-EF23-B14F-A67E-B3B364572C54}" dt="2024-03-21T22:42:31.230" v="130" actId="20577"/>
          <ac:spMkLst>
            <pc:docMk/>
            <pc:sldMk cId="3421947996" sldId="275"/>
            <ac:spMk id="2" creationId="{30BA4704-05BD-5601-5EAC-69304AC568CA}"/>
          </ac:spMkLst>
        </pc:spChg>
        <pc:spChg chg="mod">
          <ac:chgData name="DeSollar, Benjamin R" userId="b95cf8ca-ff77-4aae-ba42-e3b273c9949b" providerId="ADAL" clId="{162610A8-EF23-B14F-A67E-B3B364572C54}" dt="2024-03-21T22:42:51.185" v="146" actId="20577"/>
          <ac:spMkLst>
            <pc:docMk/>
            <pc:sldMk cId="3421947996" sldId="275"/>
            <ac:spMk id="5" creationId="{8B37203A-A1FC-0371-9DD7-54CAA5A73690}"/>
          </ac:spMkLst>
        </pc:spChg>
      </pc:sldChg>
      <pc:sldChg chg="modSp add mod">
        <pc:chgData name="DeSollar, Benjamin R" userId="b95cf8ca-ff77-4aae-ba42-e3b273c9949b" providerId="ADAL" clId="{162610A8-EF23-B14F-A67E-B3B364572C54}" dt="2024-03-21T22:43:07.145" v="156" actId="20577"/>
        <pc:sldMkLst>
          <pc:docMk/>
          <pc:sldMk cId="3759122064" sldId="276"/>
        </pc:sldMkLst>
        <pc:spChg chg="mod">
          <ac:chgData name="DeSollar, Benjamin R" userId="b95cf8ca-ff77-4aae-ba42-e3b273c9949b" providerId="ADAL" clId="{162610A8-EF23-B14F-A67E-B3B364572C54}" dt="2024-03-21T22:43:07.145" v="156" actId="20577"/>
          <ac:spMkLst>
            <pc:docMk/>
            <pc:sldMk cId="3759122064" sldId="276"/>
            <ac:spMk id="2" creationId="{30BA4704-05BD-5601-5EAC-69304AC568CA}"/>
          </ac:spMkLst>
        </pc:spChg>
        <pc:spChg chg="mod">
          <ac:chgData name="DeSollar, Benjamin R" userId="b95cf8ca-ff77-4aae-ba42-e3b273c9949b" providerId="ADAL" clId="{162610A8-EF23-B14F-A67E-B3B364572C54}" dt="2024-03-21T22:42:48.031" v="142" actId="20577"/>
          <ac:spMkLst>
            <pc:docMk/>
            <pc:sldMk cId="3759122064" sldId="276"/>
            <ac:spMk id="5" creationId="{8B37203A-A1FC-0371-9DD7-54CAA5A73690}"/>
          </ac:spMkLst>
        </pc:spChg>
      </pc:sldChg>
      <pc:sldChg chg="modSp add mod">
        <pc:chgData name="DeSollar, Benjamin R" userId="b95cf8ca-ff77-4aae-ba42-e3b273c9949b" providerId="ADAL" clId="{162610A8-EF23-B14F-A67E-B3B364572C54}" dt="2024-03-21T22:43:10.182" v="157" actId="20577"/>
        <pc:sldMkLst>
          <pc:docMk/>
          <pc:sldMk cId="6673846" sldId="277"/>
        </pc:sldMkLst>
        <pc:spChg chg="mod">
          <ac:chgData name="DeSollar, Benjamin R" userId="b95cf8ca-ff77-4aae-ba42-e3b273c9949b" providerId="ADAL" clId="{162610A8-EF23-B14F-A67E-B3B364572C54}" dt="2024-03-21T22:43:10.182" v="157" actId="20577"/>
          <ac:spMkLst>
            <pc:docMk/>
            <pc:sldMk cId="6673846" sldId="277"/>
            <ac:spMk id="2" creationId="{30BA4704-05BD-5601-5EAC-69304AC568CA}"/>
          </ac:spMkLst>
        </pc:spChg>
        <pc:spChg chg="mod">
          <ac:chgData name="DeSollar, Benjamin R" userId="b95cf8ca-ff77-4aae-ba42-e3b273c9949b" providerId="ADAL" clId="{162610A8-EF23-B14F-A67E-B3B364572C54}" dt="2024-03-21T22:42:58.950" v="153" actId="20577"/>
          <ac:spMkLst>
            <pc:docMk/>
            <pc:sldMk cId="6673846" sldId="277"/>
            <ac:spMk id="5" creationId="{8B37203A-A1FC-0371-9DD7-54CAA5A73690}"/>
          </ac:spMkLst>
        </pc:spChg>
      </pc:sldChg>
      <pc:sldChg chg="addSp delSp modSp add mod setBg addAnim">
        <pc:chgData name="DeSollar, Benjamin R" userId="b95cf8ca-ff77-4aae-ba42-e3b273c9949b" providerId="ADAL" clId="{162610A8-EF23-B14F-A67E-B3B364572C54}" dt="2024-03-21T22:45:17.004" v="203"/>
        <pc:sldMkLst>
          <pc:docMk/>
          <pc:sldMk cId="3100679256" sldId="307"/>
        </pc:sldMkLst>
        <pc:spChg chg="del mod">
          <ac:chgData name="DeSollar, Benjamin R" userId="b95cf8ca-ff77-4aae-ba42-e3b273c9949b" providerId="ADAL" clId="{162610A8-EF23-B14F-A67E-B3B364572C54}" dt="2024-03-21T22:45:13.089" v="201" actId="478"/>
          <ac:spMkLst>
            <pc:docMk/>
            <pc:sldMk cId="3100679256" sldId="307"/>
            <ac:spMk id="2" creationId="{667688D6-D1F7-479C-B181-0D4C46EDC327}"/>
          </ac:spMkLst>
        </pc:spChg>
        <pc:spChg chg="mo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3" creationId="{0372AD14-BED4-4A3E-8474-5AB4CAE61C4F}"/>
          </ac:spMkLst>
        </pc:spChg>
        <pc:spChg chg="del mod">
          <ac:chgData name="DeSollar, Benjamin R" userId="b95cf8ca-ff77-4aae-ba42-e3b273c9949b" providerId="ADAL" clId="{162610A8-EF23-B14F-A67E-B3B364572C54}" dt="2024-03-21T22:45:13.089" v="201" actId="478"/>
          <ac:spMkLst>
            <pc:docMk/>
            <pc:sldMk cId="3100679256" sldId="307"/>
            <ac:spMk id="4" creationId="{DE2C2ECF-87F8-4FF3-9AD3-24240896F6A3}"/>
          </ac:spMkLst>
        </pc:spChg>
        <pc:spChg chg="del mod">
          <ac:chgData name="DeSollar, Benjamin R" userId="b95cf8ca-ff77-4aae-ba42-e3b273c9949b" providerId="ADAL" clId="{162610A8-EF23-B14F-A67E-B3B364572C54}" dt="2024-03-21T22:45:13.089" v="201" actId="478"/>
          <ac:spMkLst>
            <pc:docMk/>
            <pc:sldMk cId="3100679256" sldId="307"/>
            <ac:spMk id="5" creationId="{D6392C30-4B11-4481-945C-ED83B657CADA}"/>
          </ac:spMkLst>
        </pc:spChg>
        <pc:spChg chg="add del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11" creationId="{160022CF-D73B-45FB-8DD4-1B1C0C92E702}"/>
          </ac:spMkLst>
        </pc:spChg>
        <pc:spChg chg="add del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13" creationId="{D9C10014-6F93-4440-B7AA-87997E1A72A3}"/>
          </ac:spMkLst>
        </pc:spChg>
        <pc:spChg chg="add del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15" creationId="{2E7954D7-93BF-4E9E-9BAA-8B3D974A2842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20" creationId="{6F5A5072-7B47-4D32-B52A-4EBBF590B8A5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22" creationId="{9715DAF0-AE1B-46C9-8A6B-DB2AA05AB91D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24" creationId="{6016219D-510E-4184-9090-6D5578A87BD1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26" creationId="{AFF4A713-7B75-4B21-90D7-5AB19547C728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28" creationId="{DC631C0B-6DA6-4E57-8231-CE32B3434A7E}"/>
          </ac:spMkLst>
        </pc:spChg>
        <pc:spChg chg="add">
          <ac:chgData name="DeSollar, Benjamin R" userId="b95cf8ca-ff77-4aae-ba42-e3b273c9949b" providerId="ADAL" clId="{162610A8-EF23-B14F-A67E-B3B364572C54}" dt="2024-03-21T22:45:16.997" v="202" actId="26606"/>
          <ac:spMkLst>
            <pc:docMk/>
            <pc:sldMk cId="3100679256" sldId="307"/>
            <ac:spMk id="30" creationId="{C29501E6-A978-4A61-9689-9085AF97A53A}"/>
          </ac:spMkLst>
        </pc:spChg>
      </pc:sldChg>
      <pc:sldChg chg="add del">
        <pc:chgData name="DeSollar, Benjamin R" userId="b95cf8ca-ff77-4aae-ba42-e3b273c9949b" providerId="ADAL" clId="{162610A8-EF23-B14F-A67E-B3B364572C54}" dt="2024-03-21T22:47:39.969" v="211"/>
        <pc:sldMkLst>
          <pc:docMk/>
          <pc:sldMk cId="3153443417" sldId="308"/>
        </pc:sldMkLst>
      </pc:sldChg>
      <pc:sldMasterChg chg="del delSldLayout">
        <pc:chgData name="DeSollar, Benjamin R" userId="b95cf8ca-ff77-4aae-ba42-e3b273c9949b" providerId="ADAL" clId="{162610A8-EF23-B14F-A67E-B3B364572C54}" dt="2024-03-21T22:37:09.081" v="10" actId="700"/>
        <pc:sldMasterMkLst>
          <pc:docMk/>
          <pc:sldMasterMk cId="2460954070" sldId="2147483660"/>
        </pc:sldMasterMkLst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Sollar, Benjamin R" userId="b95cf8ca-ff77-4aae-ba42-e3b273c9949b" providerId="ADAL" clId="{162610A8-EF23-B14F-A67E-B3B364572C54}" dt="2024-03-21T22:37:09.081" v="10" actId="70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614A2-0AC1-4C6C-8889-877399B9338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993773-2715-4AAB-A3A0-D2AF37C266DC}">
      <dgm:prSet/>
      <dgm:spPr/>
      <dgm:t>
        <a:bodyPr/>
        <a:lstStyle/>
        <a:p>
          <a:r>
            <a:rPr lang="en-US"/>
            <a:t>Build solution that helps users avoid doom scrolling</a:t>
          </a:r>
        </a:p>
      </dgm:t>
    </dgm:pt>
    <dgm:pt modelId="{3E285D36-1803-46E3-B80F-1EB5D138E877}" type="parTrans" cxnId="{65A70F02-96BE-46B0-AD8A-3CF7C32A8AE7}">
      <dgm:prSet/>
      <dgm:spPr/>
      <dgm:t>
        <a:bodyPr/>
        <a:lstStyle/>
        <a:p>
          <a:endParaRPr lang="en-US"/>
        </a:p>
      </dgm:t>
    </dgm:pt>
    <dgm:pt modelId="{92CAEE3E-3BA0-409F-BC32-2686DDC4F973}" type="sibTrans" cxnId="{65A70F02-96BE-46B0-AD8A-3CF7C32A8AE7}">
      <dgm:prSet/>
      <dgm:spPr/>
      <dgm:t>
        <a:bodyPr/>
        <a:lstStyle/>
        <a:p>
          <a:endParaRPr lang="en-US"/>
        </a:p>
      </dgm:t>
    </dgm:pt>
    <dgm:pt modelId="{2BF2B339-AC94-4C24-900E-CE792B3AB678}">
      <dgm:prSet/>
      <dgm:spPr/>
      <dgm:t>
        <a:bodyPr/>
        <a:lstStyle/>
        <a:p>
          <a:r>
            <a:rPr lang="en-US"/>
            <a:t>Composed of:</a:t>
          </a:r>
        </a:p>
      </dgm:t>
    </dgm:pt>
    <dgm:pt modelId="{5E5668BC-BEC6-45D0-9DF3-F2890A8A07B0}" type="parTrans" cxnId="{48B9878F-056E-481F-9021-4E46180F7FDB}">
      <dgm:prSet/>
      <dgm:spPr/>
      <dgm:t>
        <a:bodyPr/>
        <a:lstStyle/>
        <a:p>
          <a:endParaRPr lang="en-US"/>
        </a:p>
      </dgm:t>
    </dgm:pt>
    <dgm:pt modelId="{C039379D-DF94-4D37-B850-DD353B271A19}" type="sibTrans" cxnId="{48B9878F-056E-481F-9021-4E46180F7FDB}">
      <dgm:prSet/>
      <dgm:spPr/>
      <dgm:t>
        <a:bodyPr/>
        <a:lstStyle/>
        <a:p>
          <a:endParaRPr lang="en-US"/>
        </a:p>
      </dgm:t>
    </dgm:pt>
    <dgm:pt modelId="{7AF4FAAC-8CF0-48D1-9A44-9DBC837A0052}">
      <dgm:prSet/>
      <dgm:spPr/>
      <dgm:t>
        <a:bodyPr/>
        <a:lstStyle/>
        <a:p>
          <a:r>
            <a:rPr lang="en-US"/>
            <a:t>- React Chrome extension that freezes browsing and triggering tasks</a:t>
          </a:r>
        </a:p>
      </dgm:t>
    </dgm:pt>
    <dgm:pt modelId="{837D3C49-2CC0-4651-9CAD-4DC829C4AA51}" type="parTrans" cxnId="{ACE0BB9D-AA4B-48E8-BE5D-96EFC7F272DE}">
      <dgm:prSet/>
      <dgm:spPr/>
      <dgm:t>
        <a:bodyPr/>
        <a:lstStyle/>
        <a:p>
          <a:endParaRPr lang="en-US"/>
        </a:p>
      </dgm:t>
    </dgm:pt>
    <dgm:pt modelId="{0343CAD0-2629-4279-86F1-B8BF42B5D80B}" type="sibTrans" cxnId="{ACE0BB9D-AA4B-48E8-BE5D-96EFC7F272DE}">
      <dgm:prSet/>
      <dgm:spPr/>
      <dgm:t>
        <a:bodyPr/>
        <a:lstStyle/>
        <a:p>
          <a:endParaRPr lang="en-US"/>
        </a:p>
      </dgm:t>
    </dgm:pt>
    <dgm:pt modelId="{10746459-A9C1-4371-AAE4-7D779E11CEBE}">
      <dgm:prSet/>
      <dgm:spPr/>
      <dgm:t>
        <a:bodyPr/>
        <a:lstStyle/>
        <a:p>
          <a:r>
            <a:rPr lang="en-US"/>
            <a:t>- React Web portion where users can set preferences &amp; complete tasks</a:t>
          </a:r>
        </a:p>
      </dgm:t>
    </dgm:pt>
    <dgm:pt modelId="{2185FF78-48FD-4689-91C2-A89B34324A13}" type="parTrans" cxnId="{A396DEB6-D5C0-4AB6-A654-AAE7FA735DFF}">
      <dgm:prSet/>
      <dgm:spPr/>
      <dgm:t>
        <a:bodyPr/>
        <a:lstStyle/>
        <a:p>
          <a:endParaRPr lang="en-US"/>
        </a:p>
      </dgm:t>
    </dgm:pt>
    <dgm:pt modelId="{145B3346-8532-497E-8F8C-ED5C2B36D82B}" type="sibTrans" cxnId="{A396DEB6-D5C0-4AB6-A654-AAE7FA735DFF}">
      <dgm:prSet/>
      <dgm:spPr/>
      <dgm:t>
        <a:bodyPr/>
        <a:lstStyle/>
        <a:p>
          <a:endParaRPr lang="en-US"/>
        </a:p>
      </dgm:t>
    </dgm:pt>
    <dgm:pt modelId="{1B8876B6-39C0-45A6-BC5F-41A4D713151B}">
      <dgm:prSet/>
      <dgm:spPr/>
      <dgm:t>
        <a:bodyPr/>
        <a:lstStyle/>
        <a:p>
          <a:r>
            <a:rPr lang="en-US"/>
            <a:t>- React Native mobile portion that operates the same as on web</a:t>
          </a:r>
        </a:p>
      </dgm:t>
    </dgm:pt>
    <dgm:pt modelId="{B44653DE-2359-4721-A652-B67279353F7A}" type="parTrans" cxnId="{6837E811-A10C-4A47-A836-86225513B221}">
      <dgm:prSet/>
      <dgm:spPr/>
      <dgm:t>
        <a:bodyPr/>
        <a:lstStyle/>
        <a:p>
          <a:endParaRPr lang="en-US"/>
        </a:p>
      </dgm:t>
    </dgm:pt>
    <dgm:pt modelId="{1FB8E75D-EC91-4D2C-B88C-30F1A71DCA49}" type="sibTrans" cxnId="{6837E811-A10C-4A47-A836-86225513B221}">
      <dgm:prSet/>
      <dgm:spPr/>
      <dgm:t>
        <a:bodyPr/>
        <a:lstStyle/>
        <a:p>
          <a:endParaRPr lang="en-US"/>
        </a:p>
      </dgm:t>
    </dgm:pt>
    <dgm:pt modelId="{F628857A-5647-0F4C-B0B2-AD08350557F5}" type="pres">
      <dgm:prSet presAssocID="{ADE614A2-0AC1-4C6C-8889-877399B93387}" presName="Name0" presStyleCnt="0">
        <dgm:presLayoutVars>
          <dgm:dir/>
          <dgm:resizeHandles val="exact"/>
        </dgm:presLayoutVars>
      </dgm:prSet>
      <dgm:spPr/>
    </dgm:pt>
    <dgm:pt modelId="{2B6E5654-82B0-3A4B-A9A2-25F5DDA58449}" type="pres">
      <dgm:prSet presAssocID="{1E993773-2715-4AAB-A3A0-D2AF37C266DC}" presName="node" presStyleLbl="node1" presStyleIdx="0" presStyleCnt="5">
        <dgm:presLayoutVars>
          <dgm:bulletEnabled val="1"/>
        </dgm:presLayoutVars>
      </dgm:prSet>
      <dgm:spPr/>
    </dgm:pt>
    <dgm:pt modelId="{4E4BF424-8A86-704B-8F49-B004359864AA}" type="pres">
      <dgm:prSet presAssocID="{92CAEE3E-3BA0-409F-BC32-2686DDC4F973}" presName="sibTrans" presStyleLbl="sibTrans1D1" presStyleIdx="0" presStyleCnt="4"/>
      <dgm:spPr/>
    </dgm:pt>
    <dgm:pt modelId="{BCBAF58B-6771-A641-B12C-C08E5E6BD659}" type="pres">
      <dgm:prSet presAssocID="{92CAEE3E-3BA0-409F-BC32-2686DDC4F973}" presName="connectorText" presStyleLbl="sibTrans1D1" presStyleIdx="0" presStyleCnt="4"/>
      <dgm:spPr/>
    </dgm:pt>
    <dgm:pt modelId="{91F14AE5-CB6F-4348-B1D5-677E62663ED4}" type="pres">
      <dgm:prSet presAssocID="{2BF2B339-AC94-4C24-900E-CE792B3AB678}" presName="node" presStyleLbl="node1" presStyleIdx="1" presStyleCnt="5">
        <dgm:presLayoutVars>
          <dgm:bulletEnabled val="1"/>
        </dgm:presLayoutVars>
      </dgm:prSet>
      <dgm:spPr/>
    </dgm:pt>
    <dgm:pt modelId="{758E8C58-4EFD-4C4D-94B5-81B463DE6F13}" type="pres">
      <dgm:prSet presAssocID="{C039379D-DF94-4D37-B850-DD353B271A19}" presName="sibTrans" presStyleLbl="sibTrans1D1" presStyleIdx="1" presStyleCnt="4"/>
      <dgm:spPr/>
    </dgm:pt>
    <dgm:pt modelId="{DFC90215-5590-BC4E-9583-61C6AAFD898E}" type="pres">
      <dgm:prSet presAssocID="{C039379D-DF94-4D37-B850-DD353B271A19}" presName="connectorText" presStyleLbl="sibTrans1D1" presStyleIdx="1" presStyleCnt="4"/>
      <dgm:spPr/>
    </dgm:pt>
    <dgm:pt modelId="{95820DB1-3186-FC45-9201-74F60E255CBB}" type="pres">
      <dgm:prSet presAssocID="{7AF4FAAC-8CF0-48D1-9A44-9DBC837A0052}" presName="node" presStyleLbl="node1" presStyleIdx="2" presStyleCnt="5">
        <dgm:presLayoutVars>
          <dgm:bulletEnabled val="1"/>
        </dgm:presLayoutVars>
      </dgm:prSet>
      <dgm:spPr/>
    </dgm:pt>
    <dgm:pt modelId="{C718C258-C366-B046-9609-E5E62771D390}" type="pres">
      <dgm:prSet presAssocID="{0343CAD0-2629-4279-86F1-B8BF42B5D80B}" presName="sibTrans" presStyleLbl="sibTrans1D1" presStyleIdx="2" presStyleCnt="4"/>
      <dgm:spPr/>
    </dgm:pt>
    <dgm:pt modelId="{6E0FC4A7-4F04-8446-81BE-0F402FAB50BD}" type="pres">
      <dgm:prSet presAssocID="{0343CAD0-2629-4279-86F1-B8BF42B5D80B}" presName="connectorText" presStyleLbl="sibTrans1D1" presStyleIdx="2" presStyleCnt="4"/>
      <dgm:spPr/>
    </dgm:pt>
    <dgm:pt modelId="{D3C8157C-FCA9-EA47-9E59-3DAE4738D66A}" type="pres">
      <dgm:prSet presAssocID="{10746459-A9C1-4371-AAE4-7D779E11CEBE}" presName="node" presStyleLbl="node1" presStyleIdx="3" presStyleCnt="5">
        <dgm:presLayoutVars>
          <dgm:bulletEnabled val="1"/>
        </dgm:presLayoutVars>
      </dgm:prSet>
      <dgm:spPr/>
    </dgm:pt>
    <dgm:pt modelId="{19EB4F27-E660-D647-9216-C4F74470B9C7}" type="pres">
      <dgm:prSet presAssocID="{145B3346-8532-497E-8F8C-ED5C2B36D82B}" presName="sibTrans" presStyleLbl="sibTrans1D1" presStyleIdx="3" presStyleCnt="4"/>
      <dgm:spPr/>
    </dgm:pt>
    <dgm:pt modelId="{86944AB2-929C-7748-801F-2A6385ECD2E1}" type="pres">
      <dgm:prSet presAssocID="{145B3346-8532-497E-8F8C-ED5C2B36D82B}" presName="connectorText" presStyleLbl="sibTrans1D1" presStyleIdx="3" presStyleCnt="4"/>
      <dgm:spPr/>
    </dgm:pt>
    <dgm:pt modelId="{0236017C-A3AD-354F-BF18-E1800C9CB184}" type="pres">
      <dgm:prSet presAssocID="{1B8876B6-39C0-45A6-BC5F-41A4D713151B}" presName="node" presStyleLbl="node1" presStyleIdx="4" presStyleCnt="5">
        <dgm:presLayoutVars>
          <dgm:bulletEnabled val="1"/>
        </dgm:presLayoutVars>
      </dgm:prSet>
      <dgm:spPr/>
    </dgm:pt>
  </dgm:ptLst>
  <dgm:cxnLst>
    <dgm:cxn modelId="{65A70F02-96BE-46B0-AD8A-3CF7C32A8AE7}" srcId="{ADE614A2-0AC1-4C6C-8889-877399B93387}" destId="{1E993773-2715-4AAB-A3A0-D2AF37C266DC}" srcOrd="0" destOrd="0" parTransId="{3E285D36-1803-46E3-B80F-1EB5D138E877}" sibTransId="{92CAEE3E-3BA0-409F-BC32-2686DDC4F973}"/>
    <dgm:cxn modelId="{0157DC03-ACDD-C44B-AFD5-2EB969C618C4}" type="presOf" srcId="{ADE614A2-0AC1-4C6C-8889-877399B93387}" destId="{F628857A-5647-0F4C-B0B2-AD08350557F5}" srcOrd="0" destOrd="0" presId="urn:microsoft.com/office/officeart/2016/7/layout/RepeatingBendingProcessNew"/>
    <dgm:cxn modelId="{6837E811-A10C-4A47-A836-86225513B221}" srcId="{ADE614A2-0AC1-4C6C-8889-877399B93387}" destId="{1B8876B6-39C0-45A6-BC5F-41A4D713151B}" srcOrd="4" destOrd="0" parTransId="{B44653DE-2359-4721-A652-B67279353F7A}" sibTransId="{1FB8E75D-EC91-4D2C-B88C-30F1A71DCA49}"/>
    <dgm:cxn modelId="{65368622-CF5D-8A44-B08C-B08FE337F8A8}" type="presOf" srcId="{92CAEE3E-3BA0-409F-BC32-2686DDC4F973}" destId="{BCBAF58B-6771-A641-B12C-C08E5E6BD659}" srcOrd="1" destOrd="0" presId="urn:microsoft.com/office/officeart/2016/7/layout/RepeatingBendingProcessNew"/>
    <dgm:cxn modelId="{35156823-53FA-7D47-A297-523E584015B7}" type="presOf" srcId="{7AF4FAAC-8CF0-48D1-9A44-9DBC837A0052}" destId="{95820DB1-3186-FC45-9201-74F60E255CBB}" srcOrd="0" destOrd="0" presId="urn:microsoft.com/office/officeart/2016/7/layout/RepeatingBendingProcessNew"/>
    <dgm:cxn modelId="{936C1F3E-F7C7-4146-86F3-59D803689B37}" type="presOf" srcId="{C039379D-DF94-4D37-B850-DD353B271A19}" destId="{758E8C58-4EFD-4C4D-94B5-81B463DE6F13}" srcOrd="0" destOrd="0" presId="urn:microsoft.com/office/officeart/2016/7/layout/RepeatingBendingProcessNew"/>
    <dgm:cxn modelId="{8CF0DA65-DEE3-7943-AC6A-044AF952C5AA}" type="presOf" srcId="{92CAEE3E-3BA0-409F-BC32-2686DDC4F973}" destId="{4E4BF424-8A86-704B-8F49-B004359864AA}" srcOrd="0" destOrd="0" presId="urn:microsoft.com/office/officeart/2016/7/layout/RepeatingBendingProcessNew"/>
    <dgm:cxn modelId="{5EA36376-D5DA-BA47-8DB7-43934194A52A}" type="presOf" srcId="{1E993773-2715-4AAB-A3A0-D2AF37C266DC}" destId="{2B6E5654-82B0-3A4B-A9A2-25F5DDA58449}" srcOrd="0" destOrd="0" presId="urn:microsoft.com/office/officeart/2016/7/layout/RepeatingBendingProcessNew"/>
    <dgm:cxn modelId="{09367876-2D3D-F049-B6EA-A8FDF1543CD9}" type="presOf" srcId="{10746459-A9C1-4371-AAE4-7D779E11CEBE}" destId="{D3C8157C-FCA9-EA47-9E59-3DAE4738D66A}" srcOrd="0" destOrd="0" presId="urn:microsoft.com/office/officeart/2016/7/layout/RepeatingBendingProcessNew"/>
    <dgm:cxn modelId="{C861438D-A059-2445-B4CA-19F698EB4BFE}" type="presOf" srcId="{2BF2B339-AC94-4C24-900E-CE792B3AB678}" destId="{91F14AE5-CB6F-4348-B1D5-677E62663ED4}" srcOrd="0" destOrd="0" presId="urn:microsoft.com/office/officeart/2016/7/layout/RepeatingBendingProcessNew"/>
    <dgm:cxn modelId="{F202858E-8A58-6F4A-BD21-AFED4ECFFCB3}" type="presOf" srcId="{C039379D-DF94-4D37-B850-DD353B271A19}" destId="{DFC90215-5590-BC4E-9583-61C6AAFD898E}" srcOrd="1" destOrd="0" presId="urn:microsoft.com/office/officeart/2016/7/layout/RepeatingBendingProcessNew"/>
    <dgm:cxn modelId="{48B9878F-056E-481F-9021-4E46180F7FDB}" srcId="{ADE614A2-0AC1-4C6C-8889-877399B93387}" destId="{2BF2B339-AC94-4C24-900E-CE792B3AB678}" srcOrd="1" destOrd="0" parTransId="{5E5668BC-BEC6-45D0-9DF3-F2890A8A07B0}" sibTransId="{C039379D-DF94-4D37-B850-DD353B271A19}"/>
    <dgm:cxn modelId="{ACE0BB9D-AA4B-48E8-BE5D-96EFC7F272DE}" srcId="{ADE614A2-0AC1-4C6C-8889-877399B93387}" destId="{7AF4FAAC-8CF0-48D1-9A44-9DBC837A0052}" srcOrd="2" destOrd="0" parTransId="{837D3C49-2CC0-4651-9CAD-4DC829C4AA51}" sibTransId="{0343CAD0-2629-4279-86F1-B8BF42B5D80B}"/>
    <dgm:cxn modelId="{E5FE73A2-80F5-A34F-B365-2EAA4ED16DDE}" type="presOf" srcId="{0343CAD0-2629-4279-86F1-B8BF42B5D80B}" destId="{C718C258-C366-B046-9609-E5E62771D390}" srcOrd="0" destOrd="0" presId="urn:microsoft.com/office/officeart/2016/7/layout/RepeatingBendingProcessNew"/>
    <dgm:cxn modelId="{2234ACB4-7DCE-B44D-B038-52DC69306E05}" type="presOf" srcId="{1B8876B6-39C0-45A6-BC5F-41A4D713151B}" destId="{0236017C-A3AD-354F-BF18-E1800C9CB184}" srcOrd="0" destOrd="0" presId="urn:microsoft.com/office/officeart/2016/7/layout/RepeatingBendingProcessNew"/>
    <dgm:cxn modelId="{A396DEB6-D5C0-4AB6-A654-AAE7FA735DFF}" srcId="{ADE614A2-0AC1-4C6C-8889-877399B93387}" destId="{10746459-A9C1-4371-AAE4-7D779E11CEBE}" srcOrd="3" destOrd="0" parTransId="{2185FF78-48FD-4689-91C2-A89B34324A13}" sibTransId="{145B3346-8532-497E-8F8C-ED5C2B36D82B}"/>
    <dgm:cxn modelId="{58A519DC-9180-EF4B-AE9D-32B7D5187EA8}" type="presOf" srcId="{145B3346-8532-497E-8F8C-ED5C2B36D82B}" destId="{86944AB2-929C-7748-801F-2A6385ECD2E1}" srcOrd="1" destOrd="0" presId="urn:microsoft.com/office/officeart/2016/7/layout/RepeatingBendingProcessNew"/>
    <dgm:cxn modelId="{66B2E1DE-782D-F244-8D88-6CB9E2F794DB}" type="presOf" srcId="{0343CAD0-2629-4279-86F1-B8BF42B5D80B}" destId="{6E0FC4A7-4F04-8446-81BE-0F402FAB50BD}" srcOrd="1" destOrd="0" presId="urn:microsoft.com/office/officeart/2016/7/layout/RepeatingBendingProcessNew"/>
    <dgm:cxn modelId="{8C80C3F3-7EAD-354B-AE35-1C425AC5F816}" type="presOf" srcId="{145B3346-8532-497E-8F8C-ED5C2B36D82B}" destId="{19EB4F27-E660-D647-9216-C4F74470B9C7}" srcOrd="0" destOrd="0" presId="urn:microsoft.com/office/officeart/2016/7/layout/RepeatingBendingProcessNew"/>
    <dgm:cxn modelId="{E8A2EC95-F315-BF40-8359-E14BC94212A6}" type="presParOf" srcId="{F628857A-5647-0F4C-B0B2-AD08350557F5}" destId="{2B6E5654-82B0-3A4B-A9A2-25F5DDA58449}" srcOrd="0" destOrd="0" presId="urn:microsoft.com/office/officeart/2016/7/layout/RepeatingBendingProcessNew"/>
    <dgm:cxn modelId="{09D50DBE-18E6-8948-85AB-C44F91DCE5D1}" type="presParOf" srcId="{F628857A-5647-0F4C-B0B2-AD08350557F5}" destId="{4E4BF424-8A86-704B-8F49-B004359864AA}" srcOrd="1" destOrd="0" presId="urn:microsoft.com/office/officeart/2016/7/layout/RepeatingBendingProcessNew"/>
    <dgm:cxn modelId="{A036156D-9D30-FB47-9E8C-89103249E2EC}" type="presParOf" srcId="{4E4BF424-8A86-704B-8F49-B004359864AA}" destId="{BCBAF58B-6771-A641-B12C-C08E5E6BD659}" srcOrd="0" destOrd="0" presId="urn:microsoft.com/office/officeart/2016/7/layout/RepeatingBendingProcessNew"/>
    <dgm:cxn modelId="{102146B0-B894-D046-B6EA-CFC2E57BB509}" type="presParOf" srcId="{F628857A-5647-0F4C-B0B2-AD08350557F5}" destId="{91F14AE5-CB6F-4348-B1D5-677E62663ED4}" srcOrd="2" destOrd="0" presId="urn:microsoft.com/office/officeart/2016/7/layout/RepeatingBendingProcessNew"/>
    <dgm:cxn modelId="{A307AC74-F0BE-2C47-8555-67837BA6EF4C}" type="presParOf" srcId="{F628857A-5647-0F4C-B0B2-AD08350557F5}" destId="{758E8C58-4EFD-4C4D-94B5-81B463DE6F13}" srcOrd="3" destOrd="0" presId="urn:microsoft.com/office/officeart/2016/7/layout/RepeatingBendingProcessNew"/>
    <dgm:cxn modelId="{510B0F19-B3AA-D745-BF5F-F55AA0EFF49E}" type="presParOf" srcId="{758E8C58-4EFD-4C4D-94B5-81B463DE6F13}" destId="{DFC90215-5590-BC4E-9583-61C6AAFD898E}" srcOrd="0" destOrd="0" presId="urn:microsoft.com/office/officeart/2016/7/layout/RepeatingBendingProcessNew"/>
    <dgm:cxn modelId="{02FB83F8-43A6-F94C-8288-A36CC7E4BF8D}" type="presParOf" srcId="{F628857A-5647-0F4C-B0B2-AD08350557F5}" destId="{95820DB1-3186-FC45-9201-74F60E255CBB}" srcOrd="4" destOrd="0" presId="urn:microsoft.com/office/officeart/2016/7/layout/RepeatingBendingProcessNew"/>
    <dgm:cxn modelId="{F657E4E0-291A-DC4C-A61E-D00565E1FC48}" type="presParOf" srcId="{F628857A-5647-0F4C-B0B2-AD08350557F5}" destId="{C718C258-C366-B046-9609-E5E62771D390}" srcOrd="5" destOrd="0" presId="urn:microsoft.com/office/officeart/2016/7/layout/RepeatingBendingProcessNew"/>
    <dgm:cxn modelId="{B3043FAE-224B-2A47-AAF9-DAD7C78928F3}" type="presParOf" srcId="{C718C258-C366-B046-9609-E5E62771D390}" destId="{6E0FC4A7-4F04-8446-81BE-0F402FAB50BD}" srcOrd="0" destOrd="0" presId="urn:microsoft.com/office/officeart/2016/7/layout/RepeatingBendingProcessNew"/>
    <dgm:cxn modelId="{3CE314E9-ECB2-0F4A-8C50-F5897AB4315E}" type="presParOf" srcId="{F628857A-5647-0F4C-B0B2-AD08350557F5}" destId="{D3C8157C-FCA9-EA47-9E59-3DAE4738D66A}" srcOrd="6" destOrd="0" presId="urn:microsoft.com/office/officeart/2016/7/layout/RepeatingBendingProcessNew"/>
    <dgm:cxn modelId="{697A55EE-BEF2-914C-B654-E11797130194}" type="presParOf" srcId="{F628857A-5647-0F4C-B0B2-AD08350557F5}" destId="{19EB4F27-E660-D647-9216-C4F74470B9C7}" srcOrd="7" destOrd="0" presId="urn:microsoft.com/office/officeart/2016/7/layout/RepeatingBendingProcessNew"/>
    <dgm:cxn modelId="{6C19DD6B-7C70-AE4A-8B53-4CBE3E2CB997}" type="presParOf" srcId="{19EB4F27-E660-D647-9216-C4F74470B9C7}" destId="{86944AB2-929C-7748-801F-2A6385ECD2E1}" srcOrd="0" destOrd="0" presId="urn:microsoft.com/office/officeart/2016/7/layout/RepeatingBendingProcessNew"/>
    <dgm:cxn modelId="{DA72056A-0595-7B4B-B4D5-C6700214EE7A}" type="presParOf" srcId="{F628857A-5647-0F4C-B0B2-AD08350557F5}" destId="{0236017C-A3AD-354F-BF18-E1800C9CB18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BC5AD-EF75-40CE-ADB7-D444C1C498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260455-7B2F-4702-A8B0-F082ACBE2070}">
      <dgm:prSet/>
      <dgm:spPr/>
      <dgm:t>
        <a:bodyPr/>
        <a:lstStyle/>
        <a:p>
          <a:pPr>
            <a:defRPr cap="all"/>
          </a:pPr>
          <a:r>
            <a:rPr lang="en-US"/>
            <a:t>Develop tasks for reading &amp; exercise</a:t>
          </a:r>
        </a:p>
      </dgm:t>
    </dgm:pt>
    <dgm:pt modelId="{2A806B3F-06EF-4CD1-B9AB-093857D1654C}" type="parTrans" cxnId="{01DC41A7-2ED4-495B-A0DD-9A51561119C2}">
      <dgm:prSet/>
      <dgm:spPr/>
      <dgm:t>
        <a:bodyPr/>
        <a:lstStyle/>
        <a:p>
          <a:endParaRPr lang="en-US"/>
        </a:p>
      </dgm:t>
    </dgm:pt>
    <dgm:pt modelId="{41653BA2-2084-4C0A-9ABB-4A4B7B6B2B78}" type="sibTrans" cxnId="{01DC41A7-2ED4-495B-A0DD-9A51561119C2}">
      <dgm:prSet/>
      <dgm:spPr/>
      <dgm:t>
        <a:bodyPr/>
        <a:lstStyle/>
        <a:p>
          <a:endParaRPr lang="en-US"/>
        </a:p>
      </dgm:t>
    </dgm:pt>
    <dgm:pt modelId="{CD6DA2BD-0D59-435E-AF6A-0BB8E75C68C1}">
      <dgm:prSet/>
      <dgm:spPr/>
      <dgm:t>
        <a:bodyPr/>
        <a:lstStyle/>
        <a:p>
          <a:pPr>
            <a:defRPr cap="all"/>
          </a:pPr>
          <a:r>
            <a:rPr lang="en-US"/>
            <a:t>Check current user tab for entertainment/work</a:t>
          </a:r>
        </a:p>
      </dgm:t>
    </dgm:pt>
    <dgm:pt modelId="{37F9CA6D-9060-4AF9-B49E-C506635D4F2A}" type="parTrans" cxnId="{FDC53FD4-F077-41DA-817E-AB851C749F80}">
      <dgm:prSet/>
      <dgm:spPr/>
      <dgm:t>
        <a:bodyPr/>
        <a:lstStyle/>
        <a:p>
          <a:endParaRPr lang="en-US"/>
        </a:p>
      </dgm:t>
    </dgm:pt>
    <dgm:pt modelId="{E4554688-62A2-4891-B72D-5DD09BFD4B54}" type="sibTrans" cxnId="{FDC53FD4-F077-41DA-817E-AB851C749F80}">
      <dgm:prSet/>
      <dgm:spPr/>
      <dgm:t>
        <a:bodyPr/>
        <a:lstStyle/>
        <a:p>
          <a:endParaRPr lang="en-US"/>
        </a:p>
      </dgm:t>
    </dgm:pt>
    <dgm:pt modelId="{2146E3EC-A2BF-41F1-B87B-E237F290EB90}">
      <dgm:prSet/>
      <dgm:spPr/>
      <dgm:t>
        <a:bodyPr/>
        <a:lstStyle/>
        <a:p>
          <a:pPr>
            <a:defRPr cap="all"/>
          </a:pPr>
          <a:r>
            <a:rPr lang="en-US"/>
            <a:t>Create accountability system</a:t>
          </a:r>
        </a:p>
      </dgm:t>
    </dgm:pt>
    <dgm:pt modelId="{BFA9F71E-C4E2-491C-B8DD-08DF50561422}" type="parTrans" cxnId="{3E3087D1-6CE8-4332-9049-29DBA2776812}">
      <dgm:prSet/>
      <dgm:spPr/>
      <dgm:t>
        <a:bodyPr/>
        <a:lstStyle/>
        <a:p>
          <a:endParaRPr lang="en-US"/>
        </a:p>
      </dgm:t>
    </dgm:pt>
    <dgm:pt modelId="{4656DF48-4D8C-4FAF-AB3D-0A80B1CDA145}" type="sibTrans" cxnId="{3E3087D1-6CE8-4332-9049-29DBA2776812}">
      <dgm:prSet/>
      <dgm:spPr/>
      <dgm:t>
        <a:bodyPr/>
        <a:lstStyle/>
        <a:p>
          <a:endParaRPr lang="en-US"/>
        </a:p>
      </dgm:t>
    </dgm:pt>
    <dgm:pt modelId="{EE028693-0CD3-4488-92D7-058C3E0AE786}">
      <dgm:prSet/>
      <dgm:spPr/>
      <dgm:t>
        <a:bodyPr/>
        <a:lstStyle/>
        <a:p>
          <a:pPr>
            <a:defRPr cap="all"/>
          </a:pPr>
          <a:r>
            <a:rPr lang="en-US"/>
            <a:t>Design badges and points system</a:t>
          </a:r>
        </a:p>
      </dgm:t>
    </dgm:pt>
    <dgm:pt modelId="{F6E016AA-21B2-4D65-9E25-42783A2AD4E3}" type="parTrans" cxnId="{84B028A1-A604-477B-97BB-E11BE709F967}">
      <dgm:prSet/>
      <dgm:spPr/>
      <dgm:t>
        <a:bodyPr/>
        <a:lstStyle/>
        <a:p>
          <a:endParaRPr lang="en-US"/>
        </a:p>
      </dgm:t>
    </dgm:pt>
    <dgm:pt modelId="{C96AA459-9264-4C9F-82FF-31B5B84545EB}" type="sibTrans" cxnId="{84B028A1-A604-477B-97BB-E11BE709F967}">
      <dgm:prSet/>
      <dgm:spPr/>
      <dgm:t>
        <a:bodyPr/>
        <a:lstStyle/>
        <a:p>
          <a:endParaRPr lang="en-US"/>
        </a:p>
      </dgm:t>
    </dgm:pt>
    <dgm:pt modelId="{F5E6CC9D-F46F-4C11-BBA5-44523BA90D73}">
      <dgm:prSet/>
      <dgm:spPr/>
      <dgm:t>
        <a:bodyPr/>
        <a:lstStyle/>
        <a:p>
          <a:pPr>
            <a:defRPr cap="all"/>
          </a:pPr>
          <a:r>
            <a:rPr lang="en-US"/>
            <a:t>Improve &amp; homogenize UI throughout project</a:t>
          </a:r>
        </a:p>
      </dgm:t>
    </dgm:pt>
    <dgm:pt modelId="{C3A8E1DF-0B62-47B0-8A52-57F8CF229BCE}" type="parTrans" cxnId="{86182A59-C775-4BDD-83C9-94D9DF2C9CA9}">
      <dgm:prSet/>
      <dgm:spPr/>
      <dgm:t>
        <a:bodyPr/>
        <a:lstStyle/>
        <a:p>
          <a:endParaRPr lang="en-US"/>
        </a:p>
      </dgm:t>
    </dgm:pt>
    <dgm:pt modelId="{AD2DDBF4-CBB5-4067-9EAE-63F8E0F42B1F}" type="sibTrans" cxnId="{86182A59-C775-4BDD-83C9-94D9DF2C9CA9}">
      <dgm:prSet/>
      <dgm:spPr/>
      <dgm:t>
        <a:bodyPr/>
        <a:lstStyle/>
        <a:p>
          <a:endParaRPr lang="en-US"/>
        </a:p>
      </dgm:t>
    </dgm:pt>
    <dgm:pt modelId="{CEF10F8E-1610-4D95-A249-0B9C1EC8DC53}" type="pres">
      <dgm:prSet presAssocID="{9A8BC5AD-EF75-40CE-ADB7-D444C1C49841}" presName="root" presStyleCnt="0">
        <dgm:presLayoutVars>
          <dgm:dir/>
          <dgm:resizeHandles val="exact"/>
        </dgm:presLayoutVars>
      </dgm:prSet>
      <dgm:spPr/>
    </dgm:pt>
    <dgm:pt modelId="{0899FC99-D9D1-429E-8911-4037B2D6A7D2}" type="pres">
      <dgm:prSet presAssocID="{5F260455-7B2F-4702-A8B0-F082ACBE2070}" presName="compNode" presStyleCnt="0"/>
      <dgm:spPr/>
    </dgm:pt>
    <dgm:pt modelId="{FC4B7687-87F1-4F04-B321-EFCF0CD153C2}" type="pres">
      <dgm:prSet presAssocID="{5F260455-7B2F-4702-A8B0-F082ACBE207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F5FE3D-2D4A-414F-9AF9-93713748036F}" type="pres">
      <dgm:prSet presAssocID="{5F260455-7B2F-4702-A8B0-F082ACBE20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F9FB07A-1585-4ACC-86E6-66EF3C311D9A}" type="pres">
      <dgm:prSet presAssocID="{5F260455-7B2F-4702-A8B0-F082ACBE2070}" presName="spaceRect" presStyleCnt="0"/>
      <dgm:spPr/>
    </dgm:pt>
    <dgm:pt modelId="{578E9315-47CF-4969-A98E-57D473AB09D5}" type="pres">
      <dgm:prSet presAssocID="{5F260455-7B2F-4702-A8B0-F082ACBE2070}" presName="textRect" presStyleLbl="revTx" presStyleIdx="0" presStyleCnt="5">
        <dgm:presLayoutVars>
          <dgm:chMax val="1"/>
          <dgm:chPref val="1"/>
        </dgm:presLayoutVars>
      </dgm:prSet>
      <dgm:spPr/>
    </dgm:pt>
    <dgm:pt modelId="{16025980-87BD-4076-98A6-C7923124BCFF}" type="pres">
      <dgm:prSet presAssocID="{41653BA2-2084-4C0A-9ABB-4A4B7B6B2B78}" presName="sibTrans" presStyleCnt="0"/>
      <dgm:spPr/>
    </dgm:pt>
    <dgm:pt modelId="{A311C497-669E-4D90-B820-45453B62F42C}" type="pres">
      <dgm:prSet presAssocID="{CD6DA2BD-0D59-435E-AF6A-0BB8E75C68C1}" presName="compNode" presStyleCnt="0"/>
      <dgm:spPr/>
    </dgm:pt>
    <dgm:pt modelId="{EEFCC77B-1618-454B-B4EA-6AFE011F6905}" type="pres">
      <dgm:prSet presAssocID="{CD6DA2BD-0D59-435E-AF6A-0BB8E75C68C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9891BD-1B2E-4955-A1F2-8E92B86942C7}" type="pres">
      <dgm:prSet presAssocID="{CD6DA2BD-0D59-435E-AF6A-0BB8E75C68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2FEE118A-6EBF-4F08-B771-86525D06679E}" type="pres">
      <dgm:prSet presAssocID="{CD6DA2BD-0D59-435E-AF6A-0BB8E75C68C1}" presName="spaceRect" presStyleCnt="0"/>
      <dgm:spPr/>
    </dgm:pt>
    <dgm:pt modelId="{BBBB41DD-AE77-46DA-9B83-87A126EFBBE5}" type="pres">
      <dgm:prSet presAssocID="{CD6DA2BD-0D59-435E-AF6A-0BB8E75C68C1}" presName="textRect" presStyleLbl="revTx" presStyleIdx="1" presStyleCnt="5">
        <dgm:presLayoutVars>
          <dgm:chMax val="1"/>
          <dgm:chPref val="1"/>
        </dgm:presLayoutVars>
      </dgm:prSet>
      <dgm:spPr/>
    </dgm:pt>
    <dgm:pt modelId="{801ED328-8578-4003-9F68-ECEE8C807E5C}" type="pres">
      <dgm:prSet presAssocID="{E4554688-62A2-4891-B72D-5DD09BFD4B54}" presName="sibTrans" presStyleCnt="0"/>
      <dgm:spPr/>
    </dgm:pt>
    <dgm:pt modelId="{E7F5A1B8-ECC4-4AC5-A418-59621B71AA97}" type="pres">
      <dgm:prSet presAssocID="{2146E3EC-A2BF-41F1-B87B-E237F290EB90}" presName="compNode" presStyleCnt="0"/>
      <dgm:spPr/>
    </dgm:pt>
    <dgm:pt modelId="{62120F28-CC0D-499E-AF0E-A152B799E125}" type="pres">
      <dgm:prSet presAssocID="{2146E3EC-A2BF-41F1-B87B-E237F290EB9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304EDD-F73B-4C2B-A3A8-7B9F4E5281E4}" type="pres">
      <dgm:prSet presAssocID="{2146E3EC-A2BF-41F1-B87B-E237F290EB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FE1540F-07D0-4C3F-92CE-A8D735C1AC75}" type="pres">
      <dgm:prSet presAssocID="{2146E3EC-A2BF-41F1-B87B-E237F290EB90}" presName="spaceRect" presStyleCnt="0"/>
      <dgm:spPr/>
    </dgm:pt>
    <dgm:pt modelId="{D22AC0F1-13AF-414A-A1C0-33AA6C36E930}" type="pres">
      <dgm:prSet presAssocID="{2146E3EC-A2BF-41F1-B87B-E237F290EB90}" presName="textRect" presStyleLbl="revTx" presStyleIdx="2" presStyleCnt="5">
        <dgm:presLayoutVars>
          <dgm:chMax val="1"/>
          <dgm:chPref val="1"/>
        </dgm:presLayoutVars>
      </dgm:prSet>
      <dgm:spPr/>
    </dgm:pt>
    <dgm:pt modelId="{33C95231-0025-4501-AE68-C5878C98B8C2}" type="pres">
      <dgm:prSet presAssocID="{4656DF48-4D8C-4FAF-AB3D-0A80B1CDA145}" presName="sibTrans" presStyleCnt="0"/>
      <dgm:spPr/>
    </dgm:pt>
    <dgm:pt modelId="{2D3D3F1A-6672-463B-BAAF-664C903F81C7}" type="pres">
      <dgm:prSet presAssocID="{EE028693-0CD3-4488-92D7-058C3E0AE786}" presName="compNode" presStyleCnt="0"/>
      <dgm:spPr/>
    </dgm:pt>
    <dgm:pt modelId="{5B051D74-EBAF-4383-B6CC-D9C9EF63CCA2}" type="pres">
      <dgm:prSet presAssocID="{EE028693-0CD3-4488-92D7-058C3E0AE78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3B65EC5-61AF-4713-9169-89E8354F4BCA}" type="pres">
      <dgm:prSet presAssocID="{EE028693-0CD3-4488-92D7-058C3E0AE7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E67AF12-0173-4F8F-8C5D-F94A52913EB2}" type="pres">
      <dgm:prSet presAssocID="{EE028693-0CD3-4488-92D7-058C3E0AE786}" presName="spaceRect" presStyleCnt="0"/>
      <dgm:spPr/>
    </dgm:pt>
    <dgm:pt modelId="{177152AC-D505-406D-978F-AC99B36487EA}" type="pres">
      <dgm:prSet presAssocID="{EE028693-0CD3-4488-92D7-058C3E0AE786}" presName="textRect" presStyleLbl="revTx" presStyleIdx="3" presStyleCnt="5">
        <dgm:presLayoutVars>
          <dgm:chMax val="1"/>
          <dgm:chPref val="1"/>
        </dgm:presLayoutVars>
      </dgm:prSet>
      <dgm:spPr/>
    </dgm:pt>
    <dgm:pt modelId="{BAFC0653-7791-455F-A92B-0DE3373536CD}" type="pres">
      <dgm:prSet presAssocID="{C96AA459-9264-4C9F-82FF-31B5B84545EB}" presName="sibTrans" presStyleCnt="0"/>
      <dgm:spPr/>
    </dgm:pt>
    <dgm:pt modelId="{4B47B0DE-6D44-46C7-89B0-FD0915F947BC}" type="pres">
      <dgm:prSet presAssocID="{F5E6CC9D-F46F-4C11-BBA5-44523BA90D73}" presName="compNode" presStyleCnt="0"/>
      <dgm:spPr/>
    </dgm:pt>
    <dgm:pt modelId="{9FA48E28-10D6-400C-952E-EB58E784E5D4}" type="pres">
      <dgm:prSet presAssocID="{F5E6CC9D-F46F-4C11-BBA5-44523BA90D7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53BC58-B7B0-4810-BCA7-4F530AE60BA2}" type="pres">
      <dgm:prSet presAssocID="{F5E6CC9D-F46F-4C11-BBA5-44523BA90D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64345E-D967-40F2-B719-8F52D249E7F5}" type="pres">
      <dgm:prSet presAssocID="{F5E6CC9D-F46F-4C11-BBA5-44523BA90D73}" presName="spaceRect" presStyleCnt="0"/>
      <dgm:spPr/>
    </dgm:pt>
    <dgm:pt modelId="{8D9A8F2E-C9CD-4233-8C71-ED9782C8CF98}" type="pres">
      <dgm:prSet presAssocID="{F5E6CC9D-F46F-4C11-BBA5-44523BA90D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8FD204-CBAA-457A-A958-E4A5D2CA6480}" type="presOf" srcId="{5F260455-7B2F-4702-A8B0-F082ACBE2070}" destId="{578E9315-47CF-4969-A98E-57D473AB09D5}" srcOrd="0" destOrd="0" presId="urn:microsoft.com/office/officeart/2018/5/layout/IconLeafLabelList"/>
    <dgm:cxn modelId="{D3AD032F-46D9-469F-8C7A-C3244CDCFDF7}" type="presOf" srcId="{9A8BC5AD-EF75-40CE-ADB7-D444C1C49841}" destId="{CEF10F8E-1610-4D95-A249-0B9C1EC8DC53}" srcOrd="0" destOrd="0" presId="urn:microsoft.com/office/officeart/2018/5/layout/IconLeafLabelList"/>
    <dgm:cxn modelId="{6675E033-EB9B-4042-B4C8-AF5C6DDAAF63}" type="presOf" srcId="{CD6DA2BD-0D59-435E-AF6A-0BB8E75C68C1}" destId="{BBBB41DD-AE77-46DA-9B83-87A126EFBBE5}" srcOrd="0" destOrd="0" presId="urn:microsoft.com/office/officeart/2018/5/layout/IconLeafLabelList"/>
    <dgm:cxn modelId="{86182A59-C775-4BDD-83C9-94D9DF2C9CA9}" srcId="{9A8BC5AD-EF75-40CE-ADB7-D444C1C49841}" destId="{F5E6CC9D-F46F-4C11-BBA5-44523BA90D73}" srcOrd="4" destOrd="0" parTransId="{C3A8E1DF-0B62-47B0-8A52-57F8CF229BCE}" sibTransId="{AD2DDBF4-CBB5-4067-9EAE-63F8E0F42B1F}"/>
    <dgm:cxn modelId="{61CF3679-4C4D-42DA-95AE-A4EE7B6FAB43}" type="presOf" srcId="{EE028693-0CD3-4488-92D7-058C3E0AE786}" destId="{177152AC-D505-406D-978F-AC99B36487EA}" srcOrd="0" destOrd="0" presId="urn:microsoft.com/office/officeart/2018/5/layout/IconLeafLabelList"/>
    <dgm:cxn modelId="{84B028A1-A604-477B-97BB-E11BE709F967}" srcId="{9A8BC5AD-EF75-40CE-ADB7-D444C1C49841}" destId="{EE028693-0CD3-4488-92D7-058C3E0AE786}" srcOrd="3" destOrd="0" parTransId="{F6E016AA-21B2-4D65-9E25-42783A2AD4E3}" sibTransId="{C96AA459-9264-4C9F-82FF-31B5B84545EB}"/>
    <dgm:cxn modelId="{01DC41A7-2ED4-495B-A0DD-9A51561119C2}" srcId="{9A8BC5AD-EF75-40CE-ADB7-D444C1C49841}" destId="{5F260455-7B2F-4702-A8B0-F082ACBE2070}" srcOrd="0" destOrd="0" parTransId="{2A806B3F-06EF-4CD1-B9AB-093857D1654C}" sibTransId="{41653BA2-2084-4C0A-9ABB-4A4B7B6B2B78}"/>
    <dgm:cxn modelId="{3E3087D1-6CE8-4332-9049-29DBA2776812}" srcId="{9A8BC5AD-EF75-40CE-ADB7-D444C1C49841}" destId="{2146E3EC-A2BF-41F1-B87B-E237F290EB90}" srcOrd="2" destOrd="0" parTransId="{BFA9F71E-C4E2-491C-B8DD-08DF50561422}" sibTransId="{4656DF48-4D8C-4FAF-AB3D-0A80B1CDA145}"/>
    <dgm:cxn modelId="{FDC53FD4-F077-41DA-817E-AB851C749F80}" srcId="{9A8BC5AD-EF75-40CE-ADB7-D444C1C49841}" destId="{CD6DA2BD-0D59-435E-AF6A-0BB8E75C68C1}" srcOrd="1" destOrd="0" parTransId="{37F9CA6D-9060-4AF9-B49E-C506635D4F2A}" sibTransId="{E4554688-62A2-4891-B72D-5DD09BFD4B54}"/>
    <dgm:cxn modelId="{DF4E60E4-DADB-4692-8A94-B2511D95E3B1}" type="presOf" srcId="{2146E3EC-A2BF-41F1-B87B-E237F290EB90}" destId="{D22AC0F1-13AF-414A-A1C0-33AA6C36E930}" srcOrd="0" destOrd="0" presId="urn:microsoft.com/office/officeart/2018/5/layout/IconLeafLabelList"/>
    <dgm:cxn modelId="{35A960FF-0B40-4E85-8233-1283D72A77EF}" type="presOf" srcId="{F5E6CC9D-F46F-4C11-BBA5-44523BA90D73}" destId="{8D9A8F2E-C9CD-4233-8C71-ED9782C8CF98}" srcOrd="0" destOrd="0" presId="urn:microsoft.com/office/officeart/2018/5/layout/IconLeafLabelList"/>
    <dgm:cxn modelId="{5D9ECDE6-0A32-4BB4-B291-4BC4EB16061C}" type="presParOf" srcId="{CEF10F8E-1610-4D95-A249-0B9C1EC8DC53}" destId="{0899FC99-D9D1-429E-8911-4037B2D6A7D2}" srcOrd="0" destOrd="0" presId="urn:microsoft.com/office/officeart/2018/5/layout/IconLeafLabelList"/>
    <dgm:cxn modelId="{237CB584-D965-4D9F-9DE7-BB785831DC65}" type="presParOf" srcId="{0899FC99-D9D1-429E-8911-4037B2D6A7D2}" destId="{FC4B7687-87F1-4F04-B321-EFCF0CD153C2}" srcOrd="0" destOrd="0" presId="urn:microsoft.com/office/officeart/2018/5/layout/IconLeafLabelList"/>
    <dgm:cxn modelId="{367EC205-DA0F-4C62-8DC0-437410AE93AE}" type="presParOf" srcId="{0899FC99-D9D1-429E-8911-4037B2D6A7D2}" destId="{9BF5FE3D-2D4A-414F-9AF9-93713748036F}" srcOrd="1" destOrd="0" presId="urn:microsoft.com/office/officeart/2018/5/layout/IconLeafLabelList"/>
    <dgm:cxn modelId="{D20B80A5-FAE4-433B-9969-8A17DACD9C2B}" type="presParOf" srcId="{0899FC99-D9D1-429E-8911-4037B2D6A7D2}" destId="{AF9FB07A-1585-4ACC-86E6-66EF3C311D9A}" srcOrd="2" destOrd="0" presId="urn:microsoft.com/office/officeart/2018/5/layout/IconLeafLabelList"/>
    <dgm:cxn modelId="{319EEACD-0B7B-4676-B129-C9F95665AF7F}" type="presParOf" srcId="{0899FC99-D9D1-429E-8911-4037B2D6A7D2}" destId="{578E9315-47CF-4969-A98E-57D473AB09D5}" srcOrd="3" destOrd="0" presId="urn:microsoft.com/office/officeart/2018/5/layout/IconLeafLabelList"/>
    <dgm:cxn modelId="{A63845FC-52EB-4EA6-B7C7-B56C4C299CC5}" type="presParOf" srcId="{CEF10F8E-1610-4D95-A249-0B9C1EC8DC53}" destId="{16025980-87BD-4076-98A6-C7923124BCFF}" srcOrd="1" destOrd="0" presId="urn:microsoft.com/office/officeart/2018/5/layout/IconLeafLabelList"/>
    <dgm:cxn modelId="{AE25E192-DDED-4BC0-8A98-D0255A50509D}" type="presParOf" srcId="{CEF10F8E-1610-4D95-A249-0B9C1EC8DC53}" destId="{A311C497-669E-4D90-B820-45453B62F42C}" srcOrd="2" destOrd="0" presId="urn:microsoft.com/office/officeart/2018/5/layout/IconLeafLabelList"/>
    <dgm:cxn modelId="{65D8B82B-7341-491C-B39B-24C8CCE22C38}" type="presParOf" srcId="{A311C497-669E-4D90-B820-45453B62F42C}" destId="{EEFCC77B-1618-454B-B4EA-6AFE011F6905}" srcOrd="0" destOrd="0" presId="urn:microsoft.com/office/officeart/2018/5/layout/IconLeafLabelList"/>
    <dgm:cxn modelId="{161B99A3-7BC3-4144-8D98-83C00D1AB3B9}" type="presParOf" srcId="{A311C497-669E-4D90-B820-45453B62F42C}" destId="{CE9891BD-1B2E-4955-A1F2-8E92B86942C7}" srcOrd="1" destOrd="0" presId="urn:microsoft.com/office/officeart/2018/5/layout/IconLeafLabelList"/>
    <dgm:cxn modelId="{CBEEBE76-E5C9-4760-BAEA-0749D6232344}" type="presParOf" srcId="{A311C497-669E-4D90-B820-45453B62F42C}" destId="{2FEE118A-6EBF-4F08-B771-86525D06679E}" srcOrd="2" destOrd="0" presId="urn:microsoft.com/office/officeart/2018/5/layout/IconLeafLabelList"/>
    <dgm:cxn modelId="{9E8029E2-6566-40C9-A794-1E8786661C38}" type="presParOf" srcId="{A311C497-669E-4D90-B820-45453B62F42C}" destId="{BBBB41DD-AE77-46DA-9B83-87A126EFBBE5}" srcOrd="3" destOrd="0" presId="urn:microsoft.com/office/officeart/2018/5/layout/IconLeafLabelList"/>
    <dgm:cxn modelId="{62A81592-97BE-4A25-A9B3-4F5729444E35}" type="presParOf" srcId="{CEF10F8E-1610-4D95-A249-0B9C1EC8DC53}" destId="{801ED328-8578-4003-9F68-ECEE8C807E5C}" srcOrd="3" destOrd="0" presId="urn:microsoft.com/office/officeart/2018/5/layout/IconLeafLabelList"/>
    <dgm:cxn modelId="{75D27A08-0C3F-4235-A43E-5538EC9E1589}" type="presParOf" srcId="{CEF10F8E-1610-4D95-A249-0B9C1EC8DC53}" destId="{E7F5A1B8-ECC4-4AC5-A418-59621B71AA97}" srcOrd="4" destOrd="0" presId="urn:microsoft.com/office/officeart/2018/5/layout/IconLeafLabelList"/>
    <dgm:cxn modelId="{39FB360F-A29F-4293-8879-A15F6F663E22}" type="presParOf" srcId="{E7F5A1B8-ECC4-4AC5-A418-59621B71AA97}" destId="{62120F28-CC0D-499E-AF0E-A152B799E125}" srcOrd="0" destOrd="0" presId="urn:microsoft.com/office/officeart/2018/5/layout/IconLeafLabelList"/>
    <dgm:cxn modelId="{612E7E96-CADC-4DC5-980A-EAC2B296BC53}" type="presParOf" srcId="{E7F5A1B8-ECC4-4AC5-A418-59621B71AA97}" destId="{EE304EDD-F73B-4C2B-A3A8-7B9F4E5281E4}" srcOrd="1" destOrd="0" presId="urn:microsoft.com/office/officeart/2018/5/layout/IconLeafLabelList"/>
    <dgm:cxn modelId="{FB9CFB0C-886D-48D0-A0A2-3337BD4B5BDE}" type="presParOf" srcId="{E7F5A1B8-ECC4-4AC5-A418-59621B71AA97}" destId="{9FE1540F-07D0-4C3F-92CE-A8D735C1AC75}" srcOrd="2" destOrd="0" presId="urn:microsoft.com/office/officeart/2018/5/layout/IconLeafLabelList"/>
    <dgm:cxn modelId="{12809AFF-C52A-464B-94D0-6AF66E3F50D0}" type="presParOf" srcId="{E7F5A1B8-ECC4-4AC5-A418-59621B71AA97}" destId="{D22AC0F1-13AF-414A-A1C0-33AA6C36E930}" srcOrd="3" destOrd="0" presId="urn:microsoft.com/office/officeart/2018/5/layout/IconLeafLabelList"/>
    <dgm:cxn modelId="{16FA9169-F2F4-4D23-8E7B-0DEA47B0D0C5}" type="presParOf" srcId="{CEF10F8E-1610-4D95-A249-0B9C1EC8DC53}" destId="{33C95231-0025-4501-AE68-C5878C98B8C2}" srcOrd="5" destOrd="0" presId="urn:microsoft.com/office/officeart/2018/5/layout/IconLeafLabelList"/>
    <dgm:cxn modelId="{BB3EF4EE-8056-48B5-8780-B958548FDA66}" type="presParOf" srcId="{CEF10F8E-1610-4D95-A249-0B9C1EC8DC53}" destId="{2D3D3F1A-6672-463B-BAAF-664C903F81C7}" srcOrd="6" destOrd="0" presId="urn:microsoft.com/office/officeart/2018/5/layout/IconLeafLabelList"/>
    <dgm:cxn modelId="{E29A8A01-8AF1-4E3B-BA3A-C7891BAC1430}" type="presParOf" srcId="{2D3D3F1A-6672-463B-BAAF-664C903F81C7}" destId="{5B051D74-EBAF-4383-B6CC-D9C9EF63CCA2}" srcOrd="0" destOrd="0" presId="urn:microsoft.com/office/officeart/2018/5/layout/IconLeafLabelList"/>
    <dgm:cxn modelId="{0F707EA0-E508-45F4-B382-A37C50742A8E}" type="presParOf" srcId="{2D3D3F1A-6672-463B-BAAF-664C903F81C7}" destId="{63B65EC5-61AF-4713-9169-89E8354F4BCA}" srcOrd="1" destOrd="0" presId="urn:microsoft.com/office/officeart/2018/5/layout/IconLeafLabelList"/>
    <dgm:cxn modelId="{25429438-B64D-4541-B1B5-87C9069919BD}" type="presParOf" srcId="{2D3D3F1A-6672-463B-BAAF-664C903F81C7}" destId="{5E67AF12-0173-4F8F-8C5D-F94A52913EB2}" srcOrd="2" destOrd="0" presId="urn:microsoft.com/office/officeart/2018/5/layout/IconLeafLabelList"/>
    <dgm:cxn modelId="{2D33D28A-2992-42B2-B5D7-8A8FE4471724}" type="presParOf" srcId="{2D3D3F1A-6672-463B-BAAF-664C903F81C7}" destId="{177152AC-D505-406D-978F-AC99B36487EA}" srcOrd="3" destOrd="0" presId="urn:microsoft.com/office/officeart/2018/5/layout/IconLeafLabelList"/>
    <dgm:cxn modelId="{8D294CCE-56B0-4B64-A3B9-FD2CB35929DA}" type="presParOf" srcId="{CEF10F8E-1610-4D95-A249-0B9C1EC8DC53}" destId="{BAFC0653-7791-455F-A92B-0DE3373536CD}" srcOrd="7" destOrd="0" presId="urn:microsoft.com/office/officeart/2018/5/layout/IconLeafLabelList"/>
    <dgm:cxn modelId="{3E2728B2-D8C0-40BA-B868-924EC5E34FE7}" type="presParOf" srcId="{CEF10F8E-1610-4D95-A249-0B9C1EC8DC53}" destId="{4B47B0DE-6D44-46C7-89B0-FD0915F947BC}" srcOrd="8" destOrd="0" presId="urn:microsoft.com/office/officeart/2018/5/layout/IconLeafLabelList"/>
    <dgm:cxn modelId="{A58E210E-96B2-4CB8-97ED-21B349309B9D}" type="presParOf" srcId="{4B47B0DE-6D44-46C7-89B0-FD0915F947BC}" destId="{9FA48E28-10D6-400C-952E-EB58E784E5D4}" srcOrd="0" destOrd="0" presId="urn:microsoft.com/office/officeart/2018/5/layout/IconLeafLabelList"/>
    <dgm:cxn modelId="{DE2B4E23-2C48-4B0F-AF00-788427A2D7CD}" type="presParOf" srcId="{4B47B0DE-6D44-46C7-89B0-FD0915F947BC}" destId="{3953BC58-B7B0-4810-BCA7-4F530AE60BA2}" srcOrd="1" destOrd="0" presId="urn:microsoft.com/office/officeart/2018/5/layout/IconLeafLabelList"/>
    <dgm:cxn modelId="{4E0D85F8-469F-458A-8502-56904C91B73F}" type="presParOf" srcId="{4B47B0DE-6D44-46C7-89B0-FD0915F947BC}" destId="{7964345E-D967-40F2-B719-8F52D249E7F5}" srcOrd="2" destOrd="0" presId="urn:microsoft.com/office/officeart/2018/5/layout/IconLeafLabelList"/>
    <dgm:cxn modelId="{890950AB-305C-41D8-BDB2-E18A4A5AE760}" type="presParOf" srcId="{4B47B0DE-6D44-46C7-89B0-FD0915F947BC}" destId="{8D9A8F2E-C9CD-4233-8C71-ED9782C8CF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F424-8A86-704B-8F49-B004359864AA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2B6E5654-82B0-3A4B-A9A2-25F5DDA58449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solution that helps users avoid doom scrolling</a:t>
          </a:r>
        </a:p>
      </dsp:txBody>
      <dsp:txXfrm>
        <a:off x="1000712" y="84"/>
        <a:ext cx="2579885" cy="1547931"/>
      </dsp:txXfrm>
    </dsp:sp>
    <dsp:sp modelId="{758E8C58-4EFD-4C4D-94B5-81B463DE6F13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91F14AE5-CB6F-4348-B1D5-677E62663ED4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Composed of:</a:t>
          </a:r>
        </a:p>
      </dsp:txBody>
      <dsp:txXfrm>
        <a:off x="4173971" y="84"/>
        <a:ext cx="2579885" cy="1547931"/>
      </dsp:txXfrm>
    </dsp:sp>
    <dsp:sp modelId="{C718C258-C366-B046-9609-E5E62771D390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95820DB1-3186-FC45-9201-74F60E255CBB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React Chrome extension that freezes browsing and triggering tasks</a:t>
          </a:r>
        </a:p>
      </dsp:txBody>
      <dsp:txXfrm>
        <a:off x="7347230" y="84"/>
        <a:ext cx="2579885" cy="1547931"/>
      </dsp:txXfrm>
    </dsp:sp>
    <dsp:sp modelId="{19EB4F27-E660-D647-9216-C4F74470B9C7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D3C8157C-FCA9-EA47-9E59-3DAE4738D66A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React Web portion where users can set preferences &amp; complete tasks</a:t>
          </a:r>
        </a:p>
      </dsp:txBody>
      <dsp:txXfrm>
        <a:off x="1000712" y="2141389"/>
        <a:ext cx="2579885" cy="1547931"/>
      </dsp:txXfrm>
    </dsp:sp>
    <dsp:sp modelId="{0236017C-A3AD-354F-BF18-E1800C9CB184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React Native mobile portion that operates the same as on web</a:t>
          </a:r>
        </a:p>
      </dsp:txBody>
      <dsp:txXfrm>
        <a:off x="4173971" y="2141389"/>
        <a:ext cx="2579885" cy="154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B7687-87F1-4F04-B321-EFCF0CD153C2}">
      <dsp:nvSpPr>
        <dsp:cNvPr id="0" name=""/>
        <dsp:cNvSpPr/>
      </dsp:nvSpPr>
      <dsp:spPr>
        <a:xfrm>
          <a:off x="68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5FE3D-2D4A-414F-9AF9-93713748036F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E9315-47CF-4969-A98E-57D473AB09D5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Develop tasks for reading &amp; exercise</a:t>
          </a:r>
        </a:p>
      </dsp:txBody>
      <dsp:txXfrm>
        <a:off x="333914" y="2456402"/>
        <a:ext cx="1800000" cy="720000"/>
      </dsp:txXfrm>
    </dsp:sp>
    <dsp:sp modelId="{EEFCC77B-1618-454B-B4EA-6AFE011F6905}">
      <dsp:nvSpPr>
        <dsp:cNvPr id="0" name=""/>
        <dsp:cNvSpPr/>
      </dsp:nvSpPr>
      <dsp:spPr>
        <a:xfrm>
          <a:off x="279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891BD-1B2E-4955-A1F2-8E92B86942C7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B41DD-AE77-46DA-9B83-87A126EFBBE5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Check current user tab for entertainment/work</a:t>
          </a:r>
        </a:p>
      </dsp:txBody>
      <dsp:txXfrm>
        <a:off x="2448914" y="2456402"/>
        <a:ext cx="1800000" cy="720000"/>
      </dsp:txXfrm>
    </dsp:sp>
    <dsp:sp modelId="{62120F28-CC0D-499E-AF0E-A152B799E125}">
      <dsp:nvSpPr>
        <dsp:cNvPr id="0" name=""/>
        <dsp:cNvSpPr/>
      </dsp:nvSpPr>
      <dsp:spPr>
        <a:xfrm>
          <a:off x="491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04EDD-F73B-4C2B-A3A8-7B9F4E5281E4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C0F1-13AF-414A-A1C0-33AA6C36E930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Create accountability system</a:t>
          </a:r>
        </a:p>
      </dsp:txBody>
      <dsp:txXfrm>
        <a:off x="4563914" y="2456402"/>
        <a:ext cx="1800000" cy="720000"/>
      </dsp:txXfrm>
    </dsp:sp>
    <dsp:sp modelId="{5B051D74-EBAF-4383-B6CC-D9C9EF63CCA2}">
      <dsp:nvSpPr>
        <dsp:cNvPr id="0" name=""/>
        <dsp:cNvSpPr/>
      </dsp:nvSpPr>
      <dsp:spPr>
        <a:xfrm>
          <a:off x="702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65EC5-61AF-4713-9169-89E8354F4BCA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152AC-D505-406D-978F-AC99B36487EA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Design badges and points system</a:t>
          </a:r>
        </a:p>
      </dsp:txBody>
      <dsp:txXfrm>
        <a:off x="6678914" y="2456402"/>
        <a:ext cx="1800000" cy="720000"/>
      </dsp:txXfrm>
    </dsp:sp>
    <dsp:sp modelId="{9FA48E28-10D6-400C-952E-EB58E784E5D4}">
      <dsp:nvSpPr>
        <dsp:cNvPr id="0" name=""/>
        <dsp:cNvSpPr/>
      </dsp:nvSpPr>
      <dsp:spPr>
        <a:xfrm>
          <a:off x="914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3BC58-B7B0-4810-BCA7-4F530AE60BA2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A8F2E-C9CD-4233-8C71-ED9782C8CF98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Improve &amp; homogenize UI throughout project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463C2-71CA-7B43-93FB-DCEB7F1FC33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AAED-9AC0-A54F-A8CD-DF0EA2843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>
                <a:solidFill>
                  <a:srgbClr val="E2EEFF"/>
                </a:solidFill>
                <a:effectLst/>
                <a:latin typeface="Google Sans"/>
              </a:rPr>
              <a:t>MongoDB stores unstructured data faster than MySQL since there is no requirement to define schema beforehand</a:t>
            </a:r>
            <a:r>
              <a:rPr lang="en-US" b="0" i="0">
                <a:solidFill>
                  <a:srgbClr val="BFBFBF"/>
                </a:solidFill>
                <a:effectLst/>
                <a:latin typeface="Google Sans"/>
              </a:rPr>
              <a:t>. The data read and write process is also quicker since all information for each entity is stored in a single document.</a:t>
            </a:r>
          </a:p>
          <a:p>
            <a:pPr marL="171450" indent="-171450">
              <a:buFontTx/>
              <a:buChar char="-"/>
            </a:pPr>
            <a:r>
              <a:rPr lang="en-US" b="0" i="0">
                <a:solidFill>
                  <a:srgbClr val="BFBFBF"/>
                </a:solidFill>
                <a:effectLst/>
                <a:latin typeface="Google Sans"/>
              </a:rPr>
              <a:t>The MS SQL server does not accommodate large amounts of data, however MongoDB does.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FAAED-9AC0-A54F-A8CD-DF0EA2843C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FAAED-9AC0-A54F-A8CD-DF0EA2843C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498" y="1686757"/>
            <a:ext cx="10251527" cy="4256843"/>
          </a:xfrm>
        </p:spPr>
        <p:txBody>
          <a:bodyPr lIns="0" tIns="0" rIns="0" bIns="0"/>
          <a:lstStyle>
            <a:lvl1pPr marL="228600" indent="-22860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DC5F3A3D-928C-F445-ACB3-2C38F21F6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2F140A7-DF6E-3245-BC22-1F0E9CFE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600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4725" y="2677626"/>
            <a:ext cx="1035436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</a:t>
            </a:r>
            <a:br>
              <a:rPr lang="en-US"/>
            </a:br>
            <a:r>
              <a:rPr lang="en-US"/>
              <a:t>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339665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4725" y="4709626"/>
            <a:ext cx="10354360" cy="40746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725" y="5148794"/>
            <a:ext cx="10354360" cy="46310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2500" y="1774216"/>
            <a:ext cx="10376585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22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View &gt;&gt; Header and Footer &gt;&gt; Add Unit Name</a:t>
            </a: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A096FDD2-3609-3C49-9ED5-616F9E36D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5016" y="0"/>
            <a:ext cx="2693773" cy="1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9325" y="3214771"/>
            <a:ext cx="7163317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4127" y="2923615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28383" y="3087125"/>
            <a:ext cx="268704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Contact Person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325" y="4789293"/>
            <a:ext cx="390144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9247" y="4789292"/>
            <a:ext cx="2292096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1071272" y="4864148"/>
            <a:ext cx="195072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628383" y="-1189"/>
            <a:ext cx="268703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6096" y="2365792"/>
            <a:ext cx="10362693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/>
              <a:t>AudioGene Translational Dashboard @ 2024</a:t>
            </a:r>
          </a:p>
        </p:txBody>
      </p:sp>
    </p:spTree>
    <p:extLst>
      <p:ext uri="{BB962C8B-B14F-4D97-AF65-F5344CB8AC3E}">
        <p14:creationId xmlns:p14="http://schemas.microsoft.com/office/powerpoint/2010/main" val="15937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Roboto" panose="02000000000000000000" pitchFamily="2" charset="0"/>
        <a:buChar char="–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OYQtqHws1I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09" y="2498159"/>
            <a:ext cx="11105613" cy="2155238"/>
          </a:xfrm>
        </p:spPr>
        <p:txBody>
          <a:bodyPr>
            <a:normAutofit/>
          </a:bodyPr>
          <a:lstStyle/>
          <a:p>
            <a:r>
              <a:rPr lang="en-US" altLang="ja" sz="4400" b="0">
                <a:latin typeface="Roboto"/>
                <a:ea typeface="Roboto"/>
                <a:cs typeface="Arial"/>
              </a:rPr>
              <a:t>Team 1: Infinite Focus midterm review</a:t>
            </a:r>
            <a:endParaRPr lang="en-US" altLang="ja" sz="4400" b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785" y="4944073"/>
            <a:ext cx="10354360" cy="46310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ja-JP"/>
              <a:t>March 22, 2024</a:t>
            </a:r>
            <a:endParaRPr lang="ja-JP" alt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B19D1F-74FD-8DC8-3EF9-5811A991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57" y="4124089"/>
            <a:ext cx="10354360" cy="4074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latin typeface="Roboto"/>
                <a:ea typeface="Roboto"/>
                <a:cs typeface="Arial"/>
              </a:rPr>
              <a:t>Software Engineering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j-lt"/>
                <a:ea typeface="+mj-ea"/>
                <a:cs typeface="+mj-cs"/>
              </a:rPr>
              <a:t>Communication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6C167767-E1B2-AF31-B3B4-B8B369CCA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4" y="361910"/>
            <a:ext cx="2830638" cy="348386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303E25B-FF14-E2A6-BAB3-2E680387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711535"/>
            <a:ext cx="5522976" cy="27752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7EDC6-ECA1-A055-907C-E1ABF68C0C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0106" y="4329321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>
                <a:latin typeface="+mn-lt"/>
                <a:ea typeface="+mn-ea"/>
                <a:cs typeface="+mn-cs"/>
              </a:rPr>
              <a:t>3 Weekly meetings to discuss pressing tasks and updates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>
                <a:latin typeface="+mn-lt"/>
                <a:ea typeface="+mn-ea"/>
                <a:cs typeface="+mn-cs"/>
              </a:rPr>
              <a:t>Microsoft teams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>
                <a:latin typeface="+mn-lt"/>
                <a:ea typeface="+mn-ea"/>
                <a:cs typeface="+mn-cs"/>
              </a:rPr>
              <a:t>Developer docs in wiki</a:t>
            </a:r>
          </a:p>
          <a:p>
            <a:pPr>
              <a:lnSpc>
                <a:spcPct val="90000"/>
              </a:lnSpc>
            </a:pPr>
            <a:endParaRPr lang="en-US" sz="180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59732-27B8-B520-D7EE-A5059B90F95E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676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36736D6-6978-465F-3577-E28C45FB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773113"/>
            <a:ext cx="10904538" cy="1641475"/>
          </a:xfrm>
          <a:prstGeom prst="rect">
            <a:avLst/>
          </a:prstGeom>
        </p:spPr>
      </p:pic>
      <p:pic>
        <p:nvPicPr>
          <p:cNvPr id="4" name="Picture 3" descr="Screens screenshot of a chat&#10;&#10;Description automatically generated">
            <a:extLst>
              <a:ext uri="{FF2B5EF4-FFF2-40B4-BE49-F238E27FC236}">
                <a16:creationId xmlns:a16="http://schemas.microsoft.com/office/drawing/2014/main" id="{5FA26CD7-CBE2-1F46-A395-991AE919E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2489200"/>
            <a:ext cx="10904538" cy="247808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377D4-A0B0-A30D-BED2-B70A0F6B2D7A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904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Code consistency</a:t>
            </a:r>
            <a:endParaRPr lang="en-US"/>
          </a:p>
        </p:txBody>
      </p:sp>
      <p:pic>
        <p:nvPicPr>
          <p:cNvPr id="2" name="Picture 1" descr="A screen shot of a screen&#10;&#10;Description automatically generated">
            <a:extLst>
              <a:ext uri="{FF2B5EF4-FFF2-40B4-BE49-F238E27FC236}">
                <a16:creationId xmlns:a16="http://schemas.microsoft.com/office/drawing/2014/main" id="{D5773696-007C-702C-68DB-D4FA190B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5" y="710685"/>
            <a:ext cx="6096000" cy="1578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B15F86-1E93-123E-AFC2-F151AA7A4271}"/>
              </a:ext>
            </a:extLst>
          </p:cNvPr>
          <p:cNvSpPr txBox="1"/>
          <p:nvPr/>
        </p:nvSpPr>
        <p:spPr>
          <a:xfrm>
            <a:off x="236079" y="1607771"/>
            <a:ext cx="40333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Roboto"/>
              </a:rPr>
              <a:t>Prettier config</a:t>
            </a:r>
            <a:endParaRPr lang="en-US">
              <a:ea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6F583-2E30-5E85-DDD6-DD14BC6B1CF0}"/>
              </a:ext>
            </a:extLst>
          </p:cNvPr>
          <p:cNvSpPr txBox="1"/>
          <p:nvPr/>
        </p:nvSpPr>
        <p:spPr>
          <a:xfrm>
            <a:off x="5856783" y="346933"/>
            <a:ext cx="5476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Roboto"/>
              </a:rPr>
              <a:t>Pre-commit config</a:t>
            </a:r>
            <a:endParaRPr lang="en-US" b="1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DDAF94-0461-4E0B-16D0-8E005A11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97" y="3081356"/>
            <a:ext cx="6226432" cy="289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9A481-40FF-093B-22E5-1A85244F4AAB}"/>
              </a:ext>
            </a:extLst>
          </p:cNvPr>
          <p:cNvSpPr txBox="1"/>
          <p:nvPr/>
        </p:nvSpPr>
        <p:spPr>
          <a:xfrm>
            <a:off x="5925968" y="2559646"/>
            <a:ext cx="2559645" cy="372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Roboto"/>
              </a:rPr>
              <a:t>Eslint</a:t>
            </a:r>
            <a:r>
              <a:rPr lang="en-US" b="1">
                <a:ea typeface="Roboto"/>
              </a:rPr>
              <a:t> Config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ABA87-996D-E190-874E-31333279E2BB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BDC5E9A-3648-35D4-F10B-3D05F3A9D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8" y="2115615"/>
            <a:ext cx="498396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42ED4F-BD87-C3A4-429E-98D3023D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83" y="2679143"/>
            <a:ext cx="5548202" cy="3550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7A4C6-DC7A-12A9-689E-847EB3B7C72F}"/>
              </a:ext>
            </a:extLst>
          </p:cNvPr>
          <p:cNvSpPr txBox="1"/>
          <p:nvPr/>
        </p:nvSpPr>
        <p:spPr>
          <a:xfrm>
            <a:off x="715690" y="2188293"/>
            <a:ext cx="3923022" cy="3443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Over 100 total unit &amp; regression tests</a:t>
            </a:r>
            <a:endParaRPr lang="en-US">
              <a:ea typeface="Roboto"/>
              <a:cs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1C3FC-89C4-0119-AF61-2B11D62D5F5D}"/>
              </a:ext>
            </a:extLst>
          </p:cNvPr>
          <p:cNvSpPr txBox="1"/>
          <p:nvPr/>
        </p:nvSpPr>
        <p:spPr>
          <a:xfrm>
            <a:off x="715689" y="2509835"/>
            <a:ext cx="4717424" cy="3443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Total Code coverage across projects above 85%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DDC0-DBB5-5EE9-AC3E-7BC3ED4CA90B}"/>
              </a:ext>
            </a:extLst>
          </p:cNvPr>
          <p:cNvSpPr txBox="1"/>
          <p:nvPr/>
        </p:nvSpPr>
        <p:spPr>
          <a:xfrm>
            <a:off x="715690" y="2907037"/>
            <a:ext cx="3923022" cy="3443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CI using GitHub actions on PR</a:t>
            </a:r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5A459C-0000-4E55-1E13-C12D303C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6" y="3294642"/>
            <a:ext cx="5075345" cy="2929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4451C-AD92-6BD3-89E6-7528702EE86C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57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0F5E2B-3D90-D124-5B37-0427F3414D44}"/>
              </a:ext>
            </a:extLst>
          </p:cNvPr>
          <p:cNvSpPr/>
          <p:nvPr/>
        </p:nvSpPr>
        <p:spPr>
          <a:xfrm>
            <a:off x="1188050" y="2896097"/>
            <a:ext cx="4450048" cy="31925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4480" indent="-284480" algn="ctr" defTabSz="758952">
              <a:spcAft>
                <a:spcPts val="600"/>
              </a:spcAft>
              <a:buFont typeface="Arial"/>
              <a:buChar char="•"/>
            </a:pPr>
            <a:r>
              <a:rPr lang="en-US" sz="1950" b="1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Sporadic coding</a:t>
            </a:r>
            <a:r>
              <a:rPr lang="en-US" sz="1950" b="1">
                <a:solidFill>
                  <a:schemeClr val="tx1"/>
                </a:solidFill>
                <a:ea typeface="Roboto"/>
                <a:cs typeface="Roboto"/>
              </a:rPr>
              <a:t>       </a:t>
            </a:r>
            <a:r>
              <a:rPr lang="en-US" sz="1950" b="1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                </a:t>
            </a:r>
            <a:endParaRPr lang="en-US" sz="1950">
              <a:solidFill>
                <a:schemeClr val="tx1"/>
              </a:solidFill>
            </a:endParaRPr>
          </a:p>
          <a:p>
            <a:pPr marL="284480" indent="-284480" algn="ctr" defTabSz="758952">
              <a:spcAft>
                <a:spcPts val="600"/>
              </a:spcAft>
              <a:buFont typeface="Arial"/>
              <a:buChar char="•"/>
            </a:pPr>
            <a:r>
              <a:rPr lang="en-US" sz="1950" b="1" kern="1200">
                <a:solidFill>
                  <a:schemeClr val="tx1"/>
                </a:solidFill>
                <a:latin typeface="+mn-lt"/>
                <a:ea typeface="Roboto"/>
                <a:cs typeface="Roboto"/>
              </a:rPr>
              <a:t>Overlapping work (at start</a:t>
            </a:r>
            <a:r>
              <a:rPr lang="en-US" sz="1950" b="1">
                <a:solidFill>
                  <a:schemeClr val="tx1"/>
                </a:solidFill>
                <a:ea typeface="Roboto"/>
                <a:cs typeface="Roboto"/>
              </a:rPr>
              <a:t>)        </a:t>
            </a:r>
            <a:endParaRPr lang="en-US" sz="1950" b="1" kern="1200">
              <a:solidFill>
                <a:schemeClr val="tx1"/>
              </a:solidFill>
              <a:latin typeface="+mn-lt"/>
              <a:ea typeface="Roboto"/>
              <a:cs typeface="Roboto"/>
            </a:endParaRPr>
          </a:p>
          <a:p>
            <a:pPr marL="284480" indent="-284480" algn="ctr" defTabSz="758952">
              <a:spcAft>
                <a:spcPts val="600"/>
              </a:spcAft>
              <a:buFont typeface="Arial"/>
              <a:buChar char="•"/>
            </a:pPr>
            <a:r>
              <a:rPr lang="en-US" sz="1950" b="1">
                <a:solidFill>
                  <a:schemeClr val="tx1"/>
                </a:solidFill>
                <a:ea typeface="Roboto"/>
                <a:cs typeface="Roboto"/>
              </a:rPr>
              <a:t>Documenting bugs when found</a:t>
            </a:r>
            <a:endParaRPr lang="en-US" sz="1950" b="1" kern="1200">
              <a:solidFill>
                <a:schemeClr val="tx1"/>
              </a:solidFill>
              <a:latin typeface="+mn-lt"/>
              <a:ea typeface="Roboto"/>
              <a:cs typeface="Roboto"/>
            </a:endParaRPr>
          </a:p>
          <a:p>
            <a:pPr marL="284480" indent="-284480" algn="ctr" defTabSz="758952">
              <a:spcAft>
                <a:spcPts val="600"/>
              </a:spcAft>
              <a:buFont typeface="Arial"/>
              <a:buChar char="•"/>
            </a:pPr>
            <a:endParaRPr lang="en-US" sz="1992" b="1" kern="1200">
              <a:solidFill>
                <a:schemeClr val="tx1"/>
              </a:solidFill>
              <a:latin typeface="+mn-lt"/>
              <a:ea typeface="Roboto"/>
              <a:cs typeface="Roboto"/>
            </a:endParaRPr>
          </a:p>
          <a:p>
            <a:pPr marL="284480" indent="-284480" algn="ctr">
              <a:spcAft>
                <a:spcPts val="600"/>
              </a:spcAft>
              <a:buFont typeface="Arial"/>
              <a:buChar char="•"/>
            </a:pPr>
            <a:endParaRPr lang="en-US" sz="1494">
              <a:solidFill>
                <a:schemeClr val="tx1"/>
              </a:solidFill>
              <a:ea typeface="Roboto"/>
              <a:cs typeface="Roboto"/>
            </a:endParaRPr>
          </a:p>
          <a:p>
            <a:pPr marL="342900" indent="-342900" algn="ctr">
              <a:spcAft>
                <a:spcPts val="600"/>
              </a:spcAft>
              <a:buFont typeface="Arial"/>
              <a:buChar char="•"/>
            </a:pPr>
            <a:endParaRPr lang="en-US" sz="2400" b="1">
              <a:solidFill>
                <a:schemeClr val="tx1"/>
              </a:solidFill>
              <a:ea typeface="Roboto"/>
              <a:cs typeface="Roboto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9D64A0-C280-429B-9159-7E8AB7BDA7AB}"/>
              </a:ext>
            </a:extLst>
          </p:cNvPr>
          <p:cNvSpPr/>
          <p:nvPr/>
        </p:nvSpPr>
        <p:spPr>
          <a:xfrm>
            <a:off x="6198870" y="2898260"/>
            <a:ext cx="4829020" cy="32729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79476" indent="-379476" defTabSz="758952">
              <a:spcAft>
                <a:spcPts val="600"/>
              </a:spcAft>
              <a:buFont typeface="Arial"/>
              <a:buChar char="•"/>
            </a:pPr>
            <a:r>
              <a:rPr lang="en-US" sz="1992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Working MVP with break task</a:t>
            </a:r>
          </a:p>
          <a:p>
            <a:pPr marL="379476" indent="-379476" defTabSz="758952">
              <a:spcAft>
                <a:spcPts val="600"/>
              </a:spcAft>
              <a:buFont typeface="Arial"/>
              <a:buChar char="•"/>
            </a:pPr>
            <a:r>
              <a:rPr lang="en-US" sz="1992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Frequent meetings and good   communication</a:t>
            </a:r>
          </a:p>
          <a:p>
            <a:pPr marL="379476" indent="-379476" defTabSz="758952">
              <a:spcAft>
                <a:spcPts val="600"/>
              </a:spcAft>
              <a:buFont typeface="Arial"/>
              <a:buChar char="•"/>
            </a:pPr>
            <a:r>
              <a:rPr lang="en-US" sz="1992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Activity in issues &amp; pull requests</a:t>
            </a:r>
          </a:p>
          <a:p>
            <a:pPr marL="379476" indent="-379476" defTabSz="758952">
              <a:spcAft>
                <a:spcPts val="600"/>
              </a:spcAft>
              <a:buFont typeface="Arial"/>
              <a:buChar char="•"/>
            </a:pPr>
            <a:r>
              <a:rPr lang="en-US" sz="1992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Successful testing strategy</a:t>
            </a:r>
            <a:endParaRPr lang="en-US" sz="2400">
              <a:solidFill>
                <a:schemeClr val="tx1"/>
              </a:solidFill>
              <a:ea typeface="Roboto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6F852D-D9D8-7710-0AF3-F330639A476D}"/>
              </a:ext>
            </a:extLst>
          </p:cNvPr>
          <p:cNvCxnSpPr/>
          <p:nvPr/>
        </p:nvCxnSpPr>
        <p:spPr>
          <a:xfrm>
            <a:off x="5889084" y="2112579"/>
            <a:ext cx="58569" cy="41928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4E0C70-A290-F146-65F1-A82E4CFDEFD3}"/>
              </a:ext>
            </a:extLst>
          </p:cNvPr>
          <p:cNvSpPr txBox="1"/>
          <p:nvPr/>
        </p:nvSpPr>
        <p:spPr>
          <a:xfrm>
            <a:off x="6787010" y="2436433"/>
            <a:ext cx="3360676" cy="449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2324" b="1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Successes</a:t>
            </a:r>
            <a:endParaRPr lang="en-US" sz="2800" b="1">
              <a:ea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B16AE-2AC0-DC2F-7CDE-B79CFD42988E}"/>
              </a:ext>
            </a:extLst>
          </p:cNvPr>
          <p:cNvSpPr txBox="1"/>
          <p:nvPr/>
        </p:nvSpPr>
        <p:spPr>
          <a:xfrm>
            <a:off x="1549201" y="2488784"/>
            <a:ext cx="3418969" cy="398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992" b="1" kern="1200">
                <a:solidFill>
                  <a:schemeClr val="tx1"/>
                </a:solidFill>
                <a:latin typeface="+mn-lt"/>
                <a:ea typeface="Roboto"/>
                <a:cs typeface="+mn-cs"/>
              </a:rPr>
              <a:t>Difficulties/ Short comings</a:t>
            </a:r>
            <a:endParaRPr lang="en-US" sz="2400" b="1">
              <a:ea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EB78B-21C4-E25B-7B8A-891D573AFDD8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6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03EE9C6-4D66-BCCE-E292-DE8F762FCB3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511253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7812D6-6FEA-AC86-F008-ABE77E7B7986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5763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2AD14-BED4-4A3E-8474-5AB4CAE6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06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graphicFrame>
        <p:nvGraphicFramePr>
          <p:cNvPr id="21" name="TextBox 7">
            <a:extLst>
              <a:ext uri="{FF2B5EF4-FFF2-40B4-BE49-F238E27FC236}">
                <a16:creationId xmlns:a16="http://schemas.microsoft.com/office/drawing/2014/main" id="{4278C2EB-6F99-B674-7365-4A7D02AAF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794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F33FAB-E881-8808-71C8-A1D20E282D59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295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System architecture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CFA11-B411-9D9B-9C51-53E98D18267B}"/>
              </a:ext>
            </a:extLst>
          </p:cNvPr>
          <p:cNvSpPr/>
          <p:nvPr/>
        </p:nvSpPr>
        <p:spPr>
          <a:xfrm>
            <a:off x="606337" y="1803054"/>
            <a:ext cx="5428342" cy="3911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CE884-568E-46D3-DF7B-794DC9432A31}"/>
              </a:ext>
            </a:extLst>
          </p:cNvPr>
          <p:cNvSpPr txBox="1"/>
          <p:nvPr/>
        </p:nvSpPr>
        <p:spPr>
          <a:xfrm>
            <a:off x="2554961" y="1799980"/>
            <a:ext cx="2616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Roboto"/>
              </a:rPr>
              <a:t>Frontend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E846E4-8DD5-496E-F099-9FB3BD5274CC}"/>
              </a:ext>
            </a:extLst>
          </p:cNvPr>
          <p:cNvSpPr/>
          <p:nvPr/>
        </p:nvSpPr>
        <p:spPr>
          <a:xfrm>
            <a:off x="732403" y="4097631"/>
            <a:ext cx="2409370" cy="1378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ea typeface="Roboto"/>
              </a:rPr>
              <a:t>Web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D83EEE-B0D2-DFF3-AD73-A4A13B5BE8CA}"/>
              </a:ext>
            </a:extLst>
          </p:cNvPr>
          <p:cNvSpPr/>
          <p:nvPr/>
        </p:nvSpPr>
        <p:spPr>
          <a:xfrm>
            <a:off x="3484349" y="4095865"/>
            <a:ext cx="2380342" cy="1393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ea typeface="Roboto"/>
              </a:rPr>
              <a:t>Mobile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E0483B57-0956-6C5B-3CDE-ABA5638A1CD9}"/>
              </a:ext>
            </a:extLst>
          </p:cNvPr>
          <p:cNvSpPr/>
          <p:nvPr/>
        </p:nvSpPr>
        <p:spPr>
          <a:xfrm>
            <a:off x="2067054" y="2108823"/>
            <a:ext cx="2358571" cy="1320800"/>
          </a:xfrm>
          <a:prstGeom prst="snip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ea typeface="Roboto"/>
              </a:rPr>
              <a:t>Extension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E31DB-E7F6-B518-202F-7E507781851C}"/>
              </a:ext>
            </a:extLst>
          </p:cNvPr>
          <p:cNvSpPr/>
          <p:nvPr/>
        </p:nvSpPr>
        <p:spPr>
          <a:xfrm>
            <a:off x="6320110" y="1797239"/>
            <a:ext cx="5522685" cy="3918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30C36-DBF0-72B4-4B63-79710C4C252F}"/>
              </a:ext>
            </a:extLst>
          </p:cNvPr>
          <p:cNvSpPr txBox="1"/>
          <p:nvPr/>
        </p:nvSpPr>
        <p:spPr>
          <a:xfrm>
            <a:off x="8412198" y="1802959"/>
            <a:ext cx="1707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Roboto"/>
              </a:rPr>
              <a:t>Backend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EA9EFD-E988-C04A-C119-5A67EBBC89FA}"/>
              </a:ext>
            </a:extLst>
          </p:cNvPr>
          <p:cNvSpPr/>
          <p:nvPr/>
        </p:nvSpPr>
        <p:spPr>
          <a:xfrm>
            <a:off x="7494962" y="3909088"/>
            <a:ext cx="3403599" cy="17562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ea typeface="Roboto"/>
              </a:rPr>
              <a:t>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907914-505E-518E-DE44-4273BF3F93C0}"/>
              </a:ext>
            </a:extLst>
          </p:cNvPr>
          <p:cNvSpPr/>
          <p:nvPr/>
        </p:nvSpPr>
        <p:spPr>
          <a:xfrm>
            <a:off x="7654667" y="2169906"/>
            <a:ext cx="2859314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ea typeface="Roboto"/>
              </a:rPr>
              <a:t>Mongo DB</a:t>
            </a:r>
            <a:endParaRPr lang="en-US" sz="2800">
              <a:solidFill>
                <a:schemeClr val="tx1"/>
              </a:solidFill>
              <a:ea typeface="Roboto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81F00C-F0C8-BD6B-9226-0636DC913241}"/>
              </a:ext>
            </a:extLst>
          </p:cNvPr>
          <p:cNvCxnSpPr/>
          <p:nvPr/>
        </p:nvCxnSpPr>
        <p:spPr>
          <a:xfrm flipH="1">
            <a:off x="1444368" y="3067907"/>
            <a:ext cx="624703" cy="101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046E1C-CC00-8267-7EE5-7596D47244F5}"/>
              </a:ext>
            </a:extLst>
          </p:cNvPr>
          <p:cNvCxnSpPr/>
          <p:nvPr/>
        </p:nvCxnSpPr>
        <p:spPr>
          <a:xfrm>
            <a:off x="9069945" y="3437323"/>
            <a:ext cx="31580" cy="56429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7BA9B3-E50E-B275-49B0-B0F89DD00FB4}"/>
              </a:ext>
            </a:extLst>
          </p:cNvPr>
          <p:cNvCxnSpPr/>
          <p:nvPr/>
        </p:nvCxnSpPr>
        <p:spPr>
          <a:xfrm>
            <a:off x="6048118" y="4870793"/>
            <a:ext cx="1360615" cy="13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F8A5B1-38F5-A44B-3FDB-9109BF381DEC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654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8F510-6235-8566-ABB6-AFCF2578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20" y="467208"/>
            <a:ext cx="4901764" cy="592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381E5-DF9C-74CA-A949-9DA2F8CB8581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568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>
            <a:normAutofit/>
          </a:bodyPr>
          <a:lstStyle/>
          <a:p>
            <a:r>
              <a:rPr lang="en-US">
                <a:latin typeface="Roboto"/>
                <a:ea typeface="Roboto"/>
                <a:cs typeface="Arial"/>
              </a:rPr>
              <a:t>Demo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A4704-05BD-5601-5EAC-69304AC568CA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" name="Online Media 2" title="Demo infinite focus">
            <a:hlinkClick r:id="" action="ppaction://media"/>
            <a:extLst>
              <a:ext uri="{FF2B5EF4-FFF2-40B4-BE49-F238E27FC236}">
                <a16:creationId xmlns:a16="http://schemas.microsoft.com/office/drawing/2014/main" id="{70A28ECA-A03E-81AE-0FEC-D74FC60902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37203A-A1FC-0371-9DD7-54CAA5A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</a:t>
            </a:r>
          </a:p>
        </p:txBody>
      </p:sp>
      <p:pic>
        <p:nvPicPr>
          <p:cNvPr id="8" name="Picture 7" descr="A white sheet with blue lines&#10;&#10;Description automatically generated">
            <a:extLst>
              <a:ext uri="{FF2B5EF4-FFF2-40B4-BE49-F238E27FC236}">
                <a16:creationId xmlns:a16="http://schemas.microsoft.com/office/drawing/2014/main" id="{7ACCAD80-B67B-5E3B-A98B-8AF11D35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736691"/>
            <a:ext cx="11139778" cy="28963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70075D-E76B-E633-5E42-18003E4ED3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>
                <a:latin typeface="+mn-lt"/>
                <a:ea typeface="+mn-ea"/>
                <a:cs typeface="+mn-cs"/>
              </a:rPr>
              <a:t>Meet at the end of sprints to discuss points for features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>
                <a:latin typeface="+mn-lt"/>
                <a:ea typeface="+mn-ea"/>
                <a:cs typeface="+mn-cs"/>
              </a:rPr>
              <a:t>Grade issues using the Fibonacci sequence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>
                <a:latin typeface="+mn-lt"/>
                <a:ea typeface="+mn-ea"/>
                <a:cs typeface="+mn-cs"/>
              </a:rPr>
              <a:t>Before starting an issue, comment on it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>
                <a:latin typeface="+mn-lt"/>
                <a:ea typeface="+mn-ea"/>
                <a:cs typeface="+mn-cs"/>
              </a:rPr>
              <a:t>Comment on the issue when finished and tag someone to verify that it's done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>
                <a:latin typeface="+mn-lt"/>
                <a:ea typeface="+mn-ea"/>
                <a:cs typeface="+mn-cs"/>
              </a:rPr>
              <a:t>No code merged without the corresponding test</a:t>
            </a:r>
          </a:p>
          <a:p>
            <a:pPr>
              <a:lnSpc>
                <a:spcPct val="90000"/>
              </a:lnSpc>
            </a:pPr>
            <a:endParaRPr lang="en-US" sz="140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C46FE-30FA-7DBD-608E-6154B48BA57B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7409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FA2EA7-0000-AA7D-F63C-A0A9DC2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Burndown: Sprint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6A12-B652-0164-6FF9-271F53707D30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69 points completed</a:t>
            </a:r>
          </a:p>
        </p:txBody>
      </p:sp>
      <p:pic>
        <p:nvPicPr>
          <p:cNvPr id="11" name="Picture 10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6F5A5586-B7B1-F3AE-6C85-F8CAEB3C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28" y="1966293"/>
            <a:ext cx="7358943" cy="44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27F61-D414-DCB8-DFFA-18D0ED6CD908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2573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FA2EA7-0000-AA7D-F63C-A0A9DC2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Burndown: Sprint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4667CE-A8E7-3623-F346-E19B7EFC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9" y="402570"/>
            <a:ext cx="5314501" cy="3215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D417BF-0FB4-7B56-ED97-3F014978C108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70 points completed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Slow start due to focus on test plan presentations &amp; difficult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65019-6639-AD73-3D73-0F33B194435B}"/>
              </a:ext>
            </a:extLst>
          </p:cNvPr>
          <p:cNvSpPr txBox="1"/>
          <p:nvPr/>
        </p:nvSpPr>
        <p:spPr>
          <a:xfrm>
            <a:off x="11889429" y="6396650"/>
            <a:ext cx="29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206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FA2EA7-0000-AA7D-F63C-A0A9DC21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Burndown: Sprint 3</a:t>
            </a:r>
          </a:p>
        </p:txBody>
      </p:sp>
      <p:pic>
        <p:nvPicPr>
          <p:cNvPr id="3" name="Picture 2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3B376F1E-0F92-551F-84F2-1F67FB27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9" y="402570"/>
            <a:ext cx="5314501" cy="3215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159C24-FCA2-9618-E0B2-4E080F64F872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63 points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Forgetting to close the finished issue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BF12E-13AF-5175-9E70-A9F714EB4BB5}"/>
              </a:ext>
            </a:extLst>
          </p:cNvPr>
          <p:cNvSpPr txBox="1"/>
          <p:nvPr/>
        </p:nvSpPr>
        <p:spPr>
          <a:xfrm>
            <a:off x="11627707" y="6396650"/>
            <a:ext cx="5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853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Team 1: Infinite Focus midterm review</vt:lpstr>
      <vt:lpstr>Project overview</vt:lpstr>
      <vt:lpstr>System architecture</vt:lpstr>
      <vt:lpstr>Database structure</vt:lpstr>
      <vt:lpstr>Demo</vt:lpstr>
      <vt:lpstr>Planning</vt:lpstr>
      <vt:lpstr>Burndown: Sprint 1</vt:lpstr>
      <vt:lpstr>Burndown: Sprint 2</vt:lpstr>
      <vt:lpstr>Burndown: Sprint 3</vt:lpstr>
      <vt:lpstr>Communication</vt:lpstr>
      <vt:lpstr>Project Management</vt:lpstr>
      <vt:lpstr>Code consistency</vt:lpstr>
      <vt:lpstr>Testing</vt:lpstr>
      <vt:lpstr>Retrospective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2024-03-21T04:29:23Z</dcterms:created>
  <dcterms:modified xsi:type="dcterms:W3CDTF">2024-03-22T16:46:25Z</dcterms:modified>
</cp:coreProperties>
</file>