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C4B31-8C70-46C5-8E94-93B9D1038BA8}" v="816" dt="2024-01-26T17:19:36.834"/>
    <p1510:client id="{9254E539-6F76-E6A2-5EC9-4E624D25726E}" v="26" dt="2024-01-26T17:35:30.897"/>
    <p1510:client id="{AB2ADD90-D188-F1DA-7DBB-F0853F9D2B98}" v="436" dt="2024-01-26T07:39:24.685"/>
    <p1510:client id="{AC037867-8D18-CBB0-CF9B-DED86B6FB094}" v="208" dt="2024-01-26T07:44:45.037"/>
    <p1510:client id="{B7C2F2F9-CB84-4CE8-8CB4-AB1E7A444E44}" v="309" dt="2024-01-26T06:34:04.270"/>
    <p1510:client id="{D82EE923-AADC-23E2-E964-71772C2AADF7}" v="236" dt="2024-01-26T17:18:5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, Joslin J" userId="S::ssome@uiowa.edu::187c4248-9cfc-4463-9e71-0f2a62f6a4c0" providerId="AD" clId="Web-{AB2ADD90-D188-F1DA-7DBB-F0853F9D2B98}"/>
    <pc:docChg chg="modSld">
      <pc:chgData name="Some, Joslin J" userId="S::ssome@uiowa.edu::187c4248-9cfc-4463-9e71-0f2a62f6a4c0" providerId="AD" clId="Web-{AB2ADD90-D188-F1DA-7DBB-F0853F9D2B98}" dt="2024-01-26T07:39:24.685" v="435" actId="20577"/>
      <pc:docMkLst>
        <pc:docMk/>
      </pc:docMkLst>
      <pc:sldChg chg="modSp">
        <pc:chgData name="Some, Joslin J" userId="S::ssome@uiowa.edu::187c4248-9cfc-4463-9e71-0f2a62f6a4c0" providerId="AD" clId="Web-{AB2ADD90-D188-F1DA-7DBB-F0853F9D2B98}" dt="2024-01-26T07:39:24.685" v="435" actId="20577"/>
        <pc:sldMkLst>
          <pc:docMk/>
          <pc:sldMk cId="2705748508" sldId="259"/>
        </pc:sldMkLst>
        <pc:spChg chg="mod">
          <ac:chgData name="Some, Joslin J" userId="S::ssome@uiowa.edu::187c4248-9cfc-4463-9e71-0f2a62f6a4c0" providerId="AD" clId="Web-{AB2ADD90-D188-F1DA-7DBB-F0853F9D2B98}" dt="2024-01-26T07:39:24.685" v="435" actId="20577"/>
          <ac:spMkLst>
            <pc:docMk/>
            <pc:sldMk cId="2705748508" sldId="259"/>
            <ac:spMk id="5" creationId="{906EF018-56A7-2A85-95C7-4056881CA59A}"/>
          </ac:spMkLst>
        </pc:spChg>
      </pc:sldChg>
      <pc:sldChg chg="modSp">
        <pc:chgData name="Some, Joslin J" userId="S::ssome@uiowa.edu::187c4248-9cfc-4463-9e71-0f2a62f6a4c0" providerId="AD" clId="Web-{AB2ADD90-D188-F1DA-7DBB-F0853F9D2B98}" dt="2024-01-26T07:38:55.122" v="225" actId="1076"/>
        <pc:sldMkLst>
          <pc:docMk/>
          <pc:sldMk cId="3800192651" sldId="260"/>
        </pc:sldMkLst>
        <pc:spChg chg="mod">
          <ac:chgData name="Some, Joslin J" userId="S::ssome@uiowa.edu::187c4248-9cfc-4463-9e71-0f2a62f6a4c0" providerId="AD" clId="Web-{AB2ADD90-D188-F1DA-7DBB-F0853F9D2B98}" dt="2024-01-26T07:38:55.122" v="225" actId="1076"/>
          <ac:spMkLst>
            <pc:docMk/>
            <pc:sldMk cId="3800192651" sldId="260"/>
            <ac:spMk id="2" creationId="{8AD47DAF-F73F-53E8-7996-C101A8EA765C}"/>
          </ac:spMkLst>
        </pc:spChg>
      </pc:sldChg>
      <pc:sldChg chg="modSp">
        <pc:chgData name="Some, Joslin J" userId="S::ssome@uiowa.edu::187c4248-9cfc-4463-9e71-0f2a62f6a4c0" providerId="AD" clId="Web-{AB2ADD90-D188-F1DA-7DBB-F0853F9D2B98}" dt="2024-01-26T07:26:32.516" v="23" actId="20577"/>
        <pc:sldMkLst>
          <pc:docMk/>
          <pc:sldMk cId="756521787" sldId="262"/>
        </pc:sldMkLst>
        <pc:spChg chg="mod">
          <ac:chgData name="Some, Joslin J" userId="S::ssome@uiowa.edu::187c4248-9cfc-4463-9e71-0f2a62f6a4c0" providerId="AD" clId="Web-{AB2ADD90-D188-F1DA-7DBB-F0853F9D2B98}" dt="2024-01-26T07:26:32.516" v="23" actId="20577"/>
          <ac:spMkLst>
            <pc:docMk/>
            <pc:sldMk cId="756521787" sldId="262"/>
            <ac:spMk id="3" creationId="{F639A0D4-F40E-17CA-70A2-E3DC430BE2A3}"/>
          </ac:spMkLst>
        </pc:spChg>
      </pc:sldChg>
    </pc:docChg>
  </pc:docChgLst>
  <pc:docChgLst>
    <pc:chgData clId="Web-{AC037867-8D18-CBB0-CF9B-DED86B6FB094}"/>
    <pc:docChg chg="modSld">
      <pc:chgData name="" userId="" providerId="" clId="Web-{AC037867-8D18-CBB0-CF9B-DED86B6FB094}" dt="2024-01-26T07:39:52.870" v="4" actId="20577"/>
      <pc:docMkLst>
        <pc:docMk/>
      </pc:docMkLst>
      <pc:sldChg chg="modSp">
        <pc:chgData name="" userId="" providerId="" clId="Web-{AC037867-8D18-CBB0-CF9B-DED86B6FB094}" dt="2024-01-26T07:39:52.870" v="4" actId="20577"/>
        <pc:sldMkLst>
          <pc:docMk/>
          <pc:sldMk cId="3186725696" sldId="256"/>
        </pc:sldMkLst>
        <pc:spChg chg="mod">
          <ac:chgData name="" userId="" providerId="" clId="Web-{AC037867-8D18-CBB0-CF9B-DED86B6FB094}" dt="2024-01-26T07:39:52.870" v="4" actId="20577"/>
          <ac:spMkLst>
            <pc:docMk/>
            <pc:sldMk cId="3186725696" sldId="256"/>
            <ac:spMk id="2" creationId="{B55BCCA0-6D3B-624C-C893-0D139AA8F104}"/>
          </ac:spMkLst>
        </pc:spChg>
      </pc:sldChg>
    </pc:docChg>
  </pc:docChgLst>
  <pc:docChgLst>
    <pc:chgData name="Some, Joslin J" userId="S::ssome@uiowa.edu::187c4248-9cfc-4463-9e71-0f2a62f6a4c0" providerId="AD" clId="Web-{9254E539-6F76-E6A2-5EC9-4E624D25726E}"/>
    <pc:docChg chg="modSld">
      <pc:chgData name="Some, Joslin J" userId="S::ssome@uiowa.edu::187c4248-9cfc-4463-9e71-0f2a62f6a4c0" providerId="AD" clId="Web-{9254E539-6F76-E6A2-5EC9-4E624D25726E}" dt="2024-01-26T17:35:30.897" v="21" actId="1076"/>
      <pc:docMkLst>
        <pc:docMk/>
      </pc:docMkLst>
      <pc:sldChg chg="modSp">
        <pc:chgData name="Some, Joslin J" userId="S::ssome@uiowa.edu::187c4248-9cfc-4463-9e71-0f2a62f6a4c0" providerId="AD" clId="Web-{9254E539-6F76-E6A2-5EC9-4E624D25726E}" dt="2024-01-26T17:20:59.514" v="1" actId="20577"/>
        <pc:sldMkLst>
          <pc:docMk/>
          <pc:sldMk cId="3586964917" sldId="261"/>
        </pc:sldMkLst>
        <pc:spChg chg="mod">
          <ac:chgData name="Some, Joslin J" userId="S::ssome@uiowa.edu::187c4248-9cfc-4463-9e71-0f2a62f6a4c0" providerId="AD" clId="Web-{9254E539-6F76-E6A2-5EC9-4E624D25726E}" dt="2024-01-26T17:20:59.514" v="1" actId="20577"/>
          <ac:spMkLst>
            <pc:docMk/>
            <pc:sldMk cId="3586964917" sldId="261"/>
            <ac:spMk id="3" creationId="{73570ED8-57C0-8645-8430-752DED056A09}"/>
          </ac:spMkLst>
        </pc:spChg>
      </pc:sldChg>
      <pc:sldChg chg="addSp delSp modSp">
        <pc:chgData name="Some, Joslin J" userId="S::ssome@uiowa.edu::187c4248-9cfc-4463-9e71-0f2a62f6a4c0" providerId="AD" clId="Web-{9254E539-6F76-E6A2-5EC9-4E624D25726E}" dt="2024-01-26T17:35:30.897" v="21" actId="1076"/>
        <pc:sldMkLst>
          <pc:docMk/>
          <pc:sldMk cId="756521787" sldId="262"/>
        </pc:sldMkLst>
        <pc:picChg chg="add mod">
          <ac:chgData name="Some, Joslin J" userId="S::ssome@uiowa.edu::187c4248-9cfc-4463-9e71-0f2a62f6a4c0" providerId="AD" clId="Web-{9254E539-6F76-E6A2-5EC9-4E624D25726E}" dt="2024-01-26T17:32:38.408" v="7" actId="14100"/>
          <ac:picMkLst>
            <pc:docMk/>
            <pc:sldMk cId="756521787" sldId="262"/>
            <ac:picMk id="3" creationId="{E3B013B6-0D83-F2AF-A6F0-A6AE4C8C822C}"/>
          </ac:picMkLst>
        </pc:picChg>
        <pc:picChg chg="add del mod">
          <ac:chgData name="Some, Joslin J" userId="S::ssome@uiowa.edu::187c4248-9cfc-4463-9e71-0f2a62f6a4c0" providerId="AD" clId="Web-{9254E539-6F76-E6A2-5EC9-4E624D25726E}" dt="2024-01-26T17:33:30.347" v="12" actId="1076"/>
          <ac:picMkLst>
            <pc:docMk/>
            <pc:sldMk cId="756521787" sldId="262"/>
            <ac:picMk id="4" creationId="{60B986C3-2B22-AC00-546C-F93F4E2D5846}"/>
          </ac:picMkLst>
        </pc:picChg>
        <pc:picChg chg="add mod">
          <ac:chgData name="Some, Joslin J" userId="S::ssome@uiowa.edu::187c4248-9cfc-4463-9e71-0f2a62f6a4c0" providerId="AD" clId="Web-{9254E539-6F76-E6A2-5EC9-4E624D25726E}" dt="2024-01-26T17:34:29.364" v="17" actId="1076"/>
          <ac:picMkLst>
            <pc:docMk/>
            <pc:sldMk cId="756521787" sldId="262"/>
            <ac:picMk id="5" creationId="{C52FAAB8-E9D7-85FC-3817-641EB519280C}"/>
          </ac:picMkLst>
        </pc:picChg>
        <pc:picChg chg="add mod">
          <ac:chgData name="Some, Joslin J" userId="S::ssome@uiowa.edu::187c4248-9cfc-4463-9e71-0f2a62f6a4c0" providerId="AD" clId="Web-{9254E539-6F76-E6A2-5EC9-4E624D25726E}" dt="2024-01-26T17:35:30.897" v="21" actId="1076"/>
          <ac:picMkLst>
            <pc:docMk/>
            <pc:sldMk cId="756521787" sldId="262"/>
            <ac:picMk id="6" creationId="{B4FA5FD4-0E86-F9C1-7D48-65464E21AB03}"/>
          </ac:picMkLst>
        </pc:picChg>
        <pc:picChg chg="del">
          <ac:chgData name="Some, Joslin J" userId="S::ssome@uiowa.edu::187c4248-9cfc-4463-9e71-0f2a62f6a4c0" providerId="AD" clId="Web-{9254E539-6F76-E6A2-5EC9-4E624D25726E}" dt="2024-01-26T17:32:09.329" v="2"/>
          <ac:picMkLst>
            <pc:docMk/>
            <pc:sldMk cId="756521787" sldId="262"/>
            <ac:picMk id="7" creationId="{2B85BD8C-9D1D-8E27-F725-EC94D9B7C0DF}"/>
          </ac:picMkLst>
        </pc:picChg>
        <pc:picChg chg="del">
          <ac:chgData name="Some, Joslin J" userId="S::ssome@uiowa.edu::187c4248-9cfc-4463-9e71-0f2a62f6a4c0" providerId="AD" clId="Web-{9254E539-6F76-E6A2-5EC9-4E624D25726E}" dt="2024-01-26T17:33:25.237" v="11"/>
          <ac:picMkLst>
            <pc:docMk/>
            <pc:sldMk cId="756521787" sldId="262"/>
            <ac:picMk id="8" creationId="{4AAA04BC-9C21-B93B-4AC8-18D5ED8BCE99}"/>
          </ac:picMkLst>
        </pc:picChg>
        <pc:picChg chg="del mod">
          <ac:chgData name="Some, Joslin J" userId="S::ssome@uiowa.edu::187c4248-9cfc-4463-9e71-0f2a62f6a4c0" providerId="AD" clId="Web-{9254E539-6F76-E6A2-5EC9-4E624D25726E}" dt="2024-01-26T17:35:24.147" v="20"/>
          <ac:picMkLst>
            <pc:docMk/>
            <pc:sldMk cId="756521787" sldId="262"/>
            <ac:picMk id="9" creationId="{414D92B5-C053-9C5D-020F-81333082DD0F}"/>
          </ac:picMkLst>
        </pc:picChg>
        <pc:picChg chg="del">
          <ac:chgData name="Some, Joslin J" userId="S::ssome@uiowa.edu::187c4248-9cfc-4463-9e71-0f2a62f6a4c0" providerId="AD" clId="Web-{9254E539-6F76-E6A2-5EC9-4E624D25726E}" dt="2024-01-26T17:34:19.442" v="14"/>
          <ac:picMkLst>
            <pc:docMk/>
            <pc:sldMk cId="756521787" sldId="262"/>
            <ac:picMk id="10" creationId="{518A0754-C457-F18C-3DE1-B44579E88868}"/>
          </ac:picMkLst>
        </pc:picChg>
      </pc:sldChg>
    </pc:docChg>
  </pc:docChgLst>
  <pc:docChgLst>
    <pc:chgData name="Some, Joslin J" userId="S::ssome@uiowa.edu::187c4248-9cfc-4463-9e71-0f2a62f6a4c0" providerId="AD" clId="Web-{AC037867-8D18-CBB0-CF9B-DED86B6FB094}"/>
    <pc:docChg chg="modSld">
      <pc:chgData name="Some, Joslin J" userId="S::ssome@uiowa.edu::187c4248-9cfc-4463-9e71-0f2a62f6a4c0" providerId="AD" clId="Web-{AC037867-8D18-CBB0-CF9B-DED86B6FB094}" dt="2024-01-26T07:44:45.037" v="209" actId="1076"/>
      <pc:docMkLst>
        <pc:docMk/>
      </pc:docMkLst>
      <pc:sldChg chg="addSp delSp modSp mod setBg setClrOvrMap">
        <pc:chgData name="Some, Joslin J" userId="S::ssome@uiowa.edu::187c4248-9cfc-4463-9e71-0f2a62f6a4c0" providerId="AD" clId="Web-{AC037867-8D18-CBB0-CF9B-DED86B6FB094}" dt="2024-01-26T07:44:00.629" v="207" actId="20577"/>
        <pc:sldMkLst>
          <pc:docMk/>
          <pc:sldMk cId="3186725696" sldId="256"/>
        </pc:sldMkLst>
        <pc:spChg chg="mod">
          <ac:chgData name="Some, Joslin J" userId="S::ssome@uiowa.edu::187c4248-9cfc-4463-9e71-0f2a62f6a4c0" providerId="AD" clId="Web-{AC037867-8D18-CBB0-CF9B-DED86B6FB094}" dt="2024-01-26T07:43:56.129" v="206" actId="20577"/>
          <ac:spMkLst>
            <pc:docMk/>
            <pc:sldMk cId="3186725696" sldId="256"/>
            <ac:spMk id="2" creationId="{B55BCCA0-6D3B-624C-C893-0D139AA8F104}"/>
          </ac:spMkLst>
        </pc:spChg>
        <pc:spChg chg="mod">
          <ac:chgData name="Some, Joslin J" userId="S::ssome@uiowa.edu::187c4248-9cfc-4463-9e71-0f2a62f6a4c0" providerId="AD" clId="Web-{AC037867-8D18-CBB0-CF9B-DED86B6FB094}" dt="2024-01-26T07:44:00.629" v="207" actId="20577"/>
          <ac:spMkLst>
            <pc:docMk/>
            <pc:sldMk cId="3186725696" sldId="256"/>
            <ac:spMk id="3" creationId="{5F84C571-5D75-A21A-7E2B-354B5F39AAF9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7.613" v="204"/>
          <ac:spMkLst>
            <pc:docMk/>
            <pc:sldMk cId="3186725696" sldId="256"/>
            <ac:spMk id="8" creationId="{FFD48BC7-DC40-47DE-87EE-9F4B6ECB9ABB}"/>
          </ac:spMkLst>
        </pc:spChg>
        <pc:spChg chg="add del">
          <ac:chgData name="Some, Joslin J" userId="S::ssome@uiowa.edu::187c4248-9cfc-4463-9e71-0f2a62f6a4c0" providerId="AD" clId="Web-{AC037867-8D18-CBB0-CF9B-DED86B6FB094}" dt="2024-01-26T07:43:35.707" v="198"/>
          <ac:spMkLst>
            <pc:docMk/>
            <pc:sldMk cId="3186725696" sldId="256"/>
            <ac:spMk id="9" creationId="{C1DD1A8A-57D5-4A81-AD04-532B043C5611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7.613" v="204"/>
          <ac:spMkLst>
            <pc:docMk/>
            <pc:sldMk cId="3186725696" sldId="256"/>
            <ac:spMk id="10" creationId="{E502BBC7-2C76-46F3-BC24-5985BC13DB88}"/>
          </ac:spMkLst>
        </pc:spChg>
        <pc:spChg chg="add del">
          <ac:chgData name="Some, Joslin J" userId="S::ssome@uiowa.edu::187c4248-9cfc-4463-9e71-0f2a62f6a4c0" providerId="AD" clId="Web-{AC037867-8D18-CBB0-CF9B-DED86B6FB094}" dt="2024-01-26T07:43:35.707" v="198"/>
          <ac:spMkLst>
            <pc:docMk/>
            <pc:sldMk cId="3186725696" sldId="256"/>
            <ac:spMk id="11" creationId="{007891EC-4501-44ED-A8C8-B11B6DB767AB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7.613" v="204"/>
          <ac:spMkLst>
            <pc:docMk/>
            <pc:sldMk cId="3186725696" sldId="256"/>
            <ac:spMk id="12" creationId="{C7F28D52-2A5F-4D23-81AE-7CB8B591C7AF}"/>
          </ac:spMkLst>
        </pc:spChg>
        <pc:spChg chg="add del">
          <ac:chgData name="Some, Joslin J" userId="S::ssome@uiowa.edu::187c4248-9cfc-4463-9e71-0f2a62f6a4c0" providerId="AD" clId="Web-{AC037867-8D18-CBB0-CF9B-DED86B6FB094}" dt="2024-01-26T07:43:38.988" v="200"/>
          <ac:spMkLst>
            <pc:docMk/>
            <pc:sldMk cId="3186725696" sldId="256"/>
            <ac:spMk id="13" creationId="{71B2258F-86CA-4D4D-8270-BC05FCDEBFB3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1.895" v="202"/>
          <ac:spMkLst>
            <pc:docMk/>
            <pc:sldMk cId="3186725696" sldId="256"/>
            <ac:spMk id="16" creationId="{C1DD1A8A-57D5-4A81-AD04-532B043C5611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1.895" v="202"/>
          <ac:spMkLst>
            <pc:docMk/>
            <pc:sldMk cId="3186725696" sldId="256"/>
            <ac:spMk id="18" creationId="{007891EC-4501-44ED-A8C8-B11B6DB767AB}"/>
          </ac:spMkLst>
        </pc:spChg>
        <pc:spChg chg="add del">
          <ac:chgData name="Some, Joslin J" userId="S::ssome@uiowa.edu::187c4248-9cfc-4463-9e71-0f2a62f6a4c0" providerId="AD" clId="Web-{AC037867-8D18-CBB0-CF9B-DED86B6FB094}" dt="2024-01-26T07:43:47.613" v="204"/>
          <ac:spMkLst>
            <pc:docMk/>
            <pc:sldMk cId="3186725696" sldId="256"/>
            <ac:spMk id="20" creationId="{3629484E-3792-4B3D-89AD-7C8A1ED0E0D4}"/>
          </ac:spMkLst>
        </pc:spChg>
        <pc:spChg chg="add">
          <ac:chgData name="Some, Joslin J" userId="S::ssome@uiowa.edu::187c4248-9cfc-4463-9e71-0f2a62f6a4c0" providerId="AD" clId="Web-{AC037867-8D18-CBB0-CF9B-DED86B6FB094}" dt="2024-01-26T07:43:47.645" v="205"/>
          <ac:spMkLst>
            <pc:docMk/>
            <pc:sldMk cId="3186725696" sldId="256"/>
            <ac:spMk id="22" creationId="{71B2258F-86CA-4D4D-8270-BC05FCDEBFB3}"/>
          </ac:spMkLst>
        </pc:spChg>
        <pc:picChg chg="add del">
          <ac:chgData name="Some, Joslin J" userId="S::ssome@uiowa.edu::187c4248-9cfc-4463-9e71-0f2a62f6a4c0" providerId="AD" clId="Web-{AC037867-8D18-CBB0-CF9B-DED86B6FB094}" dt="2024-01-26T07:43:35.707" v="198"/>
          <ac:picMkLst>
            <pc:docMk/>
            <pc:sldMk cId="3186725696" sldId="256"/>
            <ac:picMk id="5" creationId="{5F95C397-2557-CA5D-6DDA-430C5EFFDA41}"/>
          </ac:picMkLst>
        </pc:picChg>
        <pc:picChg chg="add del">
          <ac:chgData name="Some, Joslin J" userId="S::ssome@uiowa.edu::187c4248-9cfc-4463-9e71-0f2a62f6a4c0" providerId="AD" clId="Web-{AC037867-8D18-CBB0-CF9B-DED86B6FB094}" dt="2024-01-26T07:43:38.988" v="200"/>
          <ac:picMkLst>
            <pc:docMk/>
            <pc:sldMk cId="3186725696" sldId="256"/>
            <ac:picMk id="14" creationId="{CF0D11B6-EF88-E641-0F7F-DE61F0ACC6D6}"/>
          </ac:picMkLst>
        </pc:picChg>
        <pc:picChg chg="add del">
          <ac:chgData name="Some, Joslin J" userId="S::ssome@uiowa.edu::187c4248-9cfc-4463-9e71-0f2a62f6a4c0" providerId="AD" clId="Web-{AC037867-8D18-CBB0-CF9B-DED86B6FB094}" dt="2024-01-26T07:43:41.895" v="202"/>
          <ac:picMkLst>
            <pc:docMk/>
            <pc:sldMk cId="3186725696" sldId="256"/>
            <ac:picMk id="17" creationId="{6D3A26C8-0E47-6008-1F55-4121D23FD7F7}"/>
          </ac:picMkLst>
        </pc:picChg>
        <pc:picChg chg="add">
          <ac:chgData name="Some, Joslin J" userId="S::ssome@uiowa.edu::187c4248-9cfc-4463-9e71-0f2a62f6a4c0" providerId="AD" clId="Web-{AC037867-8D18-CBB0-CF9B-DED86B6FB094}" dt="2024-01-26T07:43:47.645" v="205"/>
          <ac:picMkLst>
            <pc:docMk/>
            <pc:sldMk cId="3186725696" sldId="256"/>
            <ac:picMk id="23" creationId="{CF0D11B6-EF88-E641-0F7F-DE61F0ACC6D6}"/>
          </ac:picMkLst>
        </pc:picChg>
      </pc:sldChg>
      <pc:sldChg chg="modSp">
        <pc:chgData name="Some, Joslin J" userId="S::ssome@uiowa.edu::187c4248-9cfc-4463-9e71-0f2a62f6a4c0" providerId="AD" clId="Web-{AC037867-8D18-CBB0-CF9B-DED86B6FB094}" dt="2024-01-26T07:43:04.878" v="196" actId="20577"/>
        <pc:sldMkLst>
          <pc:docMk/>
          <pc:sldMk cId="2705748508" sldId="259"/>
        </pc:sldMkLst>
        <pc:spChg chg="mod">
          <ac:chgData name="Some, Joslin J" userId="S::ssome@uiowa.edu::187c4248-9cfc-4463-9e71-0f2a62f6a4c0" providerId="AD" clId="Web-{AC037867-8D18-CBB0-CF9B-DED86B6FB094}" dt="2024-01-26T07:43:04.878" v="196" actId="20577"/>
          <ac:spMkLst>
            <pc:docMk/>
            <pc:sldMk cId="2705748508" sldId="259"/>
            <ac:spMk id="5" creationId="{906EF018-56A7-2A85-95C7-4056881CA59A}"/>
          </ac:spMkLst>
        </pc:spChg>
      </pc:sldChg>
      <pc:sldChg chg="modSp">
        <pc:chgData name="Some, Joslin J" userId="S::ssome@uiowa.edu::187c4248-9cfc-4463-9e71-0f2a62f6a4c0" providerId="AD" clId="Web-{AC037867-8D18-CBB0-CF9B-DED86B6FB094}" dt="2024-01-26T07:44:45.037" v="209" actId="1076"/>
        <pc:sldMkLst>
          <pc:docMk/>
          <pc:sldMk cId="3800192651" sldId="260"/>
        </pc:sldMkLst>
        <pc:picChg chg="mod">
          <ac:chgData name="Some, Joslin J" userId="S::ssome@uiowa.edu::187c4248-9cfc-4463-9e71-0f2a62f6a4c0" providerId="AD" clId="Web-{AC037867-8D18-CBB0-CF9B-DED86B6FB094}" dt="2024-01-26T07:44:45.037" v="209" actId="1076"/>
          <ac:picMkLst>
            <pc:docMk/>
            <pc:sldMk cId="3800192651" sldId="260"/>
            <ac:picMk id="2052" creationId="{D7A91323-194F-E262-1AED-3F130EE47488}"/>
          </ac:picMkLst>
        </pc:picChg>
      </pc:sldChg>
    </pc:docChg>
  </pc:docChgLst>
  <pc:docChgLst>
    <pc:chgData name="Ezouhri, Adnane" userId="1cb7648d-872d-4bd0-bba7-6ffc651449af" providerId="ADAL" clId="{4D6C4B31-8C70-46C5-8E94-93B9D1038BA8}"/>
    <pc:docChg chg="undo redo custSel addSld delSld modSld">
      <pc:chgData name="Ezouhri, Adnane" userId="1cb7648d-872d-4bd0-bba7-6ffc651449af" providerId="ADAL" clId="{4D6C4B31-8C70-46C5-8E94-93B9D1038BA8}" dt="2024-01-26T17:19:36.832" v="1102"/>
      <pc:docMkLst>
        <pc:docMk/>
      </pc:docMkLst>
      <pc:sldChg chg="modSp mod">
        <pc:chgData name="Ezouhri, Adnane" userId="1cb7648d-872d-4bd0-bba7-6ffc651449af" providerId="ADAL" clId="{4D6C4B31-8C70-46C5-8E94-93B9D1038BA8}" dt="2024-01-26T03:37:15.607" v="333" actId="14100"/>
        <pc:sldMkLst>
          <pc:docMk/>
          <pc:sldMk cId="3186725696" sldId="256"/>
        </pc:sldMkLst>
        <pc:spChg chg="mod">
          <ac:chgData name="Ezouhri, Adnane" userId="1cb7648d-872d-4bd0-bba7-6ffc651449af" providerId="ADAL" clId="{4D6C4B31-8C70-46C5-8E94-93B9D1038BA8}" dt="2024-01-26T02:56:44.713" v="83" actId="20577"/>
          <ac:spMkLst>
            <pc:docMk/>
            <pc:sldMk cId="3186725696" sldId="256"/>
            <ac:spMk id="2" creationId="{B55BCCA0-6D3B-624C-C893-0D139AA8F104}"/>
          </ac:spMkLst>
        </pc:spChg>
        <pc:spChg chg="mod">
          <ac:chgData name="Ezouhri, Adnane" userId="1cb7648d-872d-4bd0-bba7-6ffc651449af" providerId="ADAL" clId="{4D6C4B31-8C70-46C5-8E94-93B9D1038BA8}" dt="2024-01-26T03:37:15.607" v="333" actId="14100"/>
          <ac:spMkLst>
            <pc:docMk/>
            <pc:sldMk cId="3186725696" sldId="256"/>
            <ac:spMk id="3" creationId="{5F84C571-5D75-A21A-7E2B-354B5F39AAF9}"/>
          </ac:spMkLst>
        </pc:spChg>
      </pc:sldChg>
      <pc:sldChg chg="new del">
        <pc:chgData name="Ezouhri, Adnane" userId="1cb7648d-872d-4bd0-bba7-6ffc651449af" providerId="ADAL" clId="{4D6C4B31-8C70-46C5-8E94-93B9D1038BA8}" dt="2024-01-26T03:27:15.289" v="330" actId="2696"/>
        <pc:sldMkLst>
          <pc:docMk/>
          <pc:sldMk cId="514273087" sldId="257"/>
        </pc:sldMkLst>
      </pc:sldChg>
      <pc:sldChg chg="addSp delSp modSp new mod setBg addAnim modAnim modNotesTx">
        <pc:chgData name="Ezouhri, Adnane" userId="1cb7648d-872d-4bd0-bba7-6ffc651449af" providerId="ADAL" clId="{4D6C4B31-8C70-46C5-8E94-93B9D1038BA8}" dt="2024-01-26T17:19:01.625" v="1101"/>
        <pc:sldMkLst>
          <pc:docMk/>
          <pc:sldMk cId="2631409108" sldId="258"/>
        </pc:sldMkLst>
        <pc:spChg chg="mod">
          <ac:chgData name="Ezouhri, Adnane" userId="1cb7648d-872d-4bd0-bba7-6ffc651449af" providerId="ADAL" clId="{4D6C4B31-8C70-46C5-8E94-93B9D1038BA8}" dt="2024-01-26T03:02:17.045" v="122" actId="26606"/>
          <ac:spMkLst>
            <pc:docMk/>
            <pc:sldMk cId="2631409108" sldId="258"/>
            <ac:spMk id="2" creationId="{2538011B-E0DE-4E87-C629-7D2CF896DF5C}"/>
          </ac:spMkLst>
        </pc:spChg>
        <pc:spChg chg="del">
          <ac:chgData name="Ezouhri, Adnane" userId="1cb7648d-872d-4bd0-bba7-6ffc651449af" providerId="ADAL" clId="{4D6C4B31-8C70-46C5-8E94-93B9D1038BA8}" dt="2024-01-26T02:57:05.930" v="100" actId="478"/>
          <ac:spMkLst>
            <pc:docMk/>
            <pc:sldMk cId="2631409108" sldId="258"/>
            <ac:spMk id="3" creationId="{6435043B-C180-C0F1-507B-D8307C1CDB45}"/>
          </ac:spMkLst>
        </pc:spChg>
        <pc:spChg chg="add del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37" creationId="{D48D9584-D2FD-48CE-9E17-4E250B743B5F}"/>
          </ac:spMkLst>
        </pc:spChg>
        <pc:spChg chg="add del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39" creationId="{CA17DEF4-6C5D-41C6-8D93-5C7CFD7ADA5E}"/>
          </ac:spMkLst>
        </pc:spChg>
        <pc:spChg chg="add del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41" creationId="{22BBC5A3-5C8C-4FB9-AEFF-8778D2C98D29}"/>
          </ac:spMkLst>
        </pc:spChg>
        <pc:spChg chg="add del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43" creationId="{3BB917E8-D696-4787-96D6-521A9C42F9A5}"/>
          </ac:spMkLst>
        </pc:spChg>
        <pc:spChg chg="add del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45" creationId="{39F4C545-E278-42ED-9B78-2EBA464444A3}"/>
          </ac:spMkLst>
        </pc:spChg>
        <pc:spChg chg="add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50" creationId="{D48D9584-D2FD-48CE-9E17-4E250B743B5F}"/>
          </ac:spMkLst>
        </pc:spChg>
        <pc:spChg chg="add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52" creationId="{CA17DEF4-6C5D-41C6-8D93-5C7CFD7ADA5E}"/>
          </ac:spMkLst>
        </pc:spChg>
        <pc:spChg chg="add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54" creationId="{22BBC5A3-5C8C-4FB9-AEFF-8778D2C98D29}"/>
          </ac:spMkLst>
        </pc:spChg>
        <pc:spChg chg="add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56" creationId="{3BB917E8-D696-4787-96D6-521A9C42F9A5}"/>
          </ac:spMkLst>
        </pc:spChg>
        <pc:spChg chg="add">
          <ac:chgData name="Ezouhri, Adnane" userId="1cb7648d-872d-4bd0-bba7-6ffc651449af" providerId="ADAL" clId="{4D6C4B31-8C70-46C5-8E94-93B9D1038BA8}" dt="2024-01-26T03:23:44.479" v="328" actId="26606"/>
          <ac:spMkLst>
            <pc:docMk/>
            <pc:sldMk cId="2631409108" sldId="258"/>
            <ac:spMk id="1058" creationId="{39F4C545-E278-42ED-9B78-2EBA464444A3}"/>
          </ac:spMkLst>
        </pc:spChg>
        <pc:picChg chg="add del mod">
          <ac:chgData name="Ezouhri, Adnane" userId="1cb7648d-872d-4bd0-bba7-6ffc651449af" providerId="ADAL" clId="{4D6C4B31-8C70-46C5-8E94-93B9D1038BA8}" dt="2024-01-26T03:23:32.311" v="322" actId="478"/>
          <ac:picMkLst>
            <pc:docMk/>
            <pc:sldMk cId="2631409108" sldId="258"/>
            <ac:picMk id="4" creationId="{EFCE5103-7130-FBF1-AD37-816AD60B8965}"/>
          </ac:picMkLst>
        </pc:picChg>
        <pc:picChg chg="add del">
          <ac:chgData name="Ezouhri, Adnane" userId="1cb7648d-872d-4bd0-bba7-6ffc651449af" providerId="ADAL" clId="{4D6C4B31-8C70-46C5-8E94-93B9D1038BA8}" dt="2024-01-26T03:22:02.196" v="320" actId="22"/>
          <ac:picMkLst>
            <pc:docMk/>
            <pc:sldMk cId="2631409108" sldId="258"/>
            <ac:picMk id="6" creationId="{0DF16E58-C6B7-081F-3037-6CDA07F67907}"/>
          </ac:picMkLst>
        </pc:picChg>
        <pc:picChg chg="add mod ord">
          <ac:chgData name="Ezouhri, Adnane" userId="1cb7648d-872d-4bd0-bba7-6ffc651449af" providerId="ADAL" clId="{4D6C4B31-8C70-46C5-8E94-93B9D1038BA8}" dt="2024-01-26T03:23:44.479" v="328" actId="26606"/>
          <ac:picMkLst>
            <pc:docMk/>
            <pc:sldMk cId="2631409108" sldId="258"/>
            <ac:picMk id="8" creationId="{9B688E74-4092-359A-EDF8-E4B9468099E9}"/>
          </ac:picMkLst>
        </pc:picChg>
        <pc:picChg chg="add mod">
          <ac:chgData name="Ezouhri, Adnane" userId="1cb7648d-872d-4bd0-bba7-6ffc651449af" providerId="ADAL" clId="{4D6C4B31-8C70-46C5-8E94-93B9D1038BA8}" dt="2024-01-26T03:02:17.045" v="122" actId="26606"/>
          <ac:picMkLst>
            <pc:docMk/>
            <pc:sldMk cId="2631409108" sldId="258"/>
            <ac:picMk id="1026" creationId="{9C6FB436-78F5-A1C4-B97A-670FB975C3FF}"/>
          </ac:picMkLst>
        </pc:picChg>
        <pc:picChg chg="add mod ord">
          <ac:chgData name="Ezouhri, Adnane" userId="1cb7648d-872d-4bd0-bba7-6ffc651449af" providerId="ADAL" clId="{4D6C4B31-8C70-46C5-8E94-93B9D1038BA8}" dt="2024-01-26T03:02:17.045" v="122" actId="26606"/>
          <ac:picMkLst>
            <pc:docMk/>
            <pc:sldMk cId="2631409108" sldId="258"/>
            <ac:picMk id="1028" creationId="{2126EB9B-FA32-6D34-0F4A-A06F24550D28}"/>
          </ac:picMkLst>
        </pc:picChg>
        <pc:picChg chg="add del mod ord">
          <ac:chgData name="Ezouhri, Adnane" userId="1cb7648d-872d-4bd0-bba7-6ffc651449af" providerId="ADAL" clId="{4D6C4B31-8C70-46C5-8E94-93B9D1038BA8}" dt="2024-01-26T03:21:53.610" v="316" actId="21"/>
          <ac:picMkLst>
            <pc:docMk/>
            <pc:sldMk cId="2631409108" sldId="258"/>
            <ac:picMk id="1030" creationId="{EFCE5103-7130-FBF1-AD37-816AD60B8965}"/>
          </ac:picMkLst>
        </pc:picChg>
        <pc:picChg chg="add mod ord">
          <ac:chgData name="Ezouhri, Adnane" userId="1cb7648d-872d-4bd0-bba7-6ffc651449af" providerId="ADAL" clId="{4D6C4B31-8C70-46C5-8E94-93B9D1038BA8}" dt="2024-01-26T03:02:17.045" v="122" actId="26606"/>
          <ac:picMkLst>
            <pc:docMk/>
            <pc:sldMk cId="2631409108" sldId="258"/>
            <ac:picMk id="1032" creationId="{92C99A15-CAE8-EBA0-F581-A2283FD863D8}"/>
          </ac:picMkLst>
        </pc:picChg>
      </pc:sldChg>
      <pc:sldChg chg="addSp delSp modSp new mod">
        <pc:chgData name="Ezouhri, Adnane" userId="1cb7648d-872d-4bd0-bba7-6ffc651449af" providerId="ADAL" clId="{4D6C4B31-8C70-46C5-8E94-93B9D1038BA8}" dt="2024-01-26T03:19:21.977" v="314" actId="20577"/>
        <pc:sldMkLst>
          <pc:docMk/>
          <pc:sldMk cId="2705748508" sldId="259"/>
        </pc:sldMkLst>
        <pc:spChg chg="mod">
          <ac:chgData name="Ezouhri, Adnane" userId="1cb7648d-872d-4bd0-bba7-6ffc651449af" providerId="ADAL" clId="{4D6C4B31-8C70-46C5-8E94-93B9D1038BA8}" dt="2024-01-26T03:02:27.375" v="130" actId="20577"/>
          <ac:spMkLst>
            <pc:docMk/>
            <pc:sldMk cId="2705748508" sldId="259"/>
            <ac:spMk id="2" creationId="{5EA7B8E8-1746-A2B1-66E4-5810DA047E55}"/>
          </ac:spMkLst>
        </pc:spChg>
        <pc:spChg chg="del mod">
          <ac:chgData name="Ezouhri, Adnane" userId="1cb7648d-872d-4bd0-bba7-6ffc651449af" providerId="ADAL" clId="{4D6C4B31-8C70-46C5-8E94-93B9D1038BA8}" dt="2024-01-26T03:02:31.678" v="134" actId="478"/>
          <ac:spMkLst>
            <pc:docMk/>
            <pc:sldMk cId="2705748508" sldId="259"/>
            <ac:spMk id="3" creationId="{2826ABF9-27D3-F69C-89EA-D6D986C06C4E}"/>
          </ac:spMkLst>
        </pc:spChg>
        <pc:spChg chg="add mod">
          <ac:chgData name="Ezouhri, Adnane" userId="1cb7648d-872d-4bd0-bba7-6ffc651449af" providerId="ADAL" clId="{4D6C4B31-8C70-46C5-8E94-93B9D1038BA8}" dt="2024-01-26T03:18:09.843" v="209" actId="767"/>
          <ac:spMkLst>
            <pc:docMk/>
            <pc:sldMk cId="2705748508" sldId="259"/>
            <ac:spMk id="4" creationId="{17B2BD46-A239-739F-1BDE-A281B706791A}"/>
          </ac:spMkLst>
        </pc:spChg>
        <pc:spChg chg="add mod">
          <ac:chgData name="Ezouhri, Adnane" userId="1cb7648d-872d-4bd0-bba7-6ffc651449af" providerId="ADAL" clId="{4D6C4B31-8C70-46C5-8E94-93B9D1038BA8}" dt="2024-01-26T03:19:21.977" v="314" actId="20577"/>
          <ac:spMkLst>
            <pc:docMk/>
            <pc:sldMk cId="2705748508" sldId="259"/>
            <ac:spMk id="5" creationId="{906EF018-56A7-2A85-95C7-4056881CA59A}"/>
          </ac:spMkLst>
        </pc:spChg>
      </pc:sldChg>
      <pc:sldChg chg="addSp delSp modSp new mod setBg addAnim modAnim">
        <pc:chgData name="Ezouhri, Adnane" userId="1cb7648d-872d-4bd0-bba7-6ffc651449af" providerId="ADAL" clId="{4D6C4B31-8C70-46C5-8E94-93B9D1038BA8}" dt="2024-01-26T17:19:36.832" v="1102"/>
        <pc:sldMkLst>
          <pc:docMk/>
          <pc:sldMk cId="3800192651" sldId="260"/>
        </pc:sldMkLst>
        <pc:spChg chg="mod ord">
          <ac:chgData name="Ezouhri, Adnane" userId="1cb7648d-872d-4bd0-bba7-6ffc651449af" providerId="ADAL" clId="{4D6C4B31-8C70-46C5-8E94-93B9D1038BA8}" dt="2024-01-26T17:04:29.278" v="1100" actId="20577"/>
          <ac:spMkLst>
            <pc:docMk/>
            <pc:sldMk cId="3800192651" sldId="260"/>
            <ac:spMk id="2" creationId="{8AD47DAF-F73F-53E8-7996-C101A8EA765C}"/>
          </ac:spMkLst>
        </pc:spChg>
        <pc:spChg chg="del">
          <ac:chgData name="Ezouhri, Adnane" userId="1cb7648d-872d-4bd0-bba7-6ffc651449af" providerId="ADAL" clId="{4D6C4B31-8C70-46C5-8E94-93B9D1038BA8}" dt="2024-01-26T03:02:39.871" v="145" actId="478"/>
          <ac:spMkLst>
            <pc:docMk/>
            <pc:sldMk cId="3800192651" sldId="260"/>
            <ac:spMk id="3" creationId="{DAB6DBB8-9364-4B62-606B-E48F43BD64A8}"/>
          </ac:spMkLst>
        </pc:spChg>
        <pc:spChg chg="add">
          <ac:chgData name="Ezouhri, Adnane" userId="1cb7648d-872d-4bd0-bba7-6ffc651449af" providerId="ADAL" clId="{4D6C4B31-8C70-46C5-8E94-93B9D1038BA8}" dt="2024-01-26T03:18:44.887" v="221" actId="26606"/>
          <ac:spMkLst>
            <pc:docMk/>
            <pc:sldMk cId="3800192651" sldId="260"/>
            <ac:spMk id="2059" creationId="{CA57513D-822C-4FE7-A978-1529AA8018D4}"/>
          </ac:spMkLst>
        </pc:spChg>
        <pc:spChg chg="add">
          <ac:chgData name="Ezouhri, Adnane" userId="1cb7648d-872d-4bd0-bba7-6ffc651449af" providerId="ADAL" clId="{4D6C4B31-8C70-46C5-8E94-93B9D1038BA8}" dt="2024-01-26T03:18:44.887" v="221" actId="26606"/>
          <ac:spMkLst>
            <pc:docMk/>
            <pc:sldMk cId="3800192651" sldId="260"/>
            <ac:spMk id="2060" creationId="{114A821F-8663-46BA-8CC0-D4C44F639F3A}"/>
          </ac:spMkLst>
        </pc:spChg>
        <pc:spChg chg="add del">
          <ac:chgData name="Ezouhri, Adnane" userId="1cb7648d-872d-4bd0-bba7-6ffc651449af" providerId="ADAL" clId="{4D6C4B31-8C70-46C5-8E94-93B9D1038BA8}" dt="2024-01-26T03:18:10.817" v="210" actId="26606"/>
          <ac:spMkLst>
            <pc:docMk/>
            <pc:sldMk cId="3800192651" sldId="260"/>
            <ac:spMk id="2061" creationId="{18F923FF-DD0C-4FD3-A1B4-68DFA511C82D}"/>
          </ac:spMkLst>
        </pc:spChg>
        <pc:spChg chg="add">
          <ac:chgData name="Ezouhri, Adnane" userId="1cb7648d-872d-4bd0-bba7-6ffc651449af" providerId="ADAL" clId="{4D6C4B31-8C70-46C5-8E94-93B9D1038BA8}" dt="2024-01-26T03:18:44.887" v="221" actId="26606"/>
          <ac:spMkLst>
            <pc:docMk/>
            <pc:sldMk cId="3800192651" sldId="260"/>
            <ac:spMk id="2062" creationId="{67EF550F-47CE-4FB2-9DAC-12AD835C833D}"/>
          </ac:spMkLst>
        </pc:spChg>
        <pc:spChg chg="add del">
          <ac:chgData name="Ezouhri, Adnane" userId="1cb7648d-872d-4bd0-bba7-6ffc651449af" providerId="ADAL" clId="{4D6C4B31-8C70-46C5-8E94-93B9D1038BA8}" dt="2024-01-26T03:18:10.817" v="210" actId="26606"/>
          <ac:spMkLst>
            <pc:docMk/>
            <pc:sldMk cId="3800192651" sldId="260"/>
            <ac:spMk id="2063" creationId="{114A821F-8663-46BA-8CC0-D4C44F639F3A}"/>
          </ac:spMkLst>
        </pc:spChg>
        <pc:spChg chg="add del">
          <ac:chgData name="Ezouhri, Adnane" userId="1cb7648d-872d-4bd0-bba7-6ffc651449af" providerId="ADAL" clId="{4D6C4B31-8C70-46C5-8E94-93B9D1038BA8}" dt="2024-01-26T03:18:10.817" v="210" actId="26606"/>
          <ac:spMkLst>
            <pc:docMk/>
            <pc:sldMk cId="3800192651" sldId="260"/>
            <ac:spMk id="2065" creationId="{67EF550F-47CE-4FB2-9DAC-12AD835C833D}"/>
          </ac:spMkLst>
        </pc:spChg>
        <pc:picChg chg="add mod ord">
          <ac:chgData name="Ezouhri, Adnane" userId="1cb7648d-872d-4bd0-bba7-6ffc651449af" providerId="ADAL" clId="{4D6C4B31-8C70-46C5-8E94-93B9D1038BA8}" dt="2024-01-26T03:18:44.887" v="221" actId="26606"/>
          <ac:picMkLst>
            <pc:docMk/>
            <pc:sldMk cId="3800192651" sldId="260"/>
            <ac:picMk id="2050" creationId="{27B25ACF-F46E-3730-1BB4-D41512F24373}"/>
          </ac:picMkLst>
        </pc:picChg>
        <pc:picChg chg="add mod ord">
          <ac:chgData name="Ezouhri, Adnane" userId="1cb7648d-872d-4bd0-bba7-6ffc651449af" providerId="ADAL" clId="{4D6C4B31-8C70-46C5-8E94-93B9D1038BA8}" dt="2024-01-26T03:18:44.887" v="221" actId="26606"/>
          <ac:picMkLst>
            <pc:docMk/>
            <pc:sldMk cId="3800192651" sldId="260"/>
            <ac:picMk id="2052" creationId="{D7A91323-194F-E262-1AED-3F130EE47488}"/>
          </ac:picMkLst>
        </pc:picChg>
        <pc:picChg chg="add mod">
          <ac:chgData name="Ezouhri, Adnane" userId="1cb7648d-872d-4bd0-bba7-6ffc651449af" providerId="ADAL" clId="{4D6C4B31-8C70-46C5-8E94-93B9D1038BA8}" dt="2024-01-26T03:18:44.887" v="221" actId="26606"/>
          <ac:picMkLst>
            <pc:docMk/>
            <pc:sldMk cId="3800192651" sldId="260"/>
            <ac:picMk id="2054" creationId="{B8B6B7BC-1BF8-83D1-8F93-CDB02EF1B0B1}"/>
          </ac:picMkLst>
        </pc:picChg>
        <pc:picChg chg="add mod ord">
          <ac:chgData name="Ezouhri, Adnane" userId="1cb7648d-872d-4bd0-bba7-6ffc651449af" providerId="ADAL" clId="{4D6C4B31-8C70-46C5-8E94-93B9D1038BA8}" dt="2024-01-26T03:18:44.887" v="221" actId="26606"/>
          <ac:picMkLst>
            <pc:docMk/>
            <pc:sldMk cId="3800192651" sldId="260"/>
            <ac:picMk id="2056" creationId="{FCFA1E08-FBFD-63DD-422E-4C5136D5BDC4}"/>
          </ac:picMkLst>
        </pc:picChg>
        <pc:picChg chg="add mod">
          <ac:chgData name="Ezouhri, Adnane" userId="1cb7648d-872d-4bd0-bba7-6ffc651449af" providerId="ADAL" clId="{4D6C4B31-8C70-46C5-8E94-93B9D1038BA8}" dt="2024-01-26T03:18:39.156" v="218" actId="1076"/>
          <ac:picMkLst>
            <pc:docMk/>
            <pc:sldMk cId="3800192651" sldId="260"/>
            <ac:picMk id="2058" creationId="{AD30F788-ECC0-3FAB-F2D4-FC7C86EB8E46}"/>
          </ac:picMkLst>
        </pc:picChg>
      </pc:sldChg>
      <pc:sldChg chg="new del">
        <pc:chgData name="Ezouhri, Adnane" userId="1cb7648d-872d-4bd0-bba7-6ffc651449af" providerId="ADAL" clId="{4D6C4B31-8C70-46C5-8E94-93B9D1038BA8}" dt="2024-01-26T03:36:41.578" v="332" actId="2696"/>
        <pc:sldMkLst>
          <pc:docMk/>
          <pc:sldMk cId="2049478515" sldId="261"/>
        </pc:sldMkLst>
      </pc:sldChg>
      <pc:sldChg chg="new del">
        <pc:chgData name="Ezouhri, Adnane" userId="1cb7648d-872d-4bd0-bba7-6ffc651449af" providerId="ADAL" clId="{4D6C4B31-8C70-46C5-8E94-93B9D1038BA8}" dt="2024-01-26T03:36:31.063" v="331" actId="2696"/>
        <pc:sldMkLst>
          <pc:docMk/>
          <pc:sldMk cId="413992490" sldId="262"/>
        </pc:sldMkLst>
      </pc:sldChg>
      <pc:sldChg chg="addSp delSp modSp mod setBg">
        <pc:chgData name="Ezouhri, Adnane" userId="1cb7648d-872d-4bd0-bba7-6ffc651449af" providerId="ADAL" clId="{4D6C4B31-8C70-46C5-8E94-93B9D1038BA8}" dt="2024-01-26T16:54:52.797" v="374" actId="26606"/>
        <pc:sldMkLst>
          <pc:docMk/>
          <pc:sldMk cId="2218783598" sldId="264"/>
        </pc:sldMkLst>
        <pc:spChg chg="mod">
          <ac:chgData name="Ezouhri, Adnane" userId="1cb7648d-872d-4bd0-bba7-6ffc651449af" providerId="ADAL" clId="{4D6C4B31-8C70-46C5-8E94-93B9D1038BA8}" dt="2024-01-26T16:54:52.797" v="374" actId="26606"/>
          <ac:spMkLst>
            <pc:docMk/>
            <pc:sldMk cId="2218783598" sldId="264"/>
            <ac:spMk id="2" creationId="{144C5DAD-1941-A7EB-54C9-72C6995B0322}"/>
          </ac:spMkLst>
        </pc:spChg>
        <pc:spChg chg="del">
          <ac:chgData name="Ezouhri, Adnane" userId="1cb7648d-872d-4bd0-bba7-6ffc651449af" providerId="ADAL" clId="{4D6C4B31-8C70-46C5-8E94-93B9D1038BA8}" dt="2024-01-26T16:54:32.807" v="371" actId="478"/>
          <ac:spMkLst>
            <pc:docMk/>
            <pc:sldMk cId="2218783598" sldId="264"/>
            <ac:spMk id="3" creationId="{EF12342A-D10B-17C7-0767-ACF47E01B930}"/>
          </ac:spMkLst>
        </pc:spChg>
        <pc:spChg chg="add">
          <ac:chgData name="Ezouhri, Adnane" userId="1cb7648d-872d-4bd0-bba7-6ffc651449af" providerId="ADAL" clId="{4D6C4B31-8C70-46C5-8E94-93B9D1038BA8}" dt="2024-01-26T16:54:52.797" v="374" actId="26606"/>
          <ac:spMkLst>
            <pc:docMk/>
            <pc:sldMk cId="2218783598" sldId="264"/>
            <ac:spMk id="7" creationId="{FFD48BC7-DC40-47DE-87EE-9F4B6ECB9ABB}"/>
          </ac:spMkLst>
        </pc:spChg>
        <pc:spChg chg="add">
          <ac:chgData name="Ezouhri, Adnane" userId="1cb7648d-872d-4bd0-bba7-6ffc651449af" providerId="ADAL" clId="{4D6C4B31-8C70-46C5-8E94-93B9D1038BA8}" dt="2024-01-26T16:54:52.797" v="374" actId="26606"/>
          <ac:spMkLst>
            <pc:docMk/>
            <pc:sldMk cId="2218783598" sldId="264"/>
            <ac:spMk id="9" creationId="{E502BBC7-2C76-46F3-BC24-5985BC13DB88}"/>
          </ac:spMkLst>
        </pc:spChg>
        <pc:spChg chg="add">
          <ac:chgData name="Ezouhri, Adnane" userId="1cb7648d-872d-4bd0-bba7-6ffc651449af" providerId="ADAL" clId="{4D6C4B31-8C70-46C5-8E94-93B9D1038BA8}" dt="2024-01-26T16:54:52.797" v="374" actId="26606"/>
          <ac:spMkLst>
            <pc:docMk/>
            <pc:sldMk cId="2218783598" sldId="264"/>
            <ac:spMk id="11" creationId="{C7F28D52-2A5F-4D23-81AE-7CB8B591C7AF}"/>
          </ac:spMkLst>
        </pc:spChg>
        <pc:spChg chg="add">
          <ac:chgData name="Ezouhri, Adnane" userId="1cb7648d-872d-4bd0-bba7-6ffc651449af" providerId="ADAL" clId="{4D6C4B31-8C70-46C5-8E94-93B9D1038BA8}" dt="2024-01-26T16:54:52.797" v="374" actId="26606"/>
          <ac:spMkLst>
            <pc:docMk/>
            <pc:sldMk cId="2218783598" sldId="264"/>
            <ac:spMk id="13" creationId="{3629484E-3792-4B3D-89AD-7C8A1ED0E0D4}"/>
          </ac:spMkLst>
        </pc:spChg>
      </pc:sldChg>
    </pc:docChg>
  </pc:docChgLst>
  <pc:docChgLst>
    <pc:chgData name="Some, Joslin J" userId="S::ssome@uiowa.edu::187c4248-9cfc-4463-9e71-0f2a62f6a4c0" providerId="AD" clId="Web-{D82EE923-AADC-23E2-E964-71772C2AADF7}"/>
    <pc:docChg chg="addSld modSld">
      <pc:chgData name="Some, Joslin J" userId="S::ssome@uiowa.edu::187c4248-9cfc-4463-9e71-0f2a62f6a4c0" providerId="AD" clId="Web-{D82EE923-AADC-23E2-E964-71772C2AADF7}" dt="2024-01-26T17:18:56.830" v="225" actId="1076"/>
      <pc:docMkLst>
        <pc:docMk/>
      </pc:docMkLst>
      <pc:sldChg chg="addSp delSp modSp mod setBg">
        <pc:chgData name="Some, Joslin J" userId="S::ssome@uiowa.edu::187c4248-9cfc-4463-9e71-0f2a62f6a4c0" providerId="AD" clId="Web-{D82EE923-AADC-23E2-E964-71772C2AADF7}" dt="2024-01-26T16:39:10.833" v="131"/>
        <pc:sldMkLst>
          <pc:docMk/>
          <pc:sldMk cId="2705748508" sldId="259"/>
        </pc:sldMkLst>
        <pc:spChg chg="mod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2" creationId="{5EA7B8E8-1746-A2B1-66E4-5810DA047E55}"/>
          </ac:spMkLst>
        </pc:spChg>
        <pc:spChg chg="mod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5" creationId="{906EF018-56A7-2A85-95C7-4056881CA59A}"/>
          </ac:spMkLst>
        </pc:spChg>
        <pc:spChg chg="add del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11" creationId="{C0763A76-9F1C-4FC5-82B7-DD475DA461B2}"/>
          </ac:spMkLst>
        </pc:spChg>
        <pc:spChg chg="add del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13" creationId="{E81BF4F6-F2CF-4984-9D14-D6966D92F99F}"/>
          </ac:spMkLst>
        </pc:spChg>
        <pc:spChg chg="add del">
          <ac:chgData name="Some, Joslin J" userId="S::ssome@uiowa.edu::187c4248-9cfc-4463-9e71-0f2a62f6a4c0" providerId="AD" clId="Web-{D82EE923-AADC-23E2-E964-71772C2AADF7}" dt="2024-01-26T16:39:10.817" v="130"/>
          <ac:spMkLst>
            <pc:docMk/>
            <pc:sldMk cId="2705748508" sldId="259"/>
            <ac:spMk id="18" creationId="{F13C74B1-5B17-4795-BED0-7140497B445A}"/>
          </ac:spMkLst>
        </pc:spChg>
        <pc:spChg chg="add del">
          <ac:chgData name="Some, Joslin J" userId="S::ssome@uiowa.edu::187c4248-9cfc-4463-9e71-0f2a62f6a4c0" providerId="AD" clId="Web-{D82EE923-AADC-23E2-E964-71772C2AADF7}" dt="2024-01-26T16:39:10.817" v="130"/>
          <ac:spMkLst>
            <pc:docMk/>
            <pc:sldMk cId="2705748508" sldId="259"/>
            <ac:spMk id="20" creationId="{D4974D33-8DC5-464E-8C6D-BE58F0669C17}"/>
          </ac:spMkLst>
        </pc:spChg>
        <pc:spChg chg="add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22" creationId="{D0300FD3-5AF1-6305-15FA-9078072672E2}"/>
          </ac:spMkLst>
        </pc:spChg>
        <pc:spChg chg="add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23" creationId="{9F7D5CDA-D291-4307-BF55-1381FED29634}"/>
          </ac:spMkLst>
        </pc:spChg>
        <pc:spChg chg="add">
          <ac:chgData name="Some, Joslin J" userId="S::ssome@uiowa.edu::187c4248-9cfc-4463-9e71-0f2a62f6a4c0" providerId="AD" clId="Web-{D82EE923-AADC-23E2-E964-71772C2AADF7}" dt="2024-01-26T16:39:10.833" v="131"/>
          <ac:spMkLst>
            <pc:docMk/>
            <pc:sldMk cId="2705748508" sldId="259"/>
            <ac:spMk id="24" creationId="{59B296B9-C5A5-4E4F-9B60-C907B5F1466C}"/>
          </ac:spMkLst>
        </pc:spChg>
        <pc:picChg chg="add mod ord">
          <ac:chgData name="Some, Joslin J" userId="S::ssome@uiowa.edu::187c4248-9cfc-4463-9e71-0f2a62f6a4c0" providerId="AD" clId="Web-{D82EE923-AADC-23E2-E964-71772C2AADF7}" dt="2024-01-26T16:39:10.833" v="131"/>
          <ac:picMkLst>
            <pc:docMk/>
            <pc:sldMk cId="2705748508" sldId="259"/>
            <ac:picMk id="7" creationId="{F24F0BBB-E37D-104B-3901-142930E6F6FF}"/>
          </ac:picMkLst>
        </pc:picChg>
      </pc:sldChg>
      <pc:sldChg chg="addSp delSp modSp">
        <pc:chgData name="Some, Joslin J" userId="S::ssome@uiowa.edu::187c4248-9cfc-4463-9e71-0f2a62f6a4c0" providerId="AD" clId="Web-{D82EE923-AADC-23E2-E964-71772C2AADF7}" dt="2024-01-26T17:04:21.495" v="182" actId="20577"/>
        <pc:sldMkLst>
          <pc:docMk/>
          <pc:sldMk cId="3800192651" sldId="260"/>
        </pc:sldMkLst>
        <pc:spChg chg="mod">
          <ac:chgData name="Some, Joslin J" userId="S::ssome@uiowa.edu::187c4248-9cfc-4463-9e71-0f2a62f6a4c0" providerId="AD" clId="Web-{D82EE923-AADC-23E2-E964-71772C2AADF7}" dt="2024-01-26T17:04:21.495" v="182" actId="20577"/>
          <ac:spMkLst>
            <pc:docMk/>
            <pc:sldMk cId="3800192651" sldId="260"/>
            <ac:spMk id="2" creationId="{8AD47DAF-F73F-53E8-7996-C101A8EA765C}"/>
          </ac:spMkLst>
        </pc:spChg>
        <pc:spChg chg="add del mod">
          <ac:chgData name="Some, Joslin J" userId="S::ssome@uiowa.edu::187c4248-9cfc-4463-9e71-0f2a62f6a4c0" providerId="AD" clId="Web-{D82EE923-AADC-23E2-E964-71772C2AADF7}" dt="2024-01-26T17:04:13.042" v="177"/>
          <ac:spMkLst>
            <pc:docMk/>
            <pc:sldMk cId="3800192651" sldId="260"/>
            <ac:spMk id="3" creationId="{76407D60-CAED-A282-13CE-F4D030C8EFD5}"/>
          </ac:spMkLst>
        </pc:spChg>
      </pc:sldChg>
      <pc:sldChg chg="modSp">
        <pc:chgData name="Some, Joslin J" userId="S::ssome@uiowa.edu::187c4248-9cfc-4463-9e71-0f2a62f6a4c0" providerId="AD" clId="Web-{D82EE923-AADC-23E2-E964-71772C2AADF7}" dt="2024-01-26T17:00:23.818" v="144" actId="20577"/>
        <pc:sldMkLst>
          <pc:docMk/>
          <pc:sldMk cId="3586964917" sldId="261"/>
        </pc:sldMkLst>
        <pc:spChg chg="mod">
          <ac:chgData name="Some, Joslin J" userId="S::ssome@uiowa.edu::187c4248-9cfc-4463-9e71-0f2a62f6a4c0" providerId="AD" clId="Web-{D82EE923-AADC-23E2-E964-71772C2AADF7}" dt="2024-01-26T17:00:23.818" v="144" actId="20577"/>
          <ac:spMkLst>
            <pc:docMk/>
            <pc:sldMk cId="3586964917" sldId="261"/>
            <ac:spMk id="3" creationId="{73570ED8-57C0-8645-8430-752DED056A09}"/>
          </ac:spMkLst>
        </pc:spChg>
      </pc:sldChg>
      <pc:sldChg chg="addSp delSp modSp mod setBg">
        <pc:chgData name="Some, Joslin J" userId="S::ssome@uiowa.edu::187c4248-9cfc-4463-9e71-0f2a62f6a4c0" providerId="AD" clId="Web-{D82EE923-AADC-23E2-E964-71772C2AADF7}" dt="2024-01-26T17:18:56.830" v="225" actId="1076"/>
        <pc:sldMkLst>
          <pc:docMk/>
          <pc:sldMk cId="756521787" sldId="262"/>
        </pc:sldMkLst>
        <pc:spChg chg="mod ord">
          <ac:chgData name="Some, Joslin J" userId="S::ssome@uiowa.edu::187c4248-9cfc-4463-9e71-0f2a62f6a4c0" providerId="AD" clId="Web-{D82EE923-AADC-23E2-E964-71772C2AADF7}" dt="2024-01-26T17:16:50.123" v="213" actId="14100"/>
          <ac:spMkLst>
            <pc:docMk/>
            <pc:sldMk cId="756521787" sldId="262"/>
            <ac:spMk id="2" creationId="{8218C90F-22D3-DB3D-58C1-740D9F6B4F4D}"/>
          </ac:spMkLst>
        </pc:spChg>
        <pc:spChg chg="del mod ord">
          <ac:chgData name="Some, Joslin J" userId="S::ssome@uiowa.edu::187c4248-9cfc-4463-9e71-0f2a62f6a4c0" providerId="AD" clId="Web-{D82EE923-AADC-23E2-E964-71772C2AADF7}" dt="2024-01-26T17:16:44.530" v="212"/>
          <ac:spMkLst>
            <pc:docMk/>
            <pc:sldMk cId="756521787" sldId="262"/>
            <ac:spMk id="3" creationId="{F639A0D4-F40E-17CA-70A2-E3DC430BE2A3}"/>
          </ac:spMkLst>
        </pc:spChg>
        <pc:spChg chg="add del">
          <ac:chgData name="Some, Joslin J" userId="S::ssome@uiowa.edu::187c4248-9cfc-4463-9e71-0f2a62f6a4c0" providerId="AD" clId="Web-{D82EE923-AADC-23E2-E964-71772C2AADF7}" dt="2024-01-26T16:26:45.017" v="100"/>
          <ac:spMkLst>
            <pc:docMk/>
            <pc:sldMk cId="756521787" sldId="262"/>
            <ac:spMk id="11" creationId="{B43B9CA2-4B31-4ACD-9A9F-B8E6C6420386}"/>
          </ac:spMkLst>
        </pc:spChg>
        <pc:spChg chg="add del">
          <ac:chgData name="Some, Joslin J" userId="S::ssome@uiowa.edu::187c4248-9cfc-4463-9e71-0f2a62f6a4c0" providerId="AD" clId="Web-{D82EE923-AADC-23E2-E964-71772C2AADF7}" dt="2024-01-26T16:26:45.017" v="100"/>
          <ac:spMkLst>
            <pc:docMk/>
            <pc:sldMk cId="756521787" sldId="262"/>
            <ac:spMk id="13" creationId="{33F94DB1-BC5D-454D-845C-7BA3A1F46999}"/>
          </ac:spMkLst>
        </pc:spChg>
        <pc:spChg chg="add del mod">
          <ac:chgData name="Some, Joslin J" userId="S::ssome@uiowa.edu::187c4248-9cfc-4463-9e71-0f2a62f6a4c0" providerId="AD" clId="Web-{D82EE923-AADC-23E2-E964-71772C2AADF7}" dt="2024-01-26T17:17:12.780" v="217"/>
          <ac:spMkLst>
            <pc:docMk/>
            <pc:sldMk cId="756521787" sldId="262"/>
            <ac:spMk id="14" creationId="{FA4DF556-760B-EE13-E9B7-CAF8F22360BA}"/>
          </ac:spMkLst>
        </pc:spChg>
        <pc:spChg chg="add del">
          <ac:chgData name="Some, Joslin J" userId="S::ssome@uiowa.edu::187c4248-9cfc-4463-9e71-0f2a62f6a4c0" providerId="AD" clId="Web-{D82EE923-AADC-23E2-E964-71772C2AADF7}" dt="2024-01-26T16:26:45.017" v="100"/>
          <ac:spMkLst>
            <pc:docMk/>
            <pc:sldMk cId="756521787" sldId="262"/>
            <ac:spMk id="15" creationId="{5676B86F-860B-4586-BCAA-C0650C09B7B9}"/>
          </ac:spMkLst>
        </pc:spChg>
        <pc:spChg chg="add del">
          <ac:chgData name="Some, Joslin J" userId="S::ssome@uiowa.edu::187c4248-9cfc-4463-9e71-0f2a62f6a4c0" providerId="AD" clId="Web-{D82EE923-AADC-23E2-E964-71772C2AADF7}" dt="2024-01-26T16:26:45.017" v="100"/>
          <ac:spMkLst>
            <pc:docMk/>
            <pc:sldMk cId="756521787" sldId="262"/>
            <ac:spMk id="17" creationId="{8C818ED5-2F56-4171-9445-3AA4F4462396}"/>
          </ac:spMkLst>
        </pc:spChg>
        <pc:spChg chg="add del">
          <ac:chgData name="Some, Joslin J" userId="S::ssome@uiowa.edu::187c4248-9cfc-4463-9e71-0f2a62f6a4c0" providerId="AD" clId="Web-{D82EE923-AADC-23E2-E964-71772C2AADF7}" dt="2024-01-26T16:26:45.017" v="100"/>
          <ac:spMkLst>
            <pc:docMk/>
            <pc:sldMk cId="756521787" sldId="262"/>
            <ac:spMk id="19" creationId="{DE74FCE8-866C-4AFA-B45C-FACE2A6094E4}"/>
          </ac:spMkLst>
        </pc:spChg>
        <pc:spChg chg="add del">
          <ac:chgData name="Some, Joslin J" userId="S::ssome@uiowa.edu::187c4248-9cfc-4463-9e71-0f2a62f6a4c0" providerId="AD" clId="Web-{D82EE923-AADC-23E2-E964-71772C2AADF7}" dt="2024-01-26T17:16:37.170" v="210"/>
          <ac:spMkLst>
            <pc:docMk/>
            <pc:sldMk cId="756521787" sldId="262"/>
            <ac:spMk id="21" creationId="{53B475F8-50AE-46A0-9943-B2B63183D50C}"/>
          </ac:spMkLst>
        </pc:spChg>
        <pc:spChg chg="add del">
          <ac:chgData name="Some, Joslin J" userId="S::ssome@uiowa.edu::187c4248-9cfc-4463-9e71-0f2a62f6a4c0" providerId="AD" clId="Web-{D82EE923-AADC-23E2-E964-71772C2AADF7}" dt="2024-01-26T17:16:37.170" v="210"/>
          <ac:spMkLst>
            <pc:docMk/>
            <pc:sldMk cId="756521787" sldId="262"/>
            <ac:spMk id="22" creationId="{75F6FDB4-2351-48C2-A863-2364A02343C0}"/>
          </ac:spMkLst>
        </pc:spChg>
        <pc:spChg chg="add del">
          <ac:chgData name="Some, Joslin J" userId="S::ssome@uiowa.edu::187c4248-9cfc-4463-9e71-0f2a62f6a4c0" providerId="AD" clId="Web-{D82EE923-AADC-23E2-E964-71772C2AADF7}" dt="2024-01-26T17:16:37.170" v="210"/>
          <ac:spMkLst>
            <pc:docMk/>
            <pc:sldMk cId="756521787" sldId="262"/>
            <ac:spMk id="27" creationId="{61293230-B0F6-45B1-96D1-13D18E242995}"/>
          </ac:spMkLst>
        </pc:spChg>
        <pc:spChg chg="add del">
          <ac:chgData name="Some, Joslin J" userId="S::ssome@uiowa.edu::187c4248-9cfc-4463-9e71-0f2a62f6a4c0" providerId="AD" clId="Web-{D82EE923-AADC-23E2-E964-71772C2AADF7}" dt="2024-01-26T17:16:37.170" v="210"/>
          <ac:spMkLst>
            <pc:docMk/>
            <pc:sldMk cId="756521787" sldId="262"/>
            <ac:spMk id="29" creationId="{DB74BAD7-F0FC-4719-A31F-1ABDB62116DA}"/>
          </ac:spMkLst>
        </pc:spChg>
        <pc:picChg chg="add del mod">
          <ac:chgData name="Some, Joslin J" userId="S::ssome@uiowa.edu::187c4248-9cfc-4463-9e71-0f2a62f6a4c0" providerId="AD" clId="Web-{D82EE923-AADC-23E2-E964-71772C2AADF7}" dt="2024-01-26T17:12:47.336" v="184"/>
          <ac:picMkLst>
            <pc:docMk/>
            <pc:sldMk cId="756521787" sldId="262"/>
            <ac:picMk id="4" creationId="{D86FFDB3-EACE-D0E4-3CFC-5B5308F028C7}"/>
          </ac:picMkLst>
        </pc:picChg>
        <pc:picChg chg="add del mod ord">
          <ac:chgData name="Some, Joslin J" userId="S::ssome@uiowa.edu::187c4248-9cfc-4463-9e71-0f2a62f6a4c0" providerId="AD" clId="Web-{D82EE923-AADC-23E2-E964-71772C2AADF7}" dt="2024-01-26T17:13:35.431" v="189"/>
          <ac:picMkLst>
            <pc:docMk/>
            <pc:sldMk cId="756521787" sldId="262"/>
            <ac:picMk id="5" creationId="{E7556232-C072-AB55-1500-47EB1A86CD66}"/>
          </ac:picMkLst>
        </pc:picChg>
        <pc:picChg chg="add del mod">
          <ac:chgData name="Some, Joslin J" userId="S::ssome@uiowa.edu::187c4248-9cfc-4463-9e71-0f2a62f6a4c0" providerId="AD" clId="Web-{D82EE923-AADC-23E2-E964-71772C2AADF7}" dt="2024-01-26T17:13:54.166" v="197"/>
          <ac:picMkLst>
            <pc:docMk/>
            <pc:sldMk cId="756521787" sldId="262"/>
            <ac:picMk id="6" creationId="{FC666832-E3B7-C263-5800-DF6447907C77}"/>
          </ac:picMkLst>
        </pc:picChg>
        <pc:picChg chg="add mod ord">
          <ac:chgData name="Some, Joslin J" userId="S::ssome@uiowa.edu::187c4248-9cfc-4463-9e71-0f2a62f6a4c0" providerId="AD" clId="Web-{D82EE923-AADC-23E2-E964-71772C2AADF7}" dt="2024-01-26T17:18:56.830" v="225" actId="1076"/>
          <ac:picMkLst>
            <pc:docMk/>
            <pc:sldMk cId="756521787" sldId="262"/>
            <ac:picMk id="7" creationId="{2B85BD8C-9D1D-8E27-F725-EC94D9B7C0DF}"/>
          </ac:picMkLst>
        </pc:picChg>
        <pc:picChg chg="add mod ord">
          <ac:chgData name="Some, Joslin J" userId="S::ssome@uiowa.edu::187c4248-9cfc-4463-9e71-0f2a62f6a4c0" providerId="AD" clId="Web-{D82EE923-AADC-23E2-E964-71772C2AADF7}" dt="2024-01-26T17:17:33.015" v="223" actId="14100"/>
          <ac:picMkLst>
            <pc:docMk/>
            <pc:sldMk cId="756521787" sldId="262"/>
            <ac:picMk id="8" creationId="{4AAA04BC-9C21-B93B-4AC8-18D5ED8BCE99}"/>
          </ac:picMkLst>
        </pc:picChg>
        <pc:picChg chg="add mod">
          <ac:chgData name="Some, Joslin J" userId="S::ssome@uiowa.edu::187c4248-9cfc-4463-9e71-0f2a62f6a4c0" providerId="AD" clId="Web-{D82EE923-AADC-23E2-E964-71772C2AADF7}" dt="2024-01-26T17:17:39.859" v="224" actId="1076"/>
          <ac:picMkLst>
            <pc:docMk/>
            <pc:sldMk cId="756521787" sldId="262"/>
            <ac:picMk id="9" creationId="{414D92B5-C053-9C5D-020F-81333082DD0F}"/>
          </ac:picMkLst>
        </pc:picChg>
        <pc:picChg chg="add mod">
          <ac:chgData name="Some, Joslin J" userId="S::ssome@uiowa.edu::187c4248-9cfc-4463-9e71-0f2a62f6a4c0" providerId="AD" clId="Web-{D82EE923-AADC-23E2-E964-71772C2AADF7}" dt="2024-01-26T17:17:24.765" v="220" actId="14100"/>
          <ac:picMkLst>
            <pc:docMk/>
            <pc:sldMk cId="756521787" sldId="262"/>
            <ac:picMk id="10" creationId="{518A0754-C457-F18C-3DE1-B44579E88868}"/>
          </ac:picMkLst>
        </pc:picChg>
      </pc:sldChg>
      <pc:sldChg chg="addSp delSp modSp new mod setBg">
        <pc:chgData name="Some, Joslin J" userId="S::ssome@uiowa.edu::187c4248-9cfc-4463-9e71-0f2a62f6a4c0" providerId="AD" clId="Web-{D82EE923-AADC-23E2-E964-71772C2AADF7}" dt="2024-01-26T16:31:04.039" v="126" actId="20577"/>
        <pc:sldMkLst>
          <pc:docMk/>
          <pc:sldMk cId="2705345515" sldId="263"/>
        </pc:sldMkLst>
        <pc:spChg chg="mod">
          <ac:chgData name="Some, Joslin J" userId="S::ssome@uiowa.edu::187c4248-9cfc-4463-9e71-0f2a62f6a4c0" providerId="AD" clId="Web-{D82EE923-AADC-23E2-E964-71772C2AADF7}" dt="2024-01-26T16:31:04.039" v="126" actId="20577"/>
          <ac:spMkLst>
            <pc:docMk/>
            <pc:sldMk cId="2705345515" sldId="263"/>
            <ac:spMk id="2" creationId="{C1A1B80D-E99E-EC9C-3C88-A3F34129B7C2}"/>
          </ac:spMkLst>
        </pc:spChg>
        <pc:spChg chg="del mod">
          <ac:chgData name="Some, Joslin J" userId="S::ssome@uiowa.edu::187c4248-9cfc-4463-9e71-0f2a62f6a4c0" providerId="AD" clId="Web-{D82EE923-AADC-23E2-E964-71772C2AADF7}" dt="2024-01-26T16:30:38.382" v="119"/>
          <ac:spMkLst>
            <pc:docMk/>
            <pc:sldMk cId="2705345515" sldId="263"/>
            <ac:spMk id="3" creationId="{61B6FB37-6D7A-761F-07EB-EB0DF3320E95}"/>
          </ac:spMkLst>
        </pc:spChg>
        <pc:spChg chg="add">
          <ac:chgData name="Some, Joslin J" userId="S::ssome@uiowa.edu::187c4248-9cfc-4463-9e71-0f2a62f6a4c0" providerId="AD" clId="Web-{D82EE923-AADC-23E2-E964-71772C2AADF7}" dt="2024-01-26T16:30:38.382" v="119"/>
          <ac:spMkLst>
            <pc:docMk/>
            <pc:sldMk cId="2705345515" sldId="263"/>
            <ac:spMk id="9" creationId="{BACC6370-2D7E-4714-9D71-7542949D7D5D}"/>
          </ac:spMkLst>
        </pc:spChg>
        <pc:spChg chg="add">
          <ac:chgData name="Some, Joslin J" userId="S::ssome@uiowa.edu::187c4248-9cfc-4463-9e71-0f2a62f6a4c0" providerId="AD" clId="Web-{D82EE923-AADC-23E2-E964-71772C2AADF7}" dt="2024-01-26T16:30:38.382" v="119"/>
          <ac:spMkLst>
            <pc:docMk/>
            <pc:sldMk cId="2705345515" sldId="263"/>
            <ac:spMk id="11" creationId="{F68B3F68-107C-434F-AA38-110D5EA91B85}"/>
          </ac:spMkLst>
        </pc:spChg>
        <pc:spChg chg="add">
          <ac:chgData name="Some, Joslin J" userId="S::ssome@uiowa.edu::187c4248-9cfc-4463-9e71-0f2a62f6a4c0" providerId="AD" clId="Web-{D82EE923-AADC-23E2-E964-71772C2AADF7}" dt="2024-01-26T16:30:38.382" v="119"/>
          <ac:spMkLst>
            <pc:docMk/>
            <pc:sldMk cId="2705345515" sldId="263"/>
            <ac:spMk id="13" creationId="{AAD0DBB9-1A4B-4391-81D4-CB19F9AB918A}"/>
          </ac:spMkLst>
        </pc:spChg>
        <pc:spChg chg="add">
          <ac:chgData name="Some, Joslin J" userId="S::ssome@uiowa.edu::187c4248-9cfc-4463-9e71-0f2a62f6a4c0" providerId="AD" clId="Web-{D82EE923-AADC-23E2-E964-71772C2AADF7}" dt="2024-01-26T16:30:38.382" v="119"/>
          <ac:spMkLst>
            <pc:docMk/>
            <pc:sldMk cId="2705345515" sldId="263"/>
            <ac:spMk id="15" creationId="{063BBA22-50EA-4C4D-BE05-F1CE4E63AA56}"/>
          </ac:spMkLst>
        </pc:spChg>
        <pc:graphicFrameChg chg="add">
          <ac:chgData name="Some, Joslin J" userId="S::ssome@uiowa.edu::187c4248-9cfc-4463-9e71-0f2a62f6a4c0" providerId="AD" clId="Web-{D82EE923-AADC-23E2-E964-71772C2AADF7}" dt="2024-01-26T16:30:38.382" v="119"/>
          <ac:graphicFrameMkLst>
            <pc:docMk/>
            <pc:sldMk cId="2705345515" sldId="263"/>
            <ac:graphicFrameMk id="5" creationId="{9B9109BA-B958-6A24-20EE-89762FF5EADA}"/>
          </ac:graphicFrameMkLst>
        </pc:graphicFrameChg>
      </pc:sldChg>
      <pc:sldChg chg="new">
        <pc:chgData name="Some, Joslin J" userId="S::ssome@uiowa.edu::187c4248-9cfc-4463-9e71-0f2a62f6a4c0" providerId="AD" clId="Web-{D82EE923-AADC-23E2-E964-71772C2AADF7}" dt="2024-01-26T16:54:09.433" v="134"/>
        <pc:sldMkLst>
          <pc:docMk/>
          <pc:sldMk cId="2218783598" sldId="264"/>
        </pc:sldMkLst>
      </pc:sldChg>
    </pc:docChg>
  </pc:docChgLst>
  <pc:docChgLst>
    <pc:chgData name="Some, Joslin J" userId="S::ssome@uiowa.edu::187c4248-9cfc-4463-9e71-0f2a62f6a4c0" providerId="AD" clId="Web-{B7C2F2F9-CB84-4CE8-8CB4-AB1E7A444E44}"/>
    <pc:docChg chg="addSld modSld sldOrd">
      <pc:chgData name="Some, Joslin J" userId="S::ssome@uiowa.edu::187c4248-9cfc-4463-9e71-0f2a62f6a4c0" providerId="AD" clId="Web-{B7C2F2F9-CB84-4CE8-8CB4-AB1E7A444E44}" dt="2024-01-26T06:34:04.270" v="313" actId="20577"/>
      <pc:docMkLst>
        <pc:docMk/>
      </pc:docMkLst>
      <pc:sldChg chg="addSp delSp modSp new mod ord setBg">
        <pc:chgData name="Some, Joslin J" userId="S::ssome@uiowa.edu::187c4248-9cfc-4463-9e71-0f2a62f6a4c0" providerId="AD" clId="Web-{B7C2F2F9-CB84-4CE8-8CB4-AB1E7A444E44}" dt="2024-01-26T06:30:48.506" v="223"/>
        <pc:sldMkLst>
          <pc:docMk/>
          <pc:sldMk cId="3586964917" sldId="261"/>
        </pc:sldMkLst>
        <pc:spChg chg="mod">
          <ac:chgData name="Some, Joslin J" userId="S::ssome@uiowa.edu::187c4248-9cfc-4463-9e71-0f2a62f6a4c0" providerId="AD" clId="Web-{B7C2F2F9-CB84-4CE8-8CB4-AB1E7A444E44}" dt="2024-01-26T06:30:23.959" v="220" actId="20577"/>
          <ac:spMkLst>
            <pc:docMk/>
            <pc:sldMk cId="3586964917" sldId="261"/>
            <ac:spMk id="2" creationId="{F1999B3D-9836-5EB2-9AAF-BF13EB1C93E9}"/>
          </ac:spMkLst>
        </pc:spChg>
        <pc:spChg chg="mod">
          <ac:chgData name="Some, Joslin J" userId="S::ssome@uiowa.edu::187c4248-9cfc-4463-9e71-0f2a62f6a4c0" providerId="AD" clId="Web-{B7C2F2F9-CB84-4CE8-8CB4-AB1E7A444E44}" dt="2024-01-26T06:30:40.162" v="222" actId="20577"/>
          <ac:spMkLst>
            <pc:docMk/>
            <pc:sldMk cId="3586964917" sldId="261"/>
            <ac:spMk id="3" creationId="{73570ED8-57C0-8645-8430-752DED056A09}"/>
          </ac:spMkLst>
        </pc:spChg>
        <pc:spChg chg="add del">
          <ac:chgData name="Some, Joslin J" userId="S::ssome@uiowa.edu::187c4248-9cfc-4463-9e71-0f2a62f6a4c0" providerId="AD" clId="Web-{B7C2F2F9-CB84-4CE8-8CB4-AB1E7A444E44}" dt="2024-01-26T06:29:07.613" v="198"/>
          <ac:spMkLst>
            <pc:docMk/>
            <pc:sldMk cId="3586964917" sldId="261"/>
            <ac:spMk id="9" creationId="{F13C74B1-5B17-4795-BED0-7140497B445A}"/>
          </ac:spMkLst>
        </pc:spChg>
        <pc:spChg chg="add del">
          <ac:chgData name="Some, Joslin J" userId="S::ssome@uiowa.edu::187c4248-9cfc-4463-9e71-0f2a62f6a4c0" providerId="AD" clId="Web-{B7C2F2F9-CB84-4CE8-8CB4-AB1E7A444E44}" dt="2024-01-26T06:29:07.613" v="198"/>
          <ac:spMkLst>
            <pc:docMk/>
            <pc:sldMk cId="3586964917" sldId="261"/>
            <ac:spMk id="11" creationId="{D4974D33-8DC5-464E-8C6D-BE58F0669C17}"/>
          </ac:spMkLst>
        </pc:spChg>
        <pc:spChg chg="add del">
          <ac:chgData name="Some, Joslin J" userId="S::ssome@uiowa.edu::187c4248-9cfc-4463-9e71-0f2a62f6a4c0" providerId="AD" clId="Web-{B7C2F2F9-CB84-4CE8-8CB4-AB1E7A444E44}" dt="2024-01-26T06:29:21.457" v="202"/>
          <ac:spMkLst>
            <pc:docMk/>
            <pc:sldMk cId="3586964917" sldId="261"/>
            <ac:spMk id="13" creationId="{A7B99495-F43F-4D80-A44F-2CB4764EB90B}"/>
          </ac:spMkLst>
        </pc:spChg>
        <pc:spChg chg="add del">
          <ac:chgData name="Some, Joslin J" userId="S::ssome@uiowa.edu::187c4248-9cfc-4463-9e71-0f2a62f6a4c0" providerId="AD" clId="Web-{B7C2F2F9-CB84-4CE8-8CB4-AB1E7A444E44}" dt="2024-01-26T06:29:14.410" v="200"/>
          <ac:spMkLst>
            <pc:docMk/>
            <pc:sldMk cId="3586964917" sldId="261"/>
            <ac:spMk id="14" creationId="{201CC55D-ED54-4C5C-95E6-10947BD1103B}"/>
          </ac:spMkLst>
        </pc:spChg>
        <pc:spChg chg="add del">
          <ac:chgData name="Some, Joslin J" userId="S::ssome@uiowa.edu::187c4248-9cfc-4463-9e71-0f2a62f6a4c0" providerId="AD" clId="Web-{B7C2F2F9-CB84-4CE8-8CB4-AB1E7A444E44}" dt="2024-01-26T06:29:14.410" v="200"/>
          <ac:spMkLst>
            <pc:docMk/>
            <pc:sldMk cId="3586964917" sldId="261"/>
            <ac:spMk id="15" creationId="{3873B707-463F-40B0-8227-E8CC6C67EB25}"/>
          </ac:spMkLst>
        </pc:spChg>
        <pc:spChg chg="add del">
          <ac:chgData name="Some, Joslin J" userId="S::ssome@uiowa.edu::187c4248-9cfc-4463-9e71-0f2a62f6a4c0" providerId="AD" clId="Web-{B7C2F2F9-CB84-4CE8-8CB4-AB1E7A444E44}" dt="2024-01-26T06:29:14.410" v="200"/>
          <ac:spMkLst>
            <pc:docMk/>
            <pc:sldMk cId="3586964917" sldId="261"/>
            <ac:spMk id="17" creationId="{C13237C8-E62C-4F0D-A318-BD6FB6C2D138}"/>
          </ac:spMkLst>
        </pc:spChg>
        <pc:spChg chg="add del">
          <ac:chgData name="Some, Joslin J" userId="S::ssome@uiowa.edu::187c4248-9cfc-4463-9e71-0f2a62f6a4c0" providerId="AD" clId="Web-{B7C2F2F9-CB84-4CE8-8CB4-AB1E7A444E44}" dt="2024-01-26T06:29:14.410" v="200"/>
          <ac:spMkLst>
            <pc:docMk/>
            <pc:sldMk cId="3586964917" sldId="261"/>
            <ac:spMk id="19" creationId="{19C9EAEA-39D0-4B0E-A0EB-51E7B26740B1}"/>
          </ac:spMkLst>
        </pc:spChg>
        <pc:spChg chg="add del">
          <ac:chgData name="Some, Joslin J" userId="S::ssome@uiowa.edu::187c4248-9cfc-4463-9e71-0f2a62f6a4c0" providerId="AD" clId="Web-{B7C2F2F9-CB84-4CE8-8CB4-AB1E7A444E44}" dt="2024-01-26T06:29:21.457" v="202"/>
          <ac:spMkLst>
            <pc:docMk/>
            <pc:sldMk cId="3586964917" sldId="261"/>
            <ac:spMk id="21" creationId="{4F7EBAE4-9945-4473-9E34-B2C66EA0F03D}"/>
          </ac:spMkLst>
        </pc:spChg>
        <pc:spChg chg="add del">
          <ac:chgData name="Some, Joslin J" userId="S::ssome@uiowa.edu::187c4248-9cfc-4463-9e71-0f2a62f6a4c0" providerId="AD" clId="Web-{B7C2F2F9-CB84-4CE8-8CB4-AB1E7A444E44}" dt="2024-01-26T06:29:21.457" v="202"/>
          <ac:spMkLst>
            <pc:docMk/>
            <pc:sldMk cId="3586964917" sldId="261"/>
            <ac:spMk id="22" creationId="{70BEB1E7-2F88-40BC-B73D-42E5B6F80BFC}"/>
          </ac:spMkLst>
        </pc:spChg>
        <pc:spChg chg="add">
          <ac:chgData name="Some, Joslin J" userId="S::ssome@uiowa.edu::187c4248-9cfc-4463-9e71-0f2a62f6a4c0" providerId="AD" clId="Web-{B7C2F2F9-CB84-4CE8-8CB4-AB1E7A444E44}" dt="2024-01-26T06:29:25.520" v="205"/>
          <ac:spMkLst>
            <pc:docMk/>
            <pc:sldMk cId="3586964917" sldId="261"/>
            <ac:spMk id="26" creationId="{4F7EBAE4-9945-4473-9E34-B2C66EA0F03D}"/>
          </ac:spMkLst>
        </pc:spChg>
        <pc:spChg chg="add">
          <ac:chgData name="Some, Joslin J" userId="S::ssome@uiowa.edu::187c4248-9cfc-4463-9e71-0f2a62f6a4c0" providerId="AD" clId="Web-{B7C2F2F9-CB84-4CE8-8CB4-AB1E7A444E44}" dt="2024-01-26T06:29:25.520" v="205"/>
          <ac:spMkLst>
            <pc:docMk/>
            <pc:sldMk cId="3586964917" sldId="261"/>
            <ac:spMk id="27" creationId="{70BEB1E7-2F88-40BC-B73D-42E5B6F80BFC}"/>
          </ac:spMkLst>
        </pc:spChg>
        <pc:spChg chg="add">
          <ac:chgData name="Some, Joslin J" userId="S::ssome@uiowa.edu::187c4248-9cfc-4463-9e71-0f2a62f6a4c0" providerId="AD" clId="Web-{B7C2F2F9-CB84-4CE8-8CB4-AB1E7A444E44}" dt="2024-01-26T06:29:25.520" v="205"/>
          <ac:spMkLst>
            <pc:docMk/>
            <pc:sldMk cId="3586964917" sldId="261"/>
            <ac:spMk id="28" creationId="{A7B99495-F43F-4D80-A44F-2CB4764EB90B}"/>
          </ac:spMkLst>
        </pc:spChg>
        <pc:grpChg chg="add del">
          <ac:chgData name="Some, Joslin J" userId="S::ssome@uiowa.edu::187c4248-9cfc-4463-9e71-0f2a62f6a4c0" providerId="AD" clId="Web-{B7C2F2F9-CB84-4CE8-8CB4-AB1E7A444E44}" dt="2024-01-26T06:29:14.410" v="200"/>
          <ac:grpSpMkLst>
            <pc:docMk/>
            <pc:sldMk cId="3586964917" sldId="261"/>
            <ac:grpSpMk id="16" creationId="{1DE889C7-FAD6-4397-98E2-05D503484459}"/>
          </ac:grpSpMkLst>
        </pc:grpChg>
        <pc:picChg chg="add mod">
          <ac:chgData name="Some, Joslin J" userId="S::ssome@uiowa.edu::187c4248-9cfc-4463-9e71-0f2a62f6a4c0" providerId="AD" clId="Web-{B7C2F2F9-CB84-4CE8-8CB4-AB1E7A444E44}" dt="2024-01-26T06:29:35.958" v="207" actId="1076"/>
          <ac:picMkLst>
            <pc:docMk/>
            <pc:sldMk cId="3586964917" sldId="261"/>
            <ac:picMk id="4" creationId="{9483072E-9BAE-8413-E67A-D8708A77C7D1}"/>
          </ac:picMkLst>
        </pc:picChg>
        <pc:cxnChg chg="add del">
          <ac:chgData name="Some, Joslin J" userId="S::ssome@uiowa.edu::187c4248-9cfc-4463-9e71-0f2a62f6a4c0" providerId="AD" clId="Web-{B7C2F2F9-CB84-4CE8-8CB4-AB1E7A444E44}" dt="2024-01-26T06:29:25.504" v="204"/>
          <ac:cxnSpMkLst>
            <pc:docMk/>
            <pc:sldMk cId="3586964917" sldId="261"/>
            <ac:cxnSpMk id="24" creationId="{FC23E3B9-5ABF-58B3-E2B0-E9A5DAA90037}"/>
          </ac:cxnSpMkLst>
        </pc:cxnChg>
      </pc:sldChg>
      <pc:sldChg chg="modSp new">
        <pc:chgData name="Some, Joslin J" userId="S::ssome@uiowa.edu::187c4248-9cfc-4463-9e71-0f2a62f6a4c0" providerId="AD" clId="Web-{B7C2F2F9-CB84-4CE8-8CB4-AB1E7A444E44}" dt="2024-01-26T06:34:04.270" v="313" actId="20577"/>
        <pc:sldMkLst>
          <pc:docMk/>
          <pc:sldMk cId="756521787" sldId="262"/>
        </pc:sldMkLst>
        <pc:spChg chg="mod">
          <ac:chgData name="Some, Joslin J" userId="S::ssome@uiowa.edu::187c4248-9cfc-4463-9e71-0f2a62f6a4c0" providerId="AD" clId="Web-{B7C2F2F9-CB84-4CE8-8CB4-AB1E7A444E44}" dt="2024-01-26T06:31:21.260" v="230" actId="20577"/>
          <ac:spMkLst>
            <pc:docMk/>
            <pc:sldMk cId="756521787" sldId="262"/>
            <ac:spMk id="2" creationId="{8218C90F-22D3-DB3D-58C1-740D9F6B4F4D}"/>
          </ac:spMkLst>
        </pc:spChg>
        <pc:spChg chg="mod">
          <ac:chgData name="Some, Joslin J" userId="S::ssome@uiowa.edu::187c4248-9cfc-4463-9e71-0f2a62f6a4c0" providerId="AD" clId="Web-{B7C2F2F9-CB84-4CE8-8CB4-AB1E7A444E44}" dt="2024-01-26T06:34:04.270" v="313" actId="20577"/>
          <ac:spMkLst>
            <pc:docMk/>
            <pc:sldMk cId="756521787" sldId="262"/>
            <ac:spMk id="3" creationId="{F639A0D4-F40E-17CA-70A2-E3DC430BE2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D34E4-5025-4104-AC7C-52E7208F828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FD2ECC-AFE0-4FB4-9283-E5B3A78636D6}">
      <dgm:prSet/>
      <dgm:spPr/>
      <dgm:t>
        <a:bodyPr/>
        <a:lstStyle/>
        <a:p>
          <a:r>
            <a:rPr lang="en-US"/>
            <a:t>Test driven development</a:t>
          </a:r>
        </a:p>
      </dgm:t>
    </dgm:pt>
    <dgm:pt modelId="{812F76B2-381F-47FF-B05D-15AA1C741B4F}" type="parTrans" cxnId="{143DDB7B-5419-4059-8A0B-91C9C2AC749C}">
      <dgm:prSet/>
      <dgm:spPr/>
      <dgm:t>
        <a:bodyPr/>
        <a:lstStyle/>
        <a:p>
          <a:endParaRPr lang="en-US"/>
        </a:p>
      </dgm:t>
    </dgm:pt>
    <dgm:pt modelId="{268C2308-2975-4752-AC2B-CC7DBCDCD4E1}" type="sibTrans" cxnId="{143DDB7B-5419-4059-8A0B-91C9C2AC749C}">
      <dgm:prSet/>
      <dgm:spPr/>
      <dgm:t>
        <a:bodyPr/>
        <a:lstStyle/>
        <a:p>
          <a:endParaRPr lang="en-US"/>
        </a:p>
      </dgm:t>
    </dgm:pt>
    <dgm:pt modelId="{C7442C5A-375B-42F7-A589-60F9D485AFD8}">
      <dgm:prSet/>
      <dgm:spPr/>
      <dgm:t>
        <a:bodyPr/>
        <a:lstStyle/>
        <a:p>
          <a:r>
            <a:rPr lang="en-US"/>
            <a:t>Jest</a:t>
          </a:r>
        </a:p>
      </dgm:t>
    </dgm:pt>
    <dgm:pt modelId="{B70AEC27-EC6A-4992-8C0B-E9F76DC46D8F}" type="parTrans" cxnId="{46D64938-A1AB-4EAA-ACDD-16884E946634}">
      <dgm:prSet/>
      <dgm:spPr/>
      <dgm:t>
        <a:bodyPr/>
        <a:lstStyle/>
        <a:p>
          <a:endParaRPr lang="en-US"/>
        </a:p>
      </dgm:t>
    </dgm:pt>
    <dgm:pt modelId="{73BF2F71-6530-4F68-9FDB-C9EE57B8F0A4}" type="sibTrans" cxnId="{46D64938-A1AB-4EAA-ACDD-16884E946634}">
      <dgm:prSet/>
      <dgm:spPr/>
      <dgm:t>
        <a:bodyPr/>
        <a:lstStyle/>
        <a:p>
          <a:endParaRPr lang="en-US"/>
        </a:p>
      </dgm:t>
    </dgm:pt>
    <dgm:pt modelId="{C23D32AE-BF1C-491C-8749-71FC29FDC5AD}">
      <dgm:prSet/>
      <dgm:spPr/>
      <dgm:t>
        <a:bodyPr/>
        <a:lstStyle/>
        <a:p>
          <a:r>
            <a:rPr lang="en-US"/>
            <a:t>React testing library</a:t>
          </a:r>
        </a:p>
      </dgm:t>
    </dgm:pt>
    <dgm:pt modelId="{72548D16-03BF-48C7-B7A0-60D209E35796}" type="parTrans" cxnId="{8F9BE56C-44CD-4147-B7D0-D80665BB0836}">
      <dgm:prSet/>
      <dgm:spPr/>
      <dgm:t>
        <a:bodyPr/>
        <a:lstStyle/>
        <a:p>
          <a:endParaRPr lang="en-US"/>
        </a:p>
      </dgm:t>
    </dgm:pt>
    <dgm:pt modelId="{9FC255D2-9F4D-4735-9AA5-61A08EEFC365}" type="sibTrans" cxnId="{8F9BE56C-44CD-4147-B7D0-D80665BB0836}">
      <dgm:prSet/>
      <dgm:spPr/>
      <dgm:t>
        <a:bodyPr/>
        <a:lstStyle/>
        <a:p>
          <a:endParaRPr lang="en-US"/>
        </a:p>
      </dgm:t>
    </dgm:pt>
    <dgm:pt modelId="{B48E9DD4-2238-416B-A792-5D337AED5A7D}">
      <dgm:prSet/>
      <dgm:spPr/>
      <dgm:t>
        <a:bodyPr/>
        <a:lstStyle/>
        <a:p>
          <a:r>
            <a:rPr lang="en-US"/>
            <a:t>Github</a:t>
          </a:r>
        </a:p>
      </dgm:t>
    </dgm:pt>
    <dgm:pt modelId="{AFC06116-3F5F-4DD6-A6FD-72A06B20860F}" type="parTrans" cxnId="{F7A2F8B9-296B-436D-9C92-3D5B6F114D89}">
      <dgm:prSet/>
      <dgm:spPr/>
      <dgm:t>
        <a:bodyPr/>
        <a:lstStyle/>
        <a:p>
          <a:endParaRPr lang="en-US"/>
        </a:p>
      </dgm:t>
    </dgm:pt>
    <dgm:pt modelId="{657F3C8F-870E-40D6-8A4D-1B4BCE291D74}" type="sibTrans" cxnId="{F7A2F8B9-296B-436D-9C92-3D5B6F114D89}">
      <dgm:prSet/>
      <dgm:spPr/>
      <dgm:t>
        <a:bodyPr/>
        <a:lstStyle/>
        <a:p>
          <a:endParaRPr lang="en-US"/>
        </a:p>
      </dgm:t>
    </dgm:pt>
    <dgm:pt modelId="{CC67ECB0-CA5F-4278-8DBD-38BF32B7F90E}">
      <dgm:prSet/>
      <dgm:spPr/>
      <dgm:t>
        <a:bodyPr/>
        <a:lstStyle/>
        <a:p>
          <a:r>
            <a:rPr lang="en-US"/>
            <a:t>Projects</a:t>
          </a:r>
        </a:p>
      </dgm:t>
    </dgm:pt>
    <dgm:pt modelId="{3C851A9D-20E1-4DEE-936B-6A055F17B71E}" type="parTrans" cxnId="{4ECB5370-6E0B-43F5-8897-DB7765D6F547}">
      <dgm:prSet/>
      <dgm:spPr/>
      <dgm:t>
        <a:bodyPr/>
        <a:lstStyle/>
        <a:p>
          <a:endParaRPr lang="en-US"/>
        </a:p>
      </dgm:t>
    </dgm:pt>
    <dgm:pt modelId="{8B3E1932-ED4B-4CCF-8C73-20B6620FFA80}" type="sibTrans" cxnId="{4ECB5370-6E0B-43F5-8897-DB7765D6F547}">
      <dgm:prSet/>
      <dgm:spPr/>
      <dgm:t>
        <a:bodyPr/>
        <a:lstStyle/>
        <a:p>
          <a:endParaRPr lang="en-US"/>
        </a:p>
      </dgm:t>
    </dgm:pt>
    <dgm:pt modelId="{634A8AD0-37B8-4689-8828-A4D2FE52FA35}">
      <dgm:prSet/>
      <dgm:spPr/>
      <dgm:t>
        <a:bodyPr/>
        <a:lstStyle/>
        <a:p>
          <a:r>
            <a:rPr lang="en-US"/>
            <a:t>Issues</a:t>
          </a:r>
        </a:p>
      </dgm:t>
    </dgm:pt>
    <dgm:pt modelId="{156FA31E-92CA-4B97-90EC-1E769784D111}" type="parTrans" cxnId="{C5298B15-9988-42C5-B0A0-288850A9B3B1}">
      <dgm:prSet/>
      <dgm:spPr/>
      <dgm:t>
        <a:bodyPr/>
        <a:lstStyle/>
        <a:p>
          <a:endParaRPr lang="en-US"/>
        </a:p>
      </dgm:t>
    </dgm:pt>
    <dgm:pt modelId="{CC4B4871-CF7D-4443-8470-8C357DB0C347}" type="sibTrans" cxnId="{C5298B15-9988-42C5-B0A0-288850A9B3B1}">
      <dgm:prSet/>
      <dgm:spPr/>
      <dgm:t>
        <a:bodyPr/>
        <a:lstStyle/>
        <a:p>
          <a:endParaRPr lang="en-US"/>
        </a:p>
      </dgm:t>
    </dgm:pt>
    <dgm:pt modelId="{BC128158-E321-483A-BEED-BC8B9829EE0C}">
      <dgm:prSet/>
      <dgm:spPr/>
      <dgm:t>
        <a:bodyPr/>
        <a:lstStyle/>
        <a:p>
          <a:r>
            <a:rPr lang="en-US"/>
            <a:t>CI</a:t>
          </a:r>
        </a:p>
      </dgm:t>
    </dgm:pt>
    <dgm:pt modelId="{7E04B0F2-3193-478C-9270-B6BF79E30EED}" type="parTrans" cxnId="{3507DE08-BD7C-4F32-9A01-F616E2376556}">
      <dgm:prSet/>
      <dgm:spPr/>
      <dgm:t>
        <a:bodyPr/>
        <a:lstStyle/>
        <a:p>
          <a:endParaRPr lang="en-US"/>
        </a:p>
      </dgm:t>
    </dgm:pt>
    <dgm:pt modelId="{34F2CEF7-2236-4147-A820-DA597DD5AA9C}" type="sibTrans" cxnId="{3507DE08-BD7C-4F32-9A01-F616E2376556}">
      <dgm:prSet/>
      <dgm:spPr/>
      <dgm:t>
        <a:bodyPr/>
        <a:lstStyle/>
        <a:p>
          <a:endParaRPr lang="en-US"/>
        </a:p>
      </dgm:t>
    </dgm:pt>
    <dgm:pt modelId="{76F6183E-183A-4B35-90CB-C7C23D253E04}">
      <dgm:prSet/>
      <dgm:spPr/>
      <dgm:t>
        <a:bodyPr/>
        <a:lstStyle/>
        <a:p>
          <a:r>
            <a:rPr lang="en-US"/>
            <a:t>Wiki</a:t>
          </a:r>
        </a:p>
      </dgm:t>
    </dgm:pt>
    <dgm:pt modelId="{6CFF01AB-7463-40B0-BD93-C9F8F481028C}" type="parTrans" cxnId="{EFABE7E1-6BC0-47AE-9CA6-01BCC17160E3}">
      <dgm:prSet/>
      <dgm:spPr/>
      <dgm:t>
        <a:bodyPr/>
        <a:lstStyle/>
        <a:p>
          <a:endParaRPr lang="en-US"/>
        </a:p>
      </dgm:t>
    </dgm:pt>
    <dgm:pt modelId="{322E999E-50E0-46A3-B492-82D49BEEB803}" type="sibTrans" cxnId="{EFABE7E1-6BC0-47AE-9CA6-01BCC17160E3}">
      <dgm:prSet/>
      <dgm:spPr/>
      <dgm:t>
        <a:bodyPr/>
        <a:lstStyle/>
        <a:p>
          <a:endParaRPr lang="en-US"/>
        </a:p>
      </dgm:t>
    </dgm:pt>
    <dgm:pt modelId="{17F9CC5D-EEA4-4A64-A74A-C65C956A4F83}" type="pres">
      <dgm:prSet presAssocID="{3D2D34E4-5025-4104-AC7C-52E7208F8288}" presName="Name0" presStyleCnt="0">
        <dgm:presLayoutVars>
          <dgm:dir/>
          <dgm:animLvl val="lvl"/>
          <dgm:resizeHandles val="exact"/>
        </dgm:presLayoutVars>
      </dgm:prSet>
      <dgm:spPr/>
    </dgm:pt>
    <dgm:pt modelId="{8FA53E30-050B-478F-8CFC-C14A69409930}" type="pres">
      <dgm:prSet presAssocID="{03FD2ECC-AFE0-4FB4-9283-E5B3A78636D6}" presName="composite" presStyleCnt="0"/>
      <dgm:spPr/>
    </dgm:pt>
    <dgm:pt modelId="{A8ABC69C-E83C-4E4F-8E90-4229605DBCCA}" type="pres">
      <dgm:prSet presAssocID="{03FD2ECC-AFE0-4FB4-9283-E5B3A78636D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474BF8-F7A2-418F-885D-B76911F2DF08}" type="pres">
      <dgm:prSet presAssocID="{03FD2ECC-AFE0-4FB4-9283-E5B3A78636D6}" presName="desTx" presStyleLbl="alignAccFollowNode1" presStyleIdx="0" presStyleCnt="2">
        <dgm:presLayoutVars>
          <dgm:bulletEnabled val="1"/>
        </dgm:presLayoutVars>
      </dgm:prSet>
      <dgm:spPr/>
    </dgm:pt>
    <dgm:pt modelId="{06FB7567-0CF6-4ED7-A8E0-EF84DEB082DD}" type="pres">
      <dgm:prSet presAssocID="{268C2308-2975-4752-AC2B-CC7DBCDCD4E1}" presName="space" presStyleCnt="0"/>
      <dgm:spPr/>
    </dgm:pt>
    <dgm:pt modelId="{65E12D5D-7B0D-4362-BF21-855FE3EEC9FA}" type="pres">
      <dgm:prSet presAssocID="{B48E9DD4-2238-416B-A792-5D337AED5A7D}" presName="composite" presStyleCnt="0"/>
      <dgm:spPr/>
    </dgm:pt>
    <dgm:pt modelId="{CD268D38-2916-43C3-9A3B-12F4A5415AE5}" type="pres">
      <dgm:prSet presAssocID="{B48E9DD4-2238-416B-A792-5D337AED5A7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C0A5E6-9FD3-46DA-A416-3B0EB4F0CFCD}" type="pres">
      <dgm:prSet presAssocID="{B48E9DD4-2238-416B-A792-5D337AED5A7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D606D06-EA11-42DA-889A-399EA9108613}" type="presOf" srcId="{3D2D34E4-5025-4104-AC7C-52E7208F8288}" destId="{17F9CC5D-EEA4-4A64-A74A-C65C956A4F83}" srcOrd="0" destOrd="0" presId="urn:microsoft.com/office/officeart/2005/8/layout/hList1"/>
    <dgm:cxn modelId="{3507DE08-BD7C-4F32-9A01-F616E2376556}" srcId="{B48E9DD4-2238-416B-A792-5D337AED5A7D}" destId="{BC128158-E321-483A-BEED-BC8B9829EE0C}" srcOrd="2" destOrd="0" parTransId="{7E04B0F2-3193-478C-9270-B6BF79E30EED}" sibTransId="{34F2CEF7-2236-4147-A820-DA597DD5AA9C}"/>
    <dgm:cxn modelId="{C5298B15-9988-42C5-B0A0-288850A9B3B1}" srcId="{B48E9DD4-2238-416B-A792-5D337AED5A7D}" destId="{634A8AD0-37B8-4689-8828-A4D2FE52FA35}" srcOrd="1" destOrd="0" parTransId="{156FA31E-92CA-4B97-90EC-1E769784D111}" sibTransId="{CC4B4871-CF7D-4443-8470-8C357DB0C347}"/>
    <dgm:cxn modelId="{8E76202D-3B55-4069-B780-2C5419086C0A}" type="presOf" srcId="{C23D32AE-BF1C-491C-8749-71FC29FDC5AD}" destId="{EE474BF8-F7A2-418F-885D-B76911F2DF08}" srcOrd="0" destOrd="1" presId="urn:microsoft.com/office/officeart/2005/8/layout/hList1"/>
    <dgm:cxn modelId="{46D64938-A1AB-4EAA-ACDD-16884E946634}" srcId="{03FD2ECC-AFE0-4FB4-9283-E5B3A78636D6}" destId="{C7442C5A-375B-42F7-A589-60F9D485AFD8}" srcOrd="0" destOrd="0" parTransId="{B70AEC27-EC6A-4992-8C0B-E9F76DC46D8F}" sibTransId="{73BF2F71-6530-4F68-9FDB-C9EE57B8F0A4}"/>
    <dgm:cxn modelId="{1946BE4A-C454-47AF-A1E3-1AF517F62EFB}" type="presOf" srcId="{76F6183E-183A-4B35-90CB-C7C23D253E04}" destId="{FBC0A5E6-9FD3-46DA-A416-3B0EB4F0CFCD}" srcOrd="0" destOrd="3" presId="urn:microsoft.com/office/officeart/2005/8/layout/hList1"/>
    <dgm:cxn modelId="{8F9BE56C-44CD-4147-B7D0-D80665BB0836}" srcId="{03FD2ECC-AFE0-4FB4-9283-E5B3A78636D6}" destId="{C23D32AE-BF1C-491C-8749-71FC29FDC5AD}" srcOrd="1" destOrd="0" parTransId="{72548D16-03BF-48C7-B7A0-60D209E35796}" sibTransId="{9FC255D2-9F4D-4735-9AA5-61A08EEFC365}"/>
    <dgm:cxn modelId="{4ECB5370-6E0B-43F5-8897-DB7765D6F547}" srcId="{B48E9DD4-2238-416B-A792-5D337AED5A7D}" destId="{CC67ECB0-CA5F-4278-8DBD-38BF32B7F90E}" srcOrd="0" destOrd="0" parTransId="{3C851A9D-20E1-4DEE-936B-6A055F17B71E}" sibTransId="{8B3E1932-ED4B-4CCF-8C73-20B6620FFA80}"/>
    <dgm:cxn modelId="{7B25BA51-ABC5-458E-81C8-EEB67714C5FB}" type="presOf" srcId="{03FD2ECC-AFE0-4FB4-9283-E5B3A78636D6}" destId="{A8ABC69C-E83C-4E4F-8E90-4229605DBCCA}" srcOrd="0" destOrd="0" presId="urn:microsoft.com/office/officeart/2005/8/layout/hList1"/>
    <dgm:cxn modelId="{143DDB7B-5419-4059-8A0B-91C9C2AC749C}" srcId="{3D2D34E4-5025-4104-AC7C-52E7208F8288}" destId="{03FD2ECC-AFE0-4FB4-9283-E5B3A78636D6}" srcOrd="0" destOrd="0" parTransId="{812F76B2-381F-47FF-B05D-15AA1C741B4F}" sibTransId="{268C2308-2975-4752-AC2B-CC7DBCDCD4E1}"/>
    <dgm:cxn modelId="{F7A2F8B9-296B-436D-9C92-3D5B6F114D89}" srcId="{3D2D34E4-5025-4104-AC7C-52E7208F8288}" destId="{B48E9DD4-2238-416B-A792-5D337AED5A7D}" srcOrd="1" destOrd="0" parTransId="{AFC06116-3F5F-4DD6-A6FD-72A06B20860F}" sibTransId="{657F3C8F-870E-40D6-8A4D-1B4BCE291D74}"/>
    <dgm:cxn modelId="{454BC1C1-AD26-4E6F-8BDC-52B84F15BEA9}" type="presOf" srcId="{CC67ECB0-CA5F-4278-8DBD-38BF32B7F90E}" destId="{FBC0A5E6-9FD3-46DA-A416-3B0EB4F0CFCD}" srcOrd="0" destOrd="0" presId="urn:microsoft.com/office/officeart/2005/8/layout/hList1"/>
    <dgm:cxn modelId="{5F0248D7-76B9-4DAC-959C-FC721A6F4750}" type="presOf" srcId="{C7442C5A-375B-42F7-A589-60F9D485AFD8}" destId="{EE474BF8-F7A2-418F-885D-B76911F2DF08}" srcOrd="0" destOrd="0" presId="urn:microsoft.com/office/officeart/2005/8/layout/hList1"/>
    <dgm:cxn modelId="{8214D9E1-40E8-479F-840D-57D2F43E6A34}" type="presOf" srcId="{B48E9DD4-2238-416B-A792-5D337AED5A7D}" destId="{CD268D38-2916-43C3-9A3B-12F4A5415AE5}" srcOrd="0" destOrd="0" presId="urn:microsoft.com/office/officeart/2005/8/layout/hList1"/>
    <dgm:cxn modelId="{EFABE7E1-6BC0-47AE-9CA6-01BCC17160E3}" srcId="{B48E9DD4-2238-416B-A792-5D337AED5A7D}" destId="{76F6183E-183A-4B35-90CB-C7C23D253E04}" srcOrd="3" destOrd="0" parTransId="{6CFF01AB-7463-40B0-BD93-C9F8F481028C}" sibTransId="{322E999E-50E0-46A3-B492-82D49BEEB803}"/>
    <dgm:cxn modelId="{4086C9FC-046F-4C46-A920-18778CA87E37}" type="presOf" srcId="{BC128158-E321-483A-BEED-BC8B9829EE0C}" destId="{FBC0A5E6-9FD3-46DA-A416-3B0EB4F0CFCD}" srcOrd="0" destOrd="2" presId="urn:microsoft.com/office/officeart/2005/8/layout/hList1"/>
    <dgm:cxn modelId="{571507FF-21F6-4DD0-8BA3-9164ADD99464}" type="presOf" srcId="{634A8AD0-37B8-4689-8828-A4D2FE52FA35}" destId="{FBC0A5E6-9FD3-46DA-A416-3B0EB4F0CFCD}" srcOrd="0" destOrd="1" presId="urn:microsoft.com/office/officeart/2005/8/layout/hList1"/>
    <dgm:cxn modelId="{22972F29-25CF-4DCA-A7DA-EAF5E5D0B02B}" type="presParOf" srcId="{17F9CC5D-EEA4-4A64-A74A-C65C956A4F83}" destId="{8FA53E30-050B-478F-8CFC-C14A69409930}" srcOrd="0" destOrd="0" presId="urn:microsoft.com/office/officeart/2005/8/layout/hList1"/>
    <dgm:cxn modelId="{43D8FC97-0069-433D-9979-ABAFE696CA18}" type="presParOf" srcId="{8FA53E30-050B-478F-8CFC-C14A69409930}" destId="{A8ABC69C-E83C-4E4F-8E90-4229605DBCCA}" srcOrd="0" destOrd="0" presId="urn:microsoft.com/office/officeart/2005/8/layout/hList1"/>
    <dgm:cxn modelId="{277796DB-D896-4C5B-97CA-B7D998FFD4F8}" type="presParOf" srcId="{8FA53E30-050B-478F-8CFC-C14A69409930}" destId="{EE474BF8-F7A2-418F-885D-B76911F2DF08}" srcOrd="1" destOrd="0" presId="urn:microsoft.com/office/officeart/2005/8/layout/hList1"/>
    <dgm:cxn modelId="{5E99A9B1-BCC7-4FC8-BAEB-D87A74B7DDFA}" type="presParOf" srcId="{17F9CC5D-EEA4-4A64-A74A-C65C956A4F83}" destId="{06FB7567-0CF6-4ED7-A8E0-EF84DEB082DD}" srcOrd="1" destOrd="0" presId="urn:microsoft.com/office/officeart/2005/8/layout/hList1"/>
    <dgm:cxn modelId="{033F652B-523F-47B1-8E91-4874ACACA376}" type="presParOf" srcId="{17F9CC5D-EEA4-4A64-A74A-C65C956A4F83}" destId="{65E12D5D-7B0D-4362-BF21-855FE3EEC9FA}" srcOrd="2" destOrd="0" presId="urn:microsoft.com/office/officeart/2005/8/layout/hList1"/>
    <dgm:cxn modelId="{36EC1F09-36B0-4050-BBAC-DF505BFE4193}" type="presParOf" srcId="{65E12D5D-7B0D-4362-BF21-855FE3EEC9FA}" destId="{CD268D38-2916-43C3-9A3B-12F4A5415AE5}" srcOrd="0" destOrd="0" presId="urn:microsoft.com/office/officeart/2005/8/layout/hList1"/>
    <dgm:cxn modelId="{4503E1EF-85C3-431E-8A5E-FE8B9F18E8F4}" type="presParOf" srcId="{65E12D5D-7B0D-4362-BF21-855FE3EEC9FA}" destId="{FBC0A5E6-9FD3-46DA-A416-3B0EB4F0CF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C69C-E83C-4E4F-8E90-4229605DBCCA}">
      <dsp:nvSpPr>
        <dsp:cNvPr id="0" name=""/>
        <dsp:cNvSpPr/>
      </dsp:nvSpPr>
      <dsp:spPr>
        <a:xfrm>
          <a:off x="53" y="4306"/>
          <a:ext cx="5106412" cy="1340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Test driven development</a:t>
          </a:r>
        </a:p>
      </dsp:txBody>
      <dsp:txXfrm>
        <a:off x="53" y="4306"/>
        <a:ext cx="5106412" cy="1340371"/>
      </dsp:txXfrm>
    </dsp:sp>
    <dsp:sp modelId="{EE474BF8-F7A2-418F-885D-B76911F2DF08}">
      <dsp:nvSpPr>
        <dsp:cNvPr id="0" name=""/>
        <dsp:cNvSpPr/>
      </dsp:nvSpPr>
      <dsp:spPr>
        <a:xfrm>
          <a:off x="53" y="1344678"/>
          <a:ext cx="5106412" cy="28438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Jest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React testing library</a:t>
          </a:r>
        </a:p>
      </dsp:txBody>
      <dsp:txXfrm>
        <a:off x="53" y="1344678"/>
        <a:ext cx="5106412" cy="2843820"/>
      </dsp:txXfrm>
    </dsp:sp>
    <dsp:sp modelId="{CD268D38-2916-43C3-9A3B-12F4A5415AE5}">
      <dsp:nvSpPr>
        <dsp:cNvPr id="0" name=""/>
        <dsp:cNvSpPr/>
      </dsp:nvSpPr>
      <dsp:spPr>
        <a:xfrm>
          <a:off x="5821363" y="4306"/>
          <a:ext cx="5106412" cy="13403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Github</a:t>
          </a:r>
        </a:p>
      </dsp:txBody>
      <dsp:txXfrm>
        <a:off x="5821363" y="4306"/>
        <a:ext cx="5106412" cy="1340371"/>
      </dsp:txXfrm>
    </dsp:sp>
    <dsp:sp modelId="{FBC0A5E6-9FD3-46DA-A416-3B0EB4F0CFCD}">
      <dsp:nvSpPr>
        <dsp:cNvPr id="0" name=""/>
        <dsp:cNvSpPr/>
      </dsp:nvSpPr>
      <dsp:spPr>
        <a:xfrm>
          <a:off x="5821363" y="1344678"/>
          <a:ext cx="5106412" cy="28438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Projects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Issues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CI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Wiki</a:t>
          </a:r>
        </a:p>
      </dsp:txBody>
      <dsp:txXfrm>
        <a:off x="5821363" y="1344678"/>
        <a:ext cx="5106412" cy="284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4AA42-D0D2-400B-8F74-22B8EB6A0C5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5191-1667-46A3-89A5-CE139F5E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33333"/>
                </a:solidFill>
                <a:effectLst/>
                <a:latin typeface="Merriweather Bold MK"/>
              </a:rPr>
              <a:t>Out of 1,100, 16.5% of people consume news in a severely problematic way</a:t>
            </a:r>
          </a:p>
          <a:p>
            <a:r>
              <a:rPr lang="en-US" b="0" i="0">
                <a:solidFill>
                  <a:srgbClr val="0F7C6B"/>
                </a:solidFill>
                <a:effectLst/>
                <a:latin typeface="Merriweather Light Italic MK"/>
              </a:rPr>
              <a:t>Puts you in a constant state of high alert preventing your brain from resting for longs periods of time</a:t>
            </a:r>
          </a:p>
          <a:p>
            <a:r>
              <a:rPr lang="en-US" b="0" i="0">
                <a:solidFill>
                  <a:srgbClr val="0F7C6B"/>
                </a:solidFill>
                <a:effectLst/>
                <a:latin typeface="Merriweather Light Italic MK"/>
              </a:rPr>
              <a:t>When asking our peers who we believe are most affected by doom-scrolling, the common factor we found to a majority of them was getting lost on their feed late at night. </a:t>
            </a:r>
          </a:p>
          <a:p>
            <a:r>
              <a:rPr lang="en-US" b="0" i="0">
                <a:solidFill>
                  <a:srgbClr val="0F7C6B"/>
                </a:solidFill>
                <a:effectLst/>
                <a:latin typeface="Merriweather Light Italic MK"/>
              </a:rPr>
              <a:t>Inducing a feeling of tiredness throughout the next day causing a lose in their overall daily productivity.</a:t>
            </a:r>
          </a:p>
          <a:p>
            <a:endParaRPr lang="en-US" b="0" i="1">
              <a:solidFill>
                <a:srgbClr val="0F7C6B"/>
              </a:solidFill>
              <a:effectLst/>
              <a:latin typeface="Merriweather Light Italic MK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5191-1667-46A3-89A5-CE139F5E1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1FF4-4EE8-E278-6B81-5E13BC7C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411E3-6A23-65B3-7050-EAC04A26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022-38C3-8460-6E83-5D2829EA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0259-2FD2-E426-9C14-15736BFC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072B-D2A1-55F7-16B0-2A95E654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D491-C9AA-5127-0823-EA071CCF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A39E-2866-A99B-294A-1367D01C2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B51D-4DA1-BFCC-F797-7048CAFC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E92E-6510-D685-9D4B-AC1FD2C2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EAAC-0939-5A83-55FF-71B0303E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BD1BC-BDF3-0208-EF0C-91AF49875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C6AD4-7281-2360-FA55-2091CC2C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4946-BBFF-230A-3A0A-8F7179A2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781E-9278-01EB-50E0-D3BDE1EB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5D05-0FBD-392D-FA2A-AB2EF2EE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4C3-B17A-2F2E-4C89-45EA634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9C2-6C4D-2AA8-8733-05F70FC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B034-B98B-5EC8-5205-738F89F5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BCA9-E079-2AE1-B4D7-72122E71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9DB4-AFD6-4E1D-45C6-61CB6507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92B4-7B80-B301-56AF-E350EABA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3DB8-BAAB-3230-2B22-01ADBBE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928E-1F83-2555-DBC3-9D1A344E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508C-A79D-3179-EAA0-2CAE5846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025E-B530-864B-EABE-C4F96A5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2B19-B048-C860-D993-CD05C8E1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5418-24AB-3063-F4BC-5F147634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4489-20A5-3F61-BD8B-F5769E04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14153-FC14-0C81-BC7F-73DAA3E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4280-63F2-5D43-C193-EEEC60A8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3DAD-8130-F511-66EE-C8F86AB2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F926-A6A4-B37A-D562-4FDDCF7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8201-E78C-A09F-282C-9BBCFE1E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6E55-3E7E-42A9-FB7F-80A33715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40372-CE44-A76C-252E-76E1EA921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F896E-B88B-908E-9BB4-3E42A573E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EE462-399A-F321-9981-6A9F75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9CBF-3309-B6C0-00A4-1F466424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DB5DE-68A6-54C4-D9A0-7415CD7E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6FE7-58F9-2133-767E-2C805378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0AEF-12A3-1278-15F5-616DB80D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248F4-E987-ABE8-75A5-E39E1701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81DD-3629-8392-E815-1E2C2898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67228-327E-5E11-86F1-8ADD48B8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68A6A-C2FB-3C9D-6D57-7DB21026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B709-FDE1-07BB-85B3-55C47A16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DB77-34DD-8D23-C2D9-51F19B38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ECA8-94F8-A662-85AB-250F0776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48E0-0839-7AF7-B601-66E6B1C4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7A76-8C77-8AD9-E3EB-D4EB4E36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213D-617C-28EA-9454-A1204A81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7DAFC-DAF8-1F9E-10AA-E3C1A17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F499-E33F-282D-C25A-4F35C6E7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3D5F2-D4FB-1720-6F10-3FE91A0C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195E6-AF48-BD61-CBE4-815638C68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3A1D-0D24-6A5B-E568-436167C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8EDA-E95C-61B5-56F6-0163DB8F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C35C-8E62-987C-5A5E-D40B9F2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C41AF-0927-F743-F514-3D7DE68A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9C4FF-8EC2-222A-43A2-9BCFA50A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3923-7280-7C48-5CD4-A619B062B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0126-72D8-41D4-B103-29D08E71908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4ABC-6C6E-193C-C8BA-ED78D2A22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214F-219D-0627-8886-C94062EEA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A525-A9C1-4B3E-889C-AEC2A841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illusion of swirling lines in black and white">
            <a:extLst>
              <a:ext uri="{FF2B5EF4-FFF2-40B4-BE49-F238E27FC236}">
                <a16:creationId xmlns:a16="http://schemas.microsoft.com/office/drawing/2014/main" id="{CF0D11B6-EF88-E641-0F7F-DE61F0ACC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BCCA0-6D3B-624C-C893-0D139AA8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Infinite focus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4C571-5D75-A21A-7E2B-354B5F39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Ben </a:t>
            </a:r>
            <a:r>
              <a:rPr lang="en-US" b="1" err="1">
                <a:solidFill>
                  <a:srgbClr val="FFFFFF"/>
                </a:solidFill>
              </a:rPr>
              <a:t>Desollar</a:t>
            </a:r>
            <a:r>
              <a:rPr lang="en-US" b="1">
                <a:solidFill>
                  <a:srgbClr val="FFFFFF"/>
                </a:solidFill>
              </a:rPr>
              <a:t> - Adnane </a:t>
            </a:r>
            <a:r>
              <a:rPr lang="en-US" b="1" err="1">
                <a:solidFill>
                  <a:srgbClr val="FFFFFF"/>
                </a:solidFill>
              </a:rPr>
              <a:t>Ezouhri</a:t>
            </a:r>
            <a:r>
              <a:rPr lang="en-US" b="1">
                <a:solidFill>
                  <a:srgbClr val="FFFFFF"/>
                </a:solidFill>
              </a:rPr>
              <a:t> – Joslin Some</a:t>
            </a:r>
            <a:endParaRPr lang="en-US" b="1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72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Productivity Loss Images – Browse 2,154 Stock Photos, Vectors, and Video |  Adobe Stock">
            <a:extLst>
              <a:ext uri="{FF2B5EF4-FFF2-40B4-BE49-F238E27FC236}">
                <a16:creationId xmlns:a16="http://schemas.microsoft.com/office/drawing/2014/main" id="{92C99A15-CAE8-EBA0-F581-A2283FD86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9" b="1"/>
          <a:stretch/>
        </p:blipFill>
        <p:spPr bwMode="auto">
          <a:xfrm>
            <a:off x="35772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9B688E74-4092-359A-EDF8-E4B946809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1" r="3" b="11293"/>
          <a:stretch/>
        </p:blipFill>
        <p:spPr>
          <a:xfrm>
            <a:off x="7822523" y="3456433"/>
            <a:ext cx="4369477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028" name="Picture 4" descr="The Way We Talk About Mental Health Is Broken. Here's How to Fix It |  Inc.com">
            <a:extLst>
              <a:ext uri="{FF2B5EF4-FFF2-40B4-BE49-F238E27FC236}">
                <a16:creationId xmlns:a16="http://schemas.microsoft.com/office/drawing/2014/main" id="{2126EB9B-FA32-6D34-0F4A-A06F24550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r="246" b="-2"/>
          <a:stretch/>
        </p:blipFill>
        <p:spPr bwMode="auto">
          <a:xfrm>
            <a:off x="3630260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2" name="Freeform: Shape 1051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4" name="Freeform: Shape 1053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8011B-E0DE-4E87-C629-7D2CF896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08760"/>
            <a:ext cx="342900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concerned woman checks her smart phone">
            <a:extLst>
              <a:ext uri="{FF2B5EF4-FFF2-40B4-BE49-F238E27FC236}">
                <a16:creationId xmlns:a16="http://schemas.microsoft.com/office/drawing/2014/main" id="{9C6FB436-78F5-A1C4-B97A-670FB975C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26" b="-1"/>
          <a:stretch/>
        </p:blipFill>
        <p:spPr bwMode="auto">
          <a:xfrm>
            <a:off x="7845207" y="10"/>
            <a:ext cx="4346795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atching empty phone">
            <a:extLst>
              <a:ext uri="{FF2B5EF4-FFF2-40B4-BE49-F238E27FC236}">
                <a16:creationId xmlns:a16="http://schemas.microsoft.com/office/drawing/2014/main" id="{F24F0BBB-E37D-104B-3901-142930E6F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r="557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7B8E8-1746-A2B1-66E4-5810DA04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6EF018-56A7-2A85-95C7-4056881C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Web extension that redirects users to complete tasks when procrastination is detected</a:t>
            </a:r>
          </a:p>
          <a:p>
            <a:r>
              <a:rPr lang="en-US" sz="2000">
                <a:cs typeface="Calibri"/>
              </a:rPr>
              <a:t>Mobile and website component that will allow users to complete their tasks and unblock browser.</a:t>
            </a:r>
          </a:p>
          <a:p>
            <a:r>
              <a:rPr lang="en-US" sz="2000">
                <a:cs typeface="Calibri"/>
              </a:rPr>
              <a:t>Ability to set desired types of goals to complete</a:t>
            </a:r>
          </a:p>
          <a:p>
            <a:r>
              <a:rPr lang="en-US" sz="2000">
                <a:cs typeface="Calibri"/>
              </a:rPr>
              <a:t>Rewards system that will allow users to trade points for extra time in the future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57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9B3D-9836-5EB2-9AAF-BF13EB1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Market potential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0ED8-57C0-8645-8430-752DED05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90" y="1825625"/>
            <a:ext cx="57517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Total Addressable market (TAM):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all internet users globally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Serviceable Available Market (SAM):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Internet users struggling with distractions and productivity</a:t>
            </a:r>
          </a:p>
          <a:p>
            <a:pPr marL="457200" lvl="1" indent="0">
              <a:buNone/>
            </a:pPr>
            <a:r>
              <a:rPr lang="en-US" sz="2000">
                <a:ea typeface="+mn-lt"/>
                <a:cs typeface="+mn-lt"/>
              </a:rPr>
              <a:t>  </a:t>
            </a:r>
          </a:p>
          <a:p>
            <a:r>
              <a:rPr lang="en-US" sz="2000">
                <a:ea typeface="+mn-lt"/>
                <a:cs typeface="+mn-lt"/>
              </a:rPr>
              <a:t>Serviceable Obtainable Market (SOM)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Gen Z (students and early professionals) that went through the internet and smartphone boom</a:t>
            </a:r>
          </a:p>
        </p:txBody>
      </p:sp>
      <p:pic>
        <p:nvPicPr>
          <p:cNvPr id="4" name="Picture 3" descr="A blue circle with red and green circles with white text&#10;&#10;Description automatically generated">
            <a:extLst>
              <a:ext uri="{FF2B5EF4-FFF2-40B4-BE49-F238E27FC236}">
                <a16:creationId xmlns:a16="http://schemas.microsoft.com/office/drawing/2014/main" id="{9483072E-9BAE-8413-E67A-D8708A77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9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8C90F-22D3-DB3D-58C1-740D9F6B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7" y="413179"/>
            <a:ext cx="6169097" cy="430971"/>
          </a:xfrm>
        </p:spPr>
        <p:txBody>
          <a:bodyPr anchor="b">
            <a:normAutofit fontScale="90000"/>
          </a:bodyPr>
          <a:lstStyle/>
          <a:p>
            <a:r>
              <a:rPr lang="en-US" sz="5400">
                <a:ea typeface="Calibri Light"/>
                <a:cs typeface="Calibri Light"/>
              </a:rPr>
              <a:t>Customer discovery</a:t>
            </a:r>
            <a:endParaRPr 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E3B013B6-0D83-F2AF-A6F0-A6AE4C8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1" y="911455"/>
            <a:ext cx="5478380" cy="2432381"/>
          </a:xfrm>
          <a:prstGeom prst="rect">
            <a:avLst/>
          </a:prstGeom>
        </p:spPr>
      </p:pic>
      <p:pic>
        <p:nvPicPr>
          <p:cNvPr id="4" name="Picture 3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60B986C3-2B22-AC00-546C-F93F4E2D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80" y="342221"/>
            <a:ext cx="6096000" cy="2877207"/>
          </a:xfrm>
          <a:prstGeom prst="rect">
            <a:avLst/>
          </a:prstGeom>
        </p:spPr>
      </p:pic>
      <p:pic>
        <p:nvPicPr>
          <p:cNvPr id="5" name="Picture 4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C52FAAB8-E9D7-85FC-3817-641EB5192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" y="3555645"/>
            <a:ext cx="5911516" cy="2795012"/>
          </a:xfrm>
          <a:prstGeom prst="rect">
            <a:avLst/>
          </a:prstGeom>
        </p:spPr>
      </p:pic>
      <p:pic>
        <p:nvPicPr>
          <p:cNvPr id="6" name="Picture 5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B4FA5FD4-0E86-F9C1-7D48-65464E21A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944" y="3825326"/>
            <a:ext cx="6096000" cy="28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A57513D-822C-4FE7-A978-1529AA80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47DAF-F73F-53E8-7996-C101A8EA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92" y="1385039"/>
            <a:ext cx="3340962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MERN </a:t>
            </a:r>
            <a:br>
              <a:rPr lang="en-US" sz="4000"/>
            </a:br>
            <a:r>
              <a:rPr lang="en-US" sz="4000" err="1"/>
              <a:t>TechStack</a:t>
            </a:r>
            <a:endParaRPr lang="en-US" sz="4000" kern="1200">
              <a:latin typeface="+mj-lt"/>
              <a:ea typeface="Calibri Light"/>
              <a:cs typeface="Calibri Light"/>
            </a:endParaRP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What is Express in Node.js. Node.js is an open-source… | by AlishaS | Geek  Culture | Medium">
            <a:extLst>
              <a:ext uri="{FF2B5EF4-FFF2-40B4-BE49-F238E27FC236}">
                <a16:creationId xmlns:a16="http://schemas.microsoft.com/office/drawing/2014/main" id="{FCFA1E08-FBFD-63DD-422E-4C5136D5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r="17576" b="1"/>
          <a:stretch/>
        </p:blipFill>
        <p:spPr bwMode="auto">
          <a:xfrm>
            <a:off x="4197088" y="-8"/>
            <a:ext cx="4301214" cy="41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React Native?. Explore the world of React Native — an… | by Willson  Harvey | Jan, 2024 | Medium">
            <a:extLst>
              <a:ext uri="{FF2B5EF4-FFF2-40B4-BE49-F238E27FC236}">
                <a16:creationId xmlns:a16="http://schemas.microsoft.com/office/drawing/2014/main" id="{27B25ACF-F46E-3730-1BB4-D41512F2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8" r="15784" b="-1"/>
          <a:stretch/>
        </p:blipFill>
        <p:spPr bwMode="auto">
          <a:xfrm>
            <a:off x="8606609" y="8"/>
            <a:ext cx="3585399" cy="32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2" y="4177748"/>
            <a:ext cx="332539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Ultimate 2021 Reference for React Functional Components - DEV Community">
            <a:extLst>
              <a:ext uri="{FF2B5EF4-FFF2-40B4-BE49-F238E27FC236}">
                <a16:creationId xmlns:a16="http://schemas.microsoft.com/office/drawing/2014/main" id="{D7A91323-194F-E262-1AED-3F130EE4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3" b="-2"/>
          <a:stretch/>
        </p:blipFill>
        <p:spPr bwMode="auto">
          <a:xfrm>
            <a:off x="4197088" y="4233471"/>
            <a:ext cx="4301214" cy="26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goDB - Ratings, Reviews, Salaries, and Sales Jobs | RepVue">
            <a:extLst>
              <a:ext uri="{FF2B5EF4-FFF2-40B4-BE49-F238E27FC236}">
                <a16:creationId xmlns:a16="http://schemas.microsoft.com/office/drawing/2014/main" id="{B8B6B7BC-1BF8-83D1-8F93-CDB02EF1B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46"/>
          <a:stretch/>
        </p:blipFill>
        <p:spPr bwMode="auto">
          <a:xfrm>
            <a:off x="8606609" y="3310128"/>
            <a:ext cx="3585399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9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1B80D-E99E-EC9C-3C88-A3F34129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Development process and workflow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109BA-B958-6A24-20EE-89762FF5E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283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34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C5DAD-1941-A7EB-54C9-72C699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8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Infinite focus</vt:lpstr>
      <vt:lpstr>Motivation</vt:lpstr>
      <vt:lpstr>Solution</vt:lpstr>
      <vt:lpstr>Market potential</vt:lpstr>
      <vt:lpstr>Customer discovery</vt:lpstr>
      <vt:lpstr>MERN  TechStack</vt:lpstr>
      <vt:lpstr>Development process and workflow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Ezouhri, Adnane</dc:creator>
  <cp:revision>1</cp:revision>
  <dcterms:created xsi:type="dcterms:W3CDTF">2024-01-26T02:53:47Z</dcterms:created>
  <dcterms:modified xsi:type="dcterms:W3CDTF">2024-01-26T17:36:04Z</dcterms:modified>
</cp:coreProperties>
</file>