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7"/>
  </p:notesMasterIdLst>
  <p:sldIdLst>
    <p:sldId id="256" r:id="rId2"/>
    <p:sldId id="267" r:id="rId3"/>
    <p:sldId id="257" r:id="rId4"/>
    <p:sldId id="268" r:id="rId5"/>
    <p:sldId id="269" r:id="rId6"/>
    <p:sldId id="259" r:id="rId7"/>
    <p:sldId id="270" r:id="rId8"/>
    <p:sldId id="260" r:id="rId9"/>
    <p:sldId id="261" r:id="rId10"/>
    <p:sldId id="262" r:id="rId11"/>
    <p:sldId id="273" r:id="rId12"/>
    <p:sldId id="272" r:id="rId13"/>
    <p:sldId id="271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C4338-7F7E-3D43-A3B0-04746C52CC4E}" v="2" dt="2024-05-03T02:21:30.094"/>
    <p1510:client id="{B753CB95-2A0D-283F-490D-B3C79BE43951}" v="338" dt="2024-05-02T20:46:45.442"/>
    <p1510:client id="{E42271E3-75DC-4C34-9E87-11CC7C782886}" v="65" dt="2024-05-02T22:06:19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9"/>
    <p:restoredTop sz="75303"/>
  </p:normalViewPr>
  <p:slideViewPr>
    <p:cSldViewPr snapToGrid="0">
      <p:cViewPr varScale="1">
        <p:scale>
          <a:sx n="119" d="100"/>
          <a:sy n="119" d="100"/>
        </p:scale>
        <p:origin x="1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77b46ab60cb0d0bfccbccb69f7434019144c4abc873ae123ff5a01f17fe939f7::" providerId="AD" clId="Web-{B753CB95-2A0D-283F-490D-B3C79BE43951}"/>
    <pc:docChg chg="addSld delSld modSld sldOrd">
      <pc:chgData name="Guest User" userId="S::urn:spo:anon#77b46ab60cb0d0bfccbccb69f7434019144c4abc873ae123ff5a01f17fe939f7::" providerId="AD" clId="Web-{B753CB95-2A0D-283F-490D-B3C79BE43951}" dt="2024-05-02T20:46:45.442" v="335"/>
      <pc:docMkLst>
        <pc:docMk/>
      </pc:docMkLst>
      <pc:sldChg chg="del">
        <pc:chgData name="Guest User" userId="S::urn:spo:anon#77b46ab60cb0d0bfccbccb69f7434019144c4abc873ae123ff5a01f17fe939f7::" providerId="AD" clId="Web-{B753CB95-2A0D-283F-490D-B3C79BE43951}" dt="2024-05-02T20:37:37.311" v="328"/>
        <pc:sldMkLst>
          <pc:docMk/>
          <pc:sldMk cId="1988418911" sldId="258"/>
        </pc:sldMkLst>
      </pc:sldChg>
      <pc:sldChg chg="modSp new ord">
        <pc:chgData name="Guest User" userId="S::urn:spo:anon#77b46ab60cb0d0bfccbccb69f7434019144c4abc873ae123ff5a01f17fe939f7::" providerId="AD" clId="Web-{B753CB95-2A0D-283F-490D-B3C79BE43951}" dt="2024-05-02T20:06:28.035" v="90"/>
        <pc:sldMkLst>
          <pc:docMk/>
          <pc:sldMk cId="3935273457" sldId="266"/>
        </pc:sldMkLst>
        <pc:spChg chg="mod">
          <ac:chgData name="Guest User" userId="S::urn:spo:anon#77b46ab60cb0d0bfccbccb69f7434019144c4abc873ae123ff5a01f17fe939f7::" providerId="AD" clId="Web-{B753CB95-2A0D-283F-490D-B3C79BE43951}" dt="2024-05-02T20:05:08.610" v="89" actId="20577"/>
          <ac:spMkLst>
            <pc:docMk/>
            <pc:sldMk cId="3935273457" sldId="266"/>
            <ac:spMk id="2" creationId="{7B1089C7-C310-81C4-C5F8-53519DB71521}"/>
          </ac:spMkLst>
        </pc:spChg>
        <pc:spChg chg="mod">
          <ac:chgData name="Guest User" userId="S::urn:spo:anon#77b46ab60cb0d0bfccbccb69f7434019144c4abc873ae123ff5a01f17fe939f7::" providerId="AD" clId="Web-{B753CB95-2A0D-283F-490D-B3C79BE43951}" dt="2024-05-02T20:05:05.922" v="87" actId="20577"/>
          <ac:spMkLst>
            <pc:docMk/>
            <pc:sldMk cId="3935273457" sldId="266"/>
            <ac:spMk id="3" creationId="{344EE55C-CE3F-2E34-6CDA-0D8D92ED3D6C}"/>
          </ac:spMkLst>
        </pc:spChg>
      </pc:sldChg>
      <pc:sldChg chg="addSp delSp modSp new mod setBg">
        <pc:chgData name="Guest User" userId="S::urn:spo:anon#77b46ab60cb0d0bfccbccb69f7434019144c4abc873ae123ff5a01f17fe939f7::" providerId="AD" clId="Web-{B753CB95-2A0D-283F-490D-B3C79BE43951}" dt="2024-05-02T20:46:45.442" v="335"/>
        <pc:sldMkLst>
          <pc:docMk/>
          <pc:sldMk cId="614073404" sldId="267"/>
        </pc:sldMkLst>
        <pc:spChg chg="mod ord">
          <ac:chgData name="Guest User" userId="S::urn:spo:anon#77b46ab60cb0d0bfccbccb69f7434019144c4abc873ae123ff5a01f17fe939f7::" providerId="AD" clId="Web-{B753CB95-2A0D-283F-490D-B3C79BE43951}" dt="2024-05-02T20:21:24.914" v="154"/>
          <ac:spMkLst>
            <pc:docMk/>
            <pc:sldMk cId="614073404" sldId="267"/>
            <ac:spMk id="2" creationId="{AD814505-7A4E-BC38-4EEC-71B682FA5399}"/>
          </ac:spMkLst>
        </pc:spChg>
        <pc:spChg chg="mod ord">
          <ac:chgData name="Guest User" userId="S::urn:spo:anon#77b46ab60cb0d0bfccbccb69f7434019144c4abc873ae123ff5a01f17fe939f7::" providerId="AD" clId="Web-{B753CB95-2A0D-283F-490D-B3C79BE43951}" dt="2024-05-02T20:23:42.388" v="180" actId="20577"/>
          <ac:spMkLst>
            <pc:docMk/>
            <pc:sldMk cId="614073404" sldId="267"/>
            <ac:spMk id="3" creationId="{27ED31E5-7981-6A13-BC4B-3C3715D1F2C7}"/>
          </ac:spMkLst>
        </pc:spChg>
        <pc:spChg chg="mod ord">
          <ac:chgData name="Guest User" userId="S::urn:spo:anon#77b46ab60cb0d0bfccbccb69f7434019144c4abc873ae123ff5a01f17fe939f7::" providerId="AD" clId="Web-{B753CB95-2A0D-283F-490D-B3C79BE43951}" dt="2024-05-02T20:21:24.914" v="154"/>
          <ac:spMkLst>
            <pc:docMk/>
            <pc:sldMk cId="614073404" sldId="267"/>
            <ac:spMk id="4" creationId="{91704CB2-0243-E503-6D89-5E709D0A326E}"/>
          </ac:spMkLst>
        </pc:spChg>
        <pc:spChg chg="add del">
          <ac:chgData name="Guest User" userId="S::urn:spo:anon#77b46ab60cb0d0bfccbccb69f7434019144c4abc873ae123ff5a01f17fe939f7::" providerId="AD" clId="Web-{B753CB95-2A0D-283F-490D-B3C79BE43951}" dt="2024-05-02T20:17:58.171" v="126"/>
          <ac:spMkLst>
            <pc:docMk/>
            <pc:sldMk cId="614073404" sldId="267"/>
            <ac:spMk id="12" creationId="{231BF440-39FA-4087-84CC-2EEC0BBDAF29}"/>
          </ac:spMkLst>
        </pc:spChg>
        <pc:spChg chg="add del">
          <ac:chgData name="Guest User" userId="S::urn:spo:anon#77b46ab60cb0d0bfccbccb69f7434019144c4abc873ae123ff5a01f17fe939f7::" providerId="AD" clId="Web-{B753CB95-2A0D-283F-490D-B3C79BE43951}" dt="2024-05-02T20:17:58.171" v="126"/>
          <ac:spMkLst>
            <pc:docMk/>
            <pc:sldMk cId="614073404" sldId="267"/>
            <ac:spMk id="14" creationId="{F04E4CBA-303B-48BD-8451-C2701CB0EEBF}"/>
          </ac:spMkLst>
        </pc:spChg>
        <pc:spChg chg="add del">
          <ac:chgData name="Guest User" userId="S::urn:spo:anon#77b46ab60cb0d0bfccbccb69f7434019144c4abc873ae123ff5a01f17fe939f7::" providerId="AD" clId="Web-{B753CB95-2A0D-283F-490D-B3C79BE43951}" dt="2024-05-02T20:17:58.171" v="126"/>
          <ac:spMkLst>
            <pc:docMk/>
            <pc:sldMk cId="614073404" sldId="267"/>
            <ac:spMk id="16" creationId="{F6CA58B3-AFCC-4A40-9882-50D5080879B0}"/>
          </ac:spMkLst>
        </pc:spChg>
        <pc:spChg chg="add del">
          <ac:chgData name="Guest User" userId="S::urn:spo:anon#77b46ab60cb0d0bfccbccb69f7434019144c4abc873ae123ff5a01f17fe939f7::" providerId="AD" clId="Web-{B753CB95-2A0D-283F-490D-B3C79BE43951}" dt="2024-05-02T20:17:58.171" v="126"/>
          <ac:spMkLst>
            <pc:docMk/>
            <pc:sldMk cId="614073404" sldId="267"/>
            <ac:spMk id="18" creationId="{75C56826-D4E5-42ED-8529-079651CB3005}"/>
          </ac:spMkLst>
        </pc:spChg>
        <pc:spChg chg="add del">
          <ac:chgData name="Guest User" userId="S::urn:spo:anon#77b46ab60cb0d0bfccbccb69f7434019144c4abc873ae123ff5a01f17fe939f7::" providerId="AD" clId="Web-{B753CB95-2A0D-283F-490D-B3C79BE43951}" dt="2024-05-02T20:17:58.171" v="126"/>
          <ac:spMkLst>
            <pc:docMk/>
            <pc:sldMk cId="614073404" sldId="267"/>
            <ac:spMk id="20" creationId="{82095FCE-EF05-4443-B97A-85DEE3A5CA17}"/>
          </ac:spMkLst>
        </pc:spChg>
        <pc:spChg chg="add del">
          <ac:chgData name="Guest User" userId="S::urn:spo:anon#77b46ab60cb0d0bfccbccb69f7434019144c4abc873ae123ff5a01f17fe939f7::" providerId="AD" clId="Web-{B753CB95-2A0D-283F-490D-B3C79BE43951}" dt="2024-05-02T20:17:58.171" v="126"/>
          <ac:spMkLst>
            <pc:docMk/>
            <pc:sldMk cId="614073404" sldId="267"/>
            <ac:spMk id="22" creationId="{CA00AE6B-AA30-4CF8-BA6F-339B780AD76C}"/>
          </ac:spMkLst>
        </pc:spChg>
        <pc:spChg chg="add del">
          <ac:chgData name="Guest User" userId="S::urn:spo:anon#77b46ab60cb0d0bfccbccb69f7434019144c4abc873ae123ff5a01f17fe939f7::" providerId="AD" clId="Web-{B753CB95-2A0D-283F-490D-B3C79BE43951}" dt="2024-05-02T20:18:04.796" v="128"/>
          <ac:spMkLst>
            <pc:docMk/>
            <pc:sldMk cId="614073404" sldId="267"/>
            <ac:spMk id="24" creationId="{A2679492-7988-4050-9056-542444452411}"/>
          </ac:spMkLst>
        </pc:spChg>
        <pc:spChg chg="add del">
          <ac:chgData name="Guest User" userId="S::urn:spo:anon#77b46ab60cb0d0bfccbccb69f7434019144c4abc873ae123ff5a01f17fe939f7::" providerId="AD" clId="Web-{B753CB95-2A0D-283F-490D-B3C79BE43951}" dt="2024-05-02T20:18:04.796" v="128"/>
          <ac:spMkLst>
            <pc:docMk/>
            <pc:sldMk cId="614073404" sldId="267"/>
            <ac:spMk id="25" creationId="{B5ABDEAA-B248-4182-B67C-A925338E772D}"/>
          </ac:spMkLst>
        </pc:spChg>
        <pc:spChg chg="add del">
          <ac:chgData name="Guest User" userId="S::urn:spo:anon#77b46ab60cb0d0bfccbccb69f7434019144c4abc873ae123ff5a01f17fe939f7::" providerId="AD" clId="Web-{B753CB95-2A0D-283F-490D-B3C79BE43951}" dt="2024-05-02T20:18:04.796" v="128"/>
          <ac:spMkLst>
            <pc:docMk/>
            <pc:sldMk cId="614073404" sldId="267"/>
            <ac:spMk id="26" creationId="{B091B163-7D61-4891-ABCF-5C13D9C418D0}"/>
          </ac:spMkLst>
        </pc:spChg>
        <pc:spChg chg="add del">
          <ac:chgData name="Guest User" userId="S::urn:spo:anon#77b46ab60cb0d0bfccbccb69f7434019144c4abc873ae123ff5a01f17fe939f7::" providerId="AD" clId="Web-{B753CB95-2A0D-283F-490D-B3C79BE43951}" dt="2024-05-02T20:19:03.455" v="130"/>
          <ac:spMkLst>
            <pc:docMk/>
            <pc:sldMk cId="614073404" sldId="267"/>
            <ac:spMk id="29" creationId="{C4C270DE-0BEB-4372-B440-7EADA6FAFA55}"/>
          </ac:spMkLst>
        </pc:spChg>
        <pc:spChg chg="add del">
          <ac:chgData name="Guest User" userId="S::urn:spo:anon#77b46ab60cb0d0bfccbccb69f7434019144c4abc873ae123ff5a01f17fe939f7::" providerId="AD" clId="Web-{B753CB95-2A0D-283F-490D-B3C79BE43951}" dt="2024-05-02T20:19:03.455" v="130"/>
          <ac:spMkLst>
            <pc:docMk/>
            <pc:sldMk cId="614073404" sldId="267"/>
            <ac:spMk id="30" creationId="{5A0118C5-4F8D-4CF4-BADD-53FEACC6C42A}"/>
          </ac:spMkLst>
        </pc:spChg>
        <pc:spChg chg="add del">
          <ac:chgData name="Guest User" userId="S::urn:spo:anon#77b46ab60cb0d0bfccbccb69f7434019144c4abc873ae123ff5a01f17fe939f7::" providerId="AD" clId="Web-{B753CB95-2A0D-283F-490D-B3C79BE43951}" dt="2024-05-02T20:19:03.455" v="130"/>
          <ac:spMkLst>
            <pc:docMk/>
            <pc:sldMk cId="614073404" sldId="267"/>
            <ac:spMk id="31" creationId="{757ACA0C-8702-4043-8D4D-582EAEDF1CF8}"/>
          </ac:spMkLst>
        </pc:spChg>
        <pc:spChg chg="add del">
          <ac:chgData name="Guest User" userId="S::urn:spo:anon#77b46ab60cb0d0bfccbccb69f7434019144c4abc873ae123ff5a01f17fe939f7::" providerId="AD" clId="Web-{B753CB95-2A0D-283F-490D-B3C79BE43951}" dt="2024-05-02T20:19:11.877" v="134"/>
          <ac:spMkLst>
            <pc:docMk/>
            <pc:sldMk cId="614073404" sldId="267"/>
            <ac:spMk id="42" creationId="{99F1FFA9-D672-408C-9220-ADEEC6ABDD09}"/>
          </ac:spMkLst>
        </pc:spChg>
        <pc:spChg chg="add del">
          <ac:chgData name="Guest User" userId="S::urn:spo:anon#77b46ab60cb0d0bfccbccb69f7434019144c4abc873ae123ff5a01f17fe939f7::" providerId="AD" clId="Web-{B753CB95-2A0D-283F-490D-B3C79BE43951}" dt="2024-05-02T20:19:34.722" v="137"/>
          <ac:spMkLst>
            <pc:docMk/>
            <pc:sldMk cId="614073404" sldId="267"/>
            <ac:spMk id="47" creationId="{A2679492-7988-4050-9056-542444452411}"/>
          </ac:spMkLst>
        </pc:spChg>
        <pc:spChg chg="add del">
          <ac:chgData name="Guest User" userId="S::urn:spo:anon#77b46ab60cb0d0bfccbccb69f7434019144c4abc873ae123ff5a01f17fe939f7::" providerId="AD" clId="Web-{B753CB95-2A0D-283F-490D-B3C79BE43951}" dt="2024-05-02T20:19:34.722" v="137"/>
          <ac:spMkLst>
            <pc:docMk/>
            <pc:sldMk cId="614073404" sldId="267"/>
            <ac:spMk id="49" creationId="{B5ABDEAA-B248-4182-B67C-A925338E772D}"/>
          </ac:spMkLst>
        </pc:spChg>
        <pc:spChg chg="add del">
          <ac:chgData name="Guest User" userId="S::urn:spo:anon#77b46ab60cb0d0bfccbccb69f7434019144c4abc873ae123ff5a01f17fe939f7::" providerId="AD" clId="Web-{B753CB95-2A0D-283F-490D-B3C79BE43951}" dt="2024-05-02T20:19:34.722" v="137"/>
          <ac:spMkLst>
            <pc:docMk/>
            <pc:sldMk cId="614073404" sldId="267"/>
            <ac:spMk id="51" creationId="{B091B163-7D61-4891-ABCF-5C13D9C418D0}"/>
          </ac:spMkLst>
        </pc:spChg>
        <pc:spChg chg="add del">
          <ac:chgData name="Guest User" userId="S::urn:spo:anon#77b46ab60cb0d0bfccbccb69f7434019144c4abc873ae123ff5a01f17fe939f7::" providerId="AD" clId="Web-{B753CB95-2A0D-283F-490D-B3C79BE43951}" dt="2024-05-02T20:21:24.914" v="154"/>
          <ac:spMkLst>
            <pc:docMk/>
            <pc:sldMk cId="614073404" sldId="267"/>
            <ac:spMk id="58" creationId="{C3420C89-0B09-4632-A4AF-3971D08BF7A8}"/>
          </ac:spMkLst>
        </pc:spChg>
        <pc:spChg chg="add del">
          <ac:chgData name="Guest User" userId="S::urn:spo:anon#77b46ab60cb0d0bfccbccb69f7434019144c4abc873ae123ff5a01f17fe939f7::" providerId="AD" clId="Web-{B753CB95-2A0D-283F-490D-B3C79BE43951}" dt="2024-05-02T20:21:24.914" v="154"/>
          <ac:spMkLst>
            <pc:docMk/>
            <pc:sldMk cId="614073404" sldId="267"/>
            <ac:spMk id="60" creationId="{4E5CBA61-BF74-40B4-A3A8-366BBA626CCF}"/>
          </ac:spMkLst>
        </pc:spChg>
        <pc:spChg chg="mod">
          <ac:chgData name="Guest User" userId="S::urn:spo:anon#77b46ab60cb0d0bfccbccb69f7434019144c4abc873ae123ff5a01f17fe939f7::" providerId="AD" clId="Web-{B753CB95-2A0D-283F-490D-B3C79BE43951}" dt="2024-05-02T20:46:45.442" v="335"/>
          <ac:spMkLst>
            <pc:docMk/>
            <pc:sldMk cId="614073404" sldId="267"/>
            <ac:spMk id="64" creationId="{18ED73C6-80DF-4327-90E0-7F3F428C786F}"/>
          </ac:spMkLst>
        </pc:spChg>
        <pc:spChg chg="add del">
          <ac:chgData name="Guest User" userId="S::urn:spo:anon#77b46ab60cb0d0bfccbccb69f7434019144c4abc873ae123ff5a01f17fe939f7::" providerId="AD" clId="Web-{B753CB95-2A0D-283F-490D-B3C79BE43951}" dt="2024-05-02T20:21:24.914" v="154"/>
          <ac:spMkLst>
            <pc:docMk/>
            <pc:sldMk cId="614073404" sldId="267"/>
            <ac:spMk id="78" creationId="{149FB5C3-7336-4FE0-A30C-CC0A3646D499}"/>
          </ac:spMkLst>
        </pc:spChg>
        <pc:spChg chg="add del">
          <ac:chgData name="Guest User" userId="S::urn:spo:anon#77b46ab60cb0d0bfccbccb69f7434019144c4abc873ae123ff5a01f17fe939f7::" providerId="AD" clId="Web-{B753CB95-2A0D-283F-490D-B3C79BE43951}" dt="2024-05-02T20:21:24.914" v="154"/>
          <ac:spMkLst>
            <pc:docMk/>
            <pc:sldMk cId="614073404" sldId="267"/>
            <ac:spMk id="84" creationId="{0DA909B4-15FF-46A6-8A7F-7AEF977FE9ED}"/>
          </ac:spMkLst>
        </pc:spChg>
        <pc:spChg chg="add del">
          <ac:chgData name="Guest User" userId="S::urn:spo:anon#77b46ab60cb0d0bfccbccb69f7434019144c4abc873ae123ff5a01f17fe939f7::" providerId="AD" clId="Web-{B753CB95-2A0D-283F-490D-B3C79BE43951}" dt="2024-05-02T20:21:24.914" v="154"/>
          <ac:spMkLst>
            <pc:docMk/>
            <pc:sldMk cId="614073404" sldId="267"/>
            <ac:spMk id="86" creationId="{1382A32C-5B0C-4B1C-A074-76C6DBCC9F87}"/>
          </ac:spMkLst>
        </pc:spChg>
        <pc:grpChg chg="add del">
          <ac:chgData name="Guest User" userId="S::urn:spo:anon#77b46ab60cb0d0bfccbccb69f7434019144c4abc873ae123ff5a01f17fe939f7::" providerId="AD" clId="Web-{B753CB95-2A0D-283F-490D-B3C79BE43951}" dt="2024-05-02T20:19:03.455" v="130"/>
          <ac:grpSpMkLst>
            <pc:docMk/>
            <pc:sldMk cId="614073404" sldId="267"/>
            <ac:grpSpMk id="32" creationId="{D92F9A1A-77F4-4E16-958B-64BB489FFEBC}"/>
          </ac:grpSpMkLst>
        </pc:grpChg>
        <pc:grpChg chg="add del">
          <ac:chgData name="Guest User" userId="S::urn:spo:anon#77b46ab60cb0d0bfccbccb69f7434019144c4abc873ae123ff5a01f17fe939f7::" providerId="AD" clId="Web-{B753CB95-2A0D-283F-490D-B3C79BE43951}" dt="2024-05-02T20:21:24.914" v="154"/>
          <ac:grpSpMkLst>
            <pc:docMk/>
            <pc:sldMk cId="614073404" sldId="267"/>
            <ac:grpSpMk id="62" creationId="{3300ACA1-4C65-4F60-B139-EA3F53C9CC01}"/>
          </ac:grpSpMkLst>
        </pc:grpChg>
        <pc:grpChg chg="add del">
          <ac:chgData name="Guest User" userId="S::urn:spo:anon#77b46ab60cb0d0bfccbccb69f7434019144c4abc873ae123ff5a01f17fe939f7::" providerId="AD" clId="Web-{B753CB95-2A0D-283F-490D-B3C79BE43951}" dt="2024-05-02T20:21:24.914" v="154"/>
          <ac:grpSpMkLst>
            <pc:docMk/>
            <pc:sldMk cId="614073404" sldId="267"/>
            <ac:grpSpMk id="66" creationId="{E27AF472-EAE3-4572-AB69-B92BD10DBC6D}"/>
          </ac:grpSpMkLst>
        </pc:grpChg>
        <pc:grpChg chg="add del">
          <ac:chgData name="Guest User" userId="S::urn:spo:anon#77b46ab60cb0d0bfccbccb69f7434019144c4abc873ae123ff5a01f17fe939f7::" providerId="AD" clId="Web-{B753CB95-2A0D-283F-490D-B3C79BE43951}" dt="2024-05-02T20:21:24.914" v="154"/>
          <ac:grpSpMkLst>
            <pc:docMk/>
            <pc:sldMk cId="614073404" sldId="267"/>
            <ac:grpSpMk id="80" creationId="{19A6B5CE-CB1D-48EE-8B43-E952235C8371}"/>
          </ac:grpSpMkLst>
        </pc:grpChg>
        <pc:picChg chg="add del mod">
          <ac:chgData name="Guest User" userId="S::urn:spo:anon#77b46ab60cb0d0bfccbccb69f7434019144c4abc873ae123ff5a01f17fe939f7::" providerId="AD" clId="Web-{B753CB95-2A0D-283F-490D-B3C79BE43951}" dt="2024-05-02T20:15:19.243" v="120"/>
          <ac:picMkLst>
            <pc:docMk/>
            <pc:sldMk cId="614073404" sldId="267"/>
            <ac:picMk id="5" creationId="{2608BB4F-DBEC-FB52-6223-8414793A594B}"/>
          </ac:picMkLst>
        </pc:picChg>
        <pc:picChg chg="add mod ord">
          <ac:chgData name="Guest User" userId="S::urn:spo:anon#77b46ab60cb0d0bfccbccb69f7434019144c4abc873ae123ff5a01f17fe939f7::" providerId="AD" clId="Web-{B753CB95-2A0D-283F-490D-B3C79BE43951}" dt="2024-05-02T20:21:24.914" v="154"/>
          <ac:picMkLst>
            <pc:docMk/>
            <pc:sldMk cId="614073404" sldId="267"/>
            <ac:picMk id="6" creationId="{09DD3058-FC5B-89FC-A63D-51DEAE169C91}"/>
          </ac:picMkLst>
        </pc:picChg>
        <pc:picChg chg="add mod ord">
          <ac:chgData name="Guest User" userId="S::urn:spo:anon#77b46ab60cb0d0bfccbccb69f7434019144c4abc873ae123ff5a01f17fe939f7::" providerId="AD" clId="Web-{B753CB95-2A0D-283F-490D-B3C79BE43951}" dt="2024-05-02T20:21:24.914" v="154"/>
          <ac:picMkLst>
            <pc:docMk/>
            <pc:sldMk cId="614073404" sldId="267"/>
            <ac:picMk id="7" creationId="{ADF09A8F-8CEA-D3E7-96B2-181836B33DDF}"/>
          </ac:picMkLst>
        </pc:picChg>
        <pc:cxnChg chg="add del">
          <ac:chgData name="Guest User" userId="S::urn:spo:anon#77b46ab60cb0d0bfccbccb69f7434019144c4abc873ae123ff5a01f17fe939f7::" providerId="AD" clId="Web-{B753CB95-2A0D-283F-490D-B3C79BE43951}" dt="2024-05-02T20:18:04.796" v="128"/>
          <ac:cxnSpMkLst>
            <pc:docMk/>
            <pc:sldMk cId="614073404" sldId="267"/>
            <ac:cxnSpMk id="27" creationId="{C49DA8F6-BCC1-4447-B54C-57856834B94B}"/>
          </ac:cxnSpMkLst>
        </pc:cxnChg>
        <pc:cxnChg chg="add del">
          <ac:chgData name="Guest User" userId="S::urn:spo:anon#77b46ab60cb0d0bfccbccb69f7434019144c4abc873ae123ff5a01f17fe939f7::" providerId="AD" clId="Web-{B753CB95-2A0D-283F-490D-B3C79BE43951}" dt="2024-05-02T20:19:34.722" v="137"/>
          <ac:cxnSpMkLst>
            <pc:docMk/>
            <pc:sldMk cId="614073404" sldId="267"/>
            <ac:cxnSpMk id="53" creationId="{C49DA8F6-BCC1-4447-B54C-57856834B94B}"/>
          </ac:cxnSpMkLst>
        </pc:cxnChg>
      </pc:sldChg>
      <pc:sldChg chg="addSp delSp modSp new mod setBg">
        <pc:chgData name="Guest User" userId="S::urn:spo:anon#77b46ab60cb0d0bfccbccb69f7434019144c4abc873ae123ff5a01f17fe939f7::" providerId="AD" clId="Web-{B753CB95-2A0D-283F-490D-B3C79BE43951}" dt="2024-05-02T20:36:15.449" v="304" actId="20577"/>
        <pc:sldMkLst>
          <pc:docMk/>
          <pc:sldMk cId="3863087635" sldId="268"/>
        </pc:sldMkLst>
        <pc:spChg chg="mod">
          <ac:chgData name="Guest User" userId="S::urn:spo:anon#77b46ab60cb0d0bfccbccb69f7434019144c4abc873ae123ff5a01f17fe939f7::" providerId="AD" clId="Web-{B753CB95-2A0D-283F-490D-B3C79BE43951}" dt="2024-05-02T20:36:15.449" v="304" actId="20577"/>
          <ac:spMkLst>
            <pc:docMk/>
            <pc:sldMk cId="3863087635" sldId="268"/>
            <ac:spMk id="2" creationId="{08152AE3-B8D2-1150-0CF6-CAD15206380E}"/>
          </ac:spMkLst>
        </pc:spChg>
        <pc:spChg chg="add del mod">
          <ac:chgData name="Guest User" userId="S::urn:spo:anon#77b46ab60cb0d0bfccbccb69f7434019144c4abc873ae123ff5a01f17fe939f7::" providerId="AD" clId="Web-{B753CB95-2A0D-283F-490D-B3C79BE43951}" dt="2024-05-02T20:35:59.776" v="302"/>
          <ac:spMkLst>
            <pc:docMk/>
            <pc:sldMk cId="3863087635" sldId="268"/>
            <ac:spMk id="3" creationId="{7474F50B-34BA-DD11-B4FA-CBEB4ED294A3}"/>
          </ac:spMkLst>
        </pc:spChg>
        <pc:spChg chg="mod">
          <ac:chgData name="Guest User" userId="S::urn:spo:anon#77b46ab60cb0d0bfccbccb69f7434019144c4abc873ae123ff5a01f17fe939f7::" providerId="AD" clId="Web-{B753CB95-2A0D-283F-490D-B3C79BE43951}" dt="2024-05-02T20:35:54.573" v="300"/>
          <ac:spMkLst>
            <pc:docMk/>
            <pc:sldMk cId="3863087635" sldId="268"/>
            <ac:spMk id="4" creationId="{AC6761F6-B2D2-7F22-3A34-630E07320259}"/>
          </ac:spMkLst>
        </pc:spChg>
        <pc:spChg chg="add del">
          <ac:chgData name="Guest User" userId="S::urn:spo:anon#77b46ab60cb0d0bfccbccb69f7434019144c4abc873ae123ff5a01f17fe939f7::" providerId="AD" clId="Web-{B753CB95-2A0D-283F-490D-B3C79BE43951}" dt="2024-05-02T20:35:47.698" v="298"/>
          <ac:spMkLst>
            <pc:docMk/>
            <pc:sldMk cId="3863087635" sldId="268"/>
            <ac:spMk id="11" creationId="{1D63C574-BFD2-41A1-A567-B0C3CC7FDD4F}"/>
          </ac:spMkLst>
        </pc:spChg>
        <pc:spChg chg="add del">
          <ac:chgData name="Guest User" userId="S::urn:spo:anon#77b46ab60cb0d0bfccbccb69f7434019144c4abc873ae123ff5a01f17fe939f7::" providerId="AD" clId="Web-{B753CB95-2A0D-283F-490D-B3C79BE43951}" dt="2024-05-02T20:35:47.698" v="298"/>
          <ac:spMkLst>
            <pc:docMk/>
            <pc:sldMk cId="3863087635" sldId="268"/>
            <ac:spMk id="13" creationId="{E2A46BAB-8C31-42B2-90E8-B26DD3E81D37}"/>
          </ac:spMkLst>
        </pc:spChg>
        <pc:spChg chg="add del">
          <ac:chgData name="Guest User" userId="S::urn:spo:anon#77b46ab60cb0d0bfccbccb69f7434019144c4abc873ae123ff5a01f17fe939f7::" providerId="AD" clId="Web-{B753CB95-2A0D-283F-490D-B3C79BE43951}" dt="2024-05-02T20:35:54.573" v="300"/>
          <ac:spMkLst>
            <pc:docMk/>
            <pc:sldMk cId="3863087635" sldId="268"/>
            <ac:spMk id="17" creationId="{063BBA22-50EA-4C4D-BE05-F1CE4E63AA56}"/>
          </ac:spMkLst>
        </pc:spChg>
        <pc:spChg chg="add del">
          <ac:chgData name="Guest User" userId="S::urn:spo:anon#77b46ab60cb0d0bfccbccb69f7434019144c4abc873ae123ff5a01f17fe939f7::" providerId="AD" clId="Web-{B753CB95-2A0D-283F-490D-B3C79BE43951}" dt="2024-05-02T20:35:54.573" v="300"/>
          <ac:spMkLst>
            <pc:docMk/>
            <pc:sldMk cId="3863087635" sldId="268"/>
            <ac:spMk id="28" creationId="{BACC6370-2D7E-4714-9D71-7542949D7D5D}"/>
          </ac:spMkLst>
        </pc:spChg>
        <pc:spChg chg="add del">
          <ac:chgData name="Guest User" userId="S::urn:spo:anon#77b46ab60cb0d0bfccbccb69f7434019144c4abc873ae123ff5a01f17fe939f7::" providerId="AD" clId="Web-{B753CB95-2A0D-283F-490D-B3C79BE43951}" dt="2024-05-02T20:35:54.573" v="300"/>
          <ac:spMkLst>
            <pc:docMk/>
            <pc:sldMk cId="3863087635" sldId="268"/>
            <ac:spMk id="29" creationId="{F68B3F68-107C-434F-AA38-110D5EA91B85}"/>
          </ac:spMkLst>
        </pc:spChg>
        <pc:spChg chg="add del">
          <ac:chgData name="Guest User" userId="S::urn:spo:anon#77b46ab60cb0d0bfccbccb69f7434019144c4abc873ae123ff5a01f17fe939f7::" providerId="AD" clId="Web-{B753CB95-2A0D-283F-490D-B3C79BE43951}" dt="2024-05-02T20:35:54.573" v="300"/>
          <ac:spMkLst>
            <pc:docMk/>
            <pc:sldMk cId="3863087635" sldId="268"/>
            <ac:spMk id="30" creationId="{AAD0DBB9-1A4B-4391-81D4-CB19F9AB918A}"/>
          </ac:spMkLst>
        </pc:spChg>
        <pc:grpChg chg="add del">
          <ac:chgData name="Guest User" userId="S::urn:spo:anon#77b46ab60cb0d0bfccbccb69f7434019144c4abc873ae123ff5a01f17fe939f7::" providerId="AD" clId="Web-{B753CB95-2A0D-283F-490D-B3C79BE43951}" dt="2024-05-02T20:35:47.698" v="298"/>
          <ac:grpSpMkLst>
            <pc:docMk/>
            <pc:sldMk cId="3863087635" sldId="268"/>
            <ac:grpSpMk id="15" creationId="{B3F7A3C7-0737-4E57-B30E-8EEFE638B401}"/>
          </ac:grpSpMkLst>
        </pc:grpChg>
        <pc:grpChg chg="add del">
          <ac:chgData name="Guest User" userId="S::urn:spo:anon#77b46ab60cb0d0bfccbccb69f7434019144c4abc873ae123ff5a01f17fe939f7::" providerId="AD" clId="Web-{B753CB95-2A0D-283F-490D-B3C79BE43951}" dt="2024-05-02T20:35:47.698" v="298"/>
          <ac:grpSpMkLst>
            <pc:docMk/>
            <pc:sldMk cId="3863087635" sldId="268"/>
            <ac:grpSpMk id="19" creationId="{43F5E015-E085-4624-B431-B42414448684}"/>
          </ac:grpSpMkLst>
        </pc:grpChg>
        <pc:graphicFrameChg chg="add del mod ord modGraphic">
          <ac:chgData name="Guest User" userId="S::urn:spo:anon#77b46ab60cb0d0bfccbccb69f7434019144c4abc873ae123ff5a01f17fe939f7::" providerId="AD" clId="Web-{B753CB95-2A0D-283F-490D-B3C79BE43951}" dt="2024-05-02T20:35:59.776" v="302"/>
          <ac:graphicFrameMkLst>
            <pc:docMk/>
            <pc:sldMk cId="3863087635" sldId="268"/>
            <ac:graphicFrameMk id="6" creationId="{00C18E78-8F2B-C3F2-148B-B48612E4149A}"/>
          </ac:graphicFrameMkLst>
        </pc:graphicFrameChg>
      </pc:sldChg>
      <pc:sldChg chg="addSp modSp new">
        <pc:chgData name="Guest User" userId="S::urn:spo:anon#77b46ab60cb0d0bfccbccb69f7434019144c4abc873ae123ff5a01f17fe939f7::" providerId="AD" clId="Web-{B753CB95-2A0D-283F-490D-B3C79BE43951}" dt="2024-05-02T20:37:13.920" v="327" actId="20577"/>
        <pc:sldMkLst>
          <pc:docMk/>
          <pc:sldMk cId="2016319368" sldId="269"/>
        </pc:sldMkLst>
        <pc:spChg chg="mod">
          <ac:chgData name="Guest User" userId="S::urn:spo:anon#77b46ab60cb0d0bfccbccb69f7434019144c4abc873ae123ff5a01f17fe939f7::" providerId="AD" clId="Web-{B753CB95-2A0D-283F-490D-B3C79BE43951}" dt="2024-05-02T20:36:33.153" v="309" actId="20577"/>
          <ac:spMkLst>
            <pc:docMk/>
            <pc:sldMk cId="2016319368" sldId="269"/>
            <ac:spMk id="2" creationId="{2408DF11-130C-A905-C255-AEEBD8B8B93F}"/>
          </ac:spMkLst>
        </pc:spChg>
        <pc:spChg chg="mod">
          <ac:chgData name="Guest User" userId="S::urn:spo:anon#77b46ab60cb0d0bfccbccb69f7434019144c4abc873ae123ff5a01f17fe939f7::" providerId="AD" clId="Web-{B753CB95-2A0D-283F-490D-B3C79BE43951}" dt="2024-05-02T20:37:13.920" v="327" actId="20577"/>
          <ac:spMkLst>
            <pc:docMk/>
            <pc:sldMk cId="2016319368" sldId="269"/>
            <ac:spMk id="3" creationId="{F6AFF21E-2A88-682F-7F87-718A4D7B485B}"/>
          </ac:spMkLst>
        </pc:spChg>
        <pc:spChg chg="add">
          <ac:chgData name="Guest User" userId="S::urn:spo:anon#77b46ab60cb0d0bfccbccb69f7434019144c4abc873ae123ff5a01f17fe939f7::" providerId="AD" clId="Web-{B753CB95-2A0D-283F-490D-B3C79BE43951}" dt="2024-05-02T20:36:34.871" v="310"/>
          <ac:spMkLst>
            <pc:docMk/>
            <pc:sldMk cId="2016319368" sldId="269"/>
            <ac:spMk id="5" creationId="{CA57513D-822C-4FE7-A978-1529AA8018D4}"/>
          </ac:spMkLst>
        </pc:spChg>
        <pc:picChg chg="add">
          <ac:chgData name="Guest User" userId="S::urn:spo:anon#77b46ab60cb0d0bfccbccb69f7434019144c4abc873ae123ff5a01f17fe939f7::" providerId="AD" clId="Web-{B753CB95-2A0D-283F-490D-B3C79BE43951}" dt="2024-05-02T20:36:34.871" v="310"/>
          <ac:picMkLst>
            <pc:docMk/>
            <pc:sldMk cId="2016319368" sldId="269"/>
            <ac:picMk id="6" creationId="{FCFA1E08-FBFD-63DD-422E-4C5136D5BDC4}"/>
          </ac:picMkLst>
        </pc:picChg>
        <pc:picChg chg="add">
          <ac:chgData name="Guest User" userId="S::urn:spo:anon#77b46ab60cb0d0bfccbccb69f7434019144c4abc873ae123ff5a01f17fe939f7::" providerId="AD" clId="Web-{B753CB95-2A0D-283F-490D-B3C79BE43951}" dt="2024-05-02T20:36:34.871" v="310"/>
          <ac:picMkLst>
            <pc:docMk/>
            <pc:sldMk cId="2016319368" sldId="269"/>
            <ac:picMk id="7" creationId="{27B25ACF-F46E-3730-1BB4-D41512F24373}"/>
          </ac:picMkLst>
        </pc:picChg>
        <pc:picChg chg="add">
          <ac:chgData name="Guest User" userId="S::urn:spo:anon#77b46ab60cb0d0bfccbccb69f7434019144c4abc873ae123ff5a01f17fe939f7::" providerId="AD" clId="Web-{B753CB95-2A0D-283F-490D-B3C79BE43951}" dt="2024-05-02T20:36:34.871" v="310"/>
          <ac:picMkLst>
            <pc:docMk/>
            <pc:sldMk cId="2016319368" sldId="269"/>
            <ac:picMk id="8" creationId="{D7A91323-194F-E262-1AED-3F130EE47488}"/>
          </ac:picMkLst>
        </pc:picChg>
        <pc:picChg chg="add">
          <ac:chgData name="Guest User" userId="S::urn:spo:anon#77b46ab60cb0d0bfccbccb69f7434019144c4abc873ae123ff5a01f17fe939f7::" providerId="AD" clId="Web-{B753CB95-2A0D-283F-490D-B3C79BE43951}" dt="2024-05-02T20:36:34.871" v="310"/>
          <ac:picMkLst>
            <pc:docMk/>
            <pc:sldMk cId="2016319368" sldId="269"/>
            <ac:picMk id="9" creationId="{B8B6B7BC-1BF8-83D1-8F93-CDB02EF1B0B1}"/>
          </ac:picMkLst>
        </pc:picChg>
      </pc:sldChg>
    </pc:docChg>
  </pc:docChgLst>
  <pc:docChgLst>
    <pc:chgData name="DeSollar, Benjamin R" userId="b95cf8ca-ff77-4aae-ba42-e3b273c9949b" providerId="ADAL" clId="{262C4338-7F7E-3D43-A3B0-04746C52CC4E}"/>
    <pc:docChg chg="undo custSel addSld delSld modSld modMainMaster">
      <pc:chgData name="DeSollar, Benjamin R" userId="b95cf8ca-ff77-4aae-ba42-e3b273c9949b" providerId="ADAL" clId="{262C4338-7F7E-3D43-A3B0-04746C52CC4E}" dt="2024-05-03T04:01:32.345" v="2101" actId="2890"/>
      <pc:docMkLst>
        <pc:docMk/>
      </pc:docMkLst>
      <pc:sldChg chg="addSp delSp modSp mod modTransition setBg addAnim delDesignElem">
        <pc:chgData name="DeSollar, Benjamin R" userId="b95cf8ca-ff77-4aae-ba42-e3b273c9949b" providerId="ADAL" clId="{262C4338-7F7E-3D43-A3B0-04746C52CC4E}" dt="2024-04-29T15:21:21.687" v="1861" actId="20577"/>
        <pc:sldMkLst>
          <pc:docMk/>
          <pc:sldMk cId="2747088195" sldId="256"/>
        </pc:sldMkLst>
        <pc:spChg chg="mod">
          <ac:chgData name="DeSollar, Benjamin R" userId="b95cf8ca-ff77-4aae-ba42-e3b273c9949b" providerId="ADAL" clId="{262C4338-7F7E-3D43-A3B0-04746C52CC4E}" dt="2024-04-29T15:21:21.687" v="1861" actId="20577"/>
          <ac:spMkLst>
            <pc:docMk/>
            <pc:sldMk cId="2747088195" sldId="256"/>
            <ac:spMk id="2" creationId="{59029AD1-FA6B-09A6-E5B1-B12E3A495942}"/>
          </ac:spMkLst>
        </pc:spChg>
        <pc:spChg chg="mod">
          <ac:chgData name="DeSollar, Benjamin R" userId="b95cf8ca-ff77-4aae-ba42-e3b273c9949b" providerId="ADAL" clId="{262C4338-7F7E-3D43-A3B0-04746C52CC4E}" dt="2024-04-29T00:13:01.218" v="920" actId="26606"/>
          <ac:spMkLst>
            <pc:docMk/>
            <pc:sldMk cId="2747088195" sldId="256"/>
            <ac:spMk id="3" creationId="{42B3DED1-DFAB-C687-3DC3-AA39AED7F2A8}"/>
          </ac:spMkLst>
        </pc:spChg>
        <pc:spChg chg="add">
          <ac:chgData name="DeSollar, Benjamin R" userId="b95cf8ca-ff77-4aae-ba42-e3b273c9949b" providerId="ADAL" clId="{262C4338-7F7E-3D43-A3B0-04746C52CC4E}" dt="2024-04-29T00:13:01.218" v="920" actId="26606"/>
          <ac:spMkLst>
            <pc:docMk/>
            <pc:sldMk cId="2747088195" sldId="256"/>
            <ac:spMk id="7" creationId="{A4E37431-20F0-4DD6-84A9-ED2B644943A2}"/>
          </ac:spMkLst>
        </pc:spChg>
        <pc:spChg chg="add">
          <ac:chgData name="DeSollar, Benjamin R" userId="b95cf8ca-ff77-4aae-ba42-e3b273c9949b" providerId="ADAL" clId="{262C4338-7F7E-3D43-A3B0-04746C52CC4E}" dt="2024-04-29T00:13:01.218" v="920" actId="26606"/>
          <ac:spMkLst>
            <pc:docMk/>
            <pc:sldMk cId="2747088195" sldId="256"/>
            <ac:spMk id="8" creationId="{0AE98B72-66C6-4AB4-AF0D-BA830DE86393}"/>
          </ac:spMkLst>
        </pc:spChg>
        <pc:spChg chg="add del">
          <ac:chgData name="DeSollar, Benjamin R" userId="b95cf8ca-ff77-4aae-ba42-e3b273c9949b" providerId="ADAL" clId="{262C4338-7F7E-3D43-A3B0-04746C52CC4E}" dt="2024-04-28T21:27:17.948" v="143" actId="26606"/>
          <ac:spMkLst>
            <pc:docMk/>
            <pc:sldMk cId="2747088195" sldId="256"/>
            <ac:spMk id="10" creationId="{20D5D19D-0789-4518-B5DC-D47ADF69D25A}"/>
          </ac:spMkLst>
        </pc:spChg>
        <pc:spChg chg="add">
          <ac:chgData name="DeSollar, Benjamin R" userId="b95cf8ca-ff77-4aae-ba42-e3b273c9949b" providerId="ADAL" clId="{262C4338-7F7E-3D43-A3B0-04746C52CC4E}" dt="2024-04-29T00:13:01.218" v="920" actId="26606"/>
          <ac:spMkLst>
            <pc:docMk/>
            <pc:sldMk cId="2747088195" sldId="256"/>
            <ac:spMk id="14" creationId="{407EAFC6-733F-403D-BB4D-05A3A28742F1}"/>
          </ac:spMkLst>
        </pc:spChg>
        <pc:spChg chg="add">
          <ac:chgData name="DeSollar, Benjamin R" userId="b95cf8ca-ff77-4aae-ba42-e3b273c9949b" providerId="ADAL" clId="{262C4338-7F7E-3D43-A3B0-04746C52CC4E}" dt="2024-04-29T00:13:01.218" v="920" actId="26606"/>
          <ac:spMkLst>
            <pc:docMk/>
            <pc:sldMk cId="2747088195" sldId="256"/>
            <ac:spMk id="16" creationId="{17A36730-4CB0-4F61-AD11-A44C9765833F}"/>
          </ac:spMkLst>
        </pc:spChg>
        <pc:spChg chg="add del">
          <ac:chgData name="DeSollar, Benjamin R" userId="b95cf8ca-ff77-4aae-ba42-e3b273c9949b" providerId="ADAL" clId="{262C4338-7F7E-3D43-A3B0-04746C52CC4E}" dt="2024-04-28T21:27:17.948" v="143" actId="26606"/>
          <ac:spMkLst>
            <pc:docMk/>
            <pc:sldMk cId="2747088195" sldId="256"/>
            <ac:spMk id="17" creationId="{B81933D1-5615-42C7-9C0B-4EB7105CCE2D}"/>
          </ac:spMkLst>
        </pc:spChg>
        <pc:spChg chg="add">
          <ac:chgData name="DeSollar, Benjamin R" userId="b95cf8ca-ff77-4aae-ba42-e3b273c9949b" providerId="ADAL" clId="{262C4338-7F7E-3D43-A3B0-04746C52CC4E}" dt="2024-04-29T00:13:01.218" v="920" actId="26606"/>
          <ac:spMkLst>
            <pc:docMk/>
            <pc:sldMk cId="2747088195" sldId="256"/>
            <ac:spMk id="18" creationId="{C69C79E1-F916-4929-A4F3-DE763D4BFA57}"/>
          </ac:spMkLst>
        </pc:spChg>
        <pc:spChg chg="add del">
          <ac:chgData name="DeSollar, Benjamin R" userId="b95cf8ca-ff77-4aae-ba42-e3b273c9949b" providerId="ADAL" clId="{262C4338-7F7E-3D43-A3B0-04746C52CC4E}" dt="2024-04-28T21:27:17.948" v="143" actId="26606"/>
          <ac:spMkLst>
            <pc:docMk/>
            <pc:sldMk cId="2747088195" sldId="256"/>
            <ac:spMk id="19" creationId="{19C9EAEA-39D0-4B0E-A0EB-51E7B26740B1}"/>
          </ac:spMkLst>
        </pc:spChg>
        <pc:spChg chg="add">
          <ac:chgData name="DeSollar, Benjamin R" userId="b95cf8ca-ff77-4aae-ba42-e3b273c9949b" providerId="ADAL" clId="{262C4338-7F7E-3D43-A3B0-04746C52CC4E}" dt="2024-04-29T00:13:01.218" v="920" actId="26606"/>
          <ac:spMkLst>
            <pc:docMk/>
            <pc:sldMk cId="2747088195" sldId="256"/>
            <ac:spMk id="20" creationId="{767334AB-16BD-4EC7-8C6B-4B5171600933}"/>
          </ac:spMkLst>
        </pc:spChg>
        <pc:spChg chg="add del">
          <ac:chgData name="DeSollar, Benjamin R" userId="b95cf8ca-ff77-4aae-ba42-e3b273c9949b" providerId="ADAL" clId="{262C4338-7F7E-3D43-A3B0-04746C52CC4E}" dt="2024-04-29T00:07:54.214" v="716"/>
          <ac:spMkLst>
            <pc:docMk/>
            <pc:sldMk cId="2747088195" sldId="256"/>
            <ac:spMk id="21" creationId="{5964CBE2-084A-47DF-A704-CF5F6217B569}"/>
          </ac:spMkLst>
        </pc:spChg>
        <pc:spChg chg="add del">
          <ac:chgData name="DeSollar, Benjamin R" userId="b95cf8ca-ff77-4aae-ba42-e3b273c9949b" providerId="ADAL" clId="{262C4338-7F7E-3D43-A3B0-04746C52CC4E}" dt="2024-04-29T00:07:54.214" v="716"/>
          <ac:spMkLst>
            <pc:docMk/>
            <pc:sldMk cId="2747088195" sldId="256"/>
            <ac:spMk id="22" creationId="{686A5CBB-E03B-4019-8BCD-78975D39E48C}"/>
          </ac:spMkLst>
        </pc:spChg>
        <pc:spChg chg="add del">
          <ac:chgData name="DeSollar, Benjamin R" userId="b95cf8ca-ff77-4aae-ba42-e3b273c9949b" providerId="ADAL" clId="{262C4338-7F7E-3D43-A3B0-04746C52CC4E}" dt="2024-04-29T00:07:54.214" v="716"/>
          <ac:spMkLst>
            <pc:docMk/>
            <pc:sldMk cId="2747088195" sldId="256"/>
            <ac:spMk id="23" creationId="{94993204-9792-4E61-A83C-73D4379E2B1C}"/>
          </ac:spMkLst>
        </pc:spChg>
        <pc:grpChg chg="add del">
          <ac:chgData name="DeSollar, Benjamin R" userId="b95cf8ca-ff77-4aae-ba42-e3b273c9949b" providerId="ADAL" clId="{262C4338-7F7E-3D43-A3B0-04746C52CC4E}" dt="2024-04-28T21:27:17.948" v="143" actId="26606"/>
          <ac:grpSpMkLst>
            <pc:docMk/>
            <pc:sldMk cId="2747088195" sldId="256"/>
            <ac:grpSpMk id="12" creationId="{032D8612-31EB-44CF-A1D0-14FD4C705424}"/>
          </ac:grpSpMkLst>
        </pc:grpChg>
        <pc:picChg chg="add mod">
          <ac:chgData name="DeSollar, Benjamin R" userId="b95cf8ca-ff77-4aae-ba42-e3b273c9949b" providerId="ADAL" clId="{262C4338-7F7E-3D43-A3B0-04746C52CC4E}" dt="2024-04-29T00:13:01.218" v="920" actId="26606"/>
          <ac:picMkLst>
            <pc:docMk/>
            <pc:sldMk cId="2747088195" sldId="256"/>
            <ac:picMk id="5" creationId="{FC1B12F4-FB57-2C84-C472-1D2C1662E3A6}"/>
          </ac:picMkLst>
        </pc:picChg>
      </pc:sldChg>
      <pc:sldChg chg="addSp delSp modSp new mod modTransition setBg setClrOvrMap delDesignElem">
        <pc:chgData name="DeSollar, Benjamin R" userId="b95cf8ca-ff77-4aae-ba42-e3b273c9949b" providerId="ADAL" clId="{262C4338-7F7E-3D43-A3B0-04746C52CC4E}" dt="2024-04-29T15:21:34.815" v="1879" actId="20577"/>
        <pc:sldMkLst>
          <pc:docMk/>
          <pc:sldMk cId="3766691666" sldId="257"/>
        </pc:sldMkLst>
        <pc:spChg chg="mod">
          <ac:chgData name="DeSollar, Benjamin R" userId="b95cf8ca-ff77-4aae-ba42-e3b273c9949b" providerId="ADAL" clId="{262C4338-7F7E-3D43-A3B0-04746C52CC4E}" dt="2024-04-29T15:21:34.815" v="1879" actId="20577"/>
          <ac:spMkLst>
            <pc:docMk/>
            <pc:sldMk cId="3766691666" sldId="257"/>
            <ac:spMk id="2" creationId="{EF5FD26A-2665-33CE-45BA-45FF0EBB4D9D}"/>
          </ac:spMkLst>
        </pc:spChg>
        <pc:spChg chg="del mod">
          <ac:chgData name="DeSollar, Benjamin R" userId="b95cf8ca-ff77-4aae-ba42-e3b273c9949b" providerId="ADAL" clId="{262C4338-7F7E-3D43-A3B0-04746C52CC4E}" dt="2024-04-28T21:36:11.591" v="419" actId="26606"/>
          <ac:spMkLst>
            <pc:docMk/>
            <pc:sldMk cId="3766691666" sldId="257"/>
            <ac:spMk id="3" creationId="{7D5CEA17-297B-4BF2-9E81-36D032961876}"/>
          </ac:spMkLst>
        </pc:spChg>
        <pc:spChg chg="add del">
          <ac:chgData name="DeSollar, Benjamin R" userId="b95cf8ca-ff77-4aae-ba42-e3b273c9949b" providerId="ADAL" clId="{262C4338-7F7E-3D43-A3B0-04746C52CC4E}" dt="2024-04-29T00:07:54.214" v="716"/>
          <ac:spMkLst>
            <pc:docMk/>
            <pc:sldMk cId="3766691666" sldId="257"/>
            <ac:spMk id="10" creationId="{BACC6370-2D7E-4714-9D71-7542949D7D5D}"/>
          </ac:spMkLst>
        </pc:spChg>
        <pc:spChg chg="add del">
          <ac:chgData name="DeSollar, Benjamin R" userId="b95cf8ca-ff77-4aae-ba42-e3b273c9949b" providerId="ADAL" clId="{262C4338-7F7E-3D43-A3B0-04746C52CC4E}" dt="2024-04-29T00:13:39.408" v="922" actId="26606"/>
          <ac:spMkLst>
            <pc:docMk/>
            <pc:sldMk cId="3766691666" sldId="257"/>
            <ac:spMk id="11" creationId="{BACC6370-2D7E-4714-9D71-7542949D7D5D}"/>
          </ac:spMkLst>
        </pc:spChg>
        <pc:spChg chg="add del">
          <ac:chgData name="DeSollar, Benjamin R" userId="b95cf8ca-ff77-4aae-ba42-e3b273c9949b" providerId="ADAL" clId="{262C4338-7F7E-3D43-A3B0-04746C52CC4E}" dt="2024-04-29T00:07:54.214" v="716"/>
          <ac:spMkLst>
            <pc:docMk/>
            <pc:sldMk cId="3766691666" sldId="257"/>
            <ac:spMk id="12" creationId="{256B2C21-A230-48C0-8DF1-C46611373C44}"/>
          </ac:spMkLst>
        </pc:spChg>
        <pc:spChg chg="add del">
          <ac:chgData name="DeSollar, Benjamin R" userId="b95cf8ca-ff77-4aae-ba42-e3b273c9949b" providerId="ADAL" clId="{262C4338-7F7E-3D43-A3B0-04746C52CC4E}" dt="2024-04-29T00:13:39.408" v="922" actId="26606"/>
          <ac:spMkLst>
            <pc:docMk/>
            <pc:sldMk cId="3766691666" sldId="257"/>
            <ac:spMk id="13" creationId="{F68B3F68-107C-434F-AA38-110D5EA91B85}"/>
          </ac:spMkLst>
        </pc:spChg>
        <pc:spChg chg="add del">
          <ac:chgData name="DeSollar, Benjamin R" userId="b95cf8ca-ff77-4aae-ba42-e3b273c9949b" providerId="ADAL" clId="{262C4338-7F7E-3D43-A3B0-04746C52CC4E}" dt="2024-04-29T00:07:54.214" v="716"/>
          <ac:spMkLst>
            <pc:docMk/>
            <pc:sldMk cId="3766691666" sldId="257"/>
            <ac:spMk id="14" creationId="{3847E18C-932D-4C95-AABA-FEC7C9499AD7}"/>
          </ac:spMkLst>
        </pc:spChg>
        <pc:spChg chg="add del">
          <ac:chgData name="DeSollar, Benjamin R" userId="b95cf8ca-ff77-4aae-ba42-e3b273c9949b" providerId="ADAL" clId="{262C4338-7F7E-3D43-A3B0-04746C52CC4E}" dt="2024-04-29T00:13:39.408" v="922" actId="26606"/>
          <ac:spMkLst>
            <pc:docMk/>
            <pc:sldMk cId="3766691666" sldId="257"/>
            <ac:spMk id="15" creationId="{AAD0DBB9-1A4B-4391-81D4-CB19F9AB918A}"/>
          </ac:spMkLst>
        </pc:spChg>
        <pc:spChg chg="add del">
          <ac:chgData name="DeSollar, Benjamin R" userId="b95cf8ca-ff77-4aae-ba42-e3b273c9949b" providerId="ADAL" clId="{262C4338-7F7E-3D43-A3B0-04746C52CC4E}" dt="2024-04-29T00:07:54.214" v="716"/>
          <ac:spMkLst>
            <pc:docMk/>
            <pc:sldMk cId="3766691666" sldId="257"/>
            <ac:spMk id="16" creationId="{3150CB11-0C61-439E-910F-5787759E72A0}"/>
          </ac:spMkLst>
        </pc:spChg>
        <pc:spChg chg="add del">
          <ac:chgData name="DeSollar, Benjamin R" userId="b95cf8ca-ff77-4aae-ba42-e3b273c9949b" providerId="ADAL" clId="{262C4338-7F7E-3D43-A3B0-04746C52CC4E}" dt="2024-04-29T00:13:39.408" v="922" actId="26606"/>
          <ac:spMkLst>
            <pc:docMk/>
            <pc:sldMk cId="3766691666" sldId="257"/>
            <ac:spMk id="17" creationId="{063BBA22-50EA-4C4D-BE05-F1CE4E63AA56}"/>
          </ac:spMkLst>
        </pc:spChg>
        <pc:spChg chg="add del">
          <ac:chgData name="DeSollar, Benjamin R" userId="b95cf8ca-ff77-4aae-ba42-e3b273c9949b" providerId="ADAL" clId="{262C4338-7F7E-3D43-A3B0-04746C52CC4E}" dt="2024-04-29T00:07:54.214" v="716"/>
          <ac:spMkLst>
            <pc:docMk/>
            <pc:sldMk cId="3766691666" sldId="257"/>
            <ac:spMk id="18" creationId="{43F8A58B-5155-44CE-A5FF-7647B47D0A7A}"/>
          </ac:spMkLst>
        </pc:spChg>
        <pc:spChg chg="add del">
          <ac:chgData name="DeSollar, Benjamin R" userId="b95cf8ca-ff77-4aae-ba42-e3b273c9949b" providerId="ADAL" clId="{262C4338-7F7E-3D43-A3B0-04746C52CC4E}" dt="2024-04-29T00:07:54.214" v="716"/>
          <ac:spMkLst>
            <pc:docMk/>
            <pc:sldMk cId="3766691666" sldId="257"/>
            <ac:spMk id="20" creationId="{443F2ACA-E6D6-4028-82DD-F03C262D5DE6}"/>
          </ac:spMkLst>
        </pc:spChg>
        <pc:spChg chg="add">
          <ac:chgData name="DeSollar, Benjamin R" userId="b95cf8ca-ff77-4aae-ba42-e3b273c9949b" providerId="ADAL" clId="{262C4338-7F7E-3D43-A3B0-04746C52CC4E}" dt="2024-04-29T00:13:39.408" v="922" actId="26606"/>
          <ac:spMkLst>
            <pc:docMk/>
            <pc:sldMk cId="3766691666" sldId="257"/>
            <ac:spMk id="22" creationId="{13A7DAFA-DE8C-4D27-9E86-64AE6EABC2E7}"/>
          </ac:spMkLst>
        </pc:spChg>
        <pc:spChg chg="add">
          <ac:chgData name="DeSollar, Benjamin R" userId="b95cf8ca-ff77-4aae-ba42-e3b273c9949b" providerId="ADAL" clId="{262C4338-7F7E-3D43-A3B0-04746C52CC4E}" dt="2024-04-29T00:13:39.408" v="922" actId="26606"/>
          <ac:spMkLst>
            <pc:docMk/>
            <pc:sldMk cId="3766691666" sldId="257"/>
            <ac:spMk id="24" creationId="{567473F5-B70D-4B5E-8CD5-56A579FDAEF1}"/>
          </ac:spMkLst>
        </pc:spChg>
        <pc:spChg chg="add">
          <ac:chgData name="DeSollar, Benjamin R" userId="b95cf8ca-ff77-4aae-ba42-e3b273c9949b" providerId="ADAL" clId="{262C4338-7F7E-3D43-A3B0-04746C52CC4E}" dt="2024-04-29T00:13:39.408" v="922" actId="26606"/>
          <ac:spMkLst>
            <pc:docMk/>
            <pc:sldMk cId="3766691666" sldId="257"/>
            <ac:spMk id="34" creationId="{1C52F6C8-2E89-4F61-92C7-299BEF89ECDD}"/>
          </ac:spMkLst>
        </pc:spChg>
        <pc:spChg chg="add">
          <ac:chgData name="DeSollar, Benjamin R" userId="b95cf8ca-ff77-4aae-ba42-e3b273c9949b" providerId="ADAL" clId="{262C4338-7F7E-3D43-A3B0-04746C52CC4E}" dt="2024-04-29T00:13:39.408" v="922" actId="26606"/>
          <ac:spMkLst>
            <pc:docMk/>
            <pc:sldMk cId="3766691666" sldId="257"/>
            <ac:spMk id="42" creationId="{F835453A-5A8D-49CA-BF02-6EB04EDDB1B5}"/>
          </ac:spMkLst>
        </pc:spChg>
        <pc:spChg chg="add">
          <ac:chgData name="DeSollar, Benjamin R" userId="b95cf8ca-ff77-4aae-ba42-e3b273c9949b" providerId="ADAL" clId="{262C4338-7F7E-3D43-A3B0-04746C52CC4E}" dt="2024-04-29T00:13:39.408" v="922" actId="26606"/>
          <ac:spMkLst>
            <pc:docMk/>
            <pc:sldMk cId="3766691666" sldId="257"/>
            <ac:spMk id="50" creationId="{0DEA90BA-9EFA-431D-8EEA-76D29FE052E0}"/>
          </ac:spMkLst>
        </pc:spChg>
        <pc:grpChg chg="add">
          <ac:chgData name="DeSollar, Benjamin R" userId="b95cf8ca-ff77-4aae-ba42-e3b273c9949b" providerId="ADAL" clId="{262C4338-7F7E-3D43-A3B0-04746C52CC4E}" dt="2024-04-29T00:13:39.408" v="922" actId="26606"/>
          <ac:grpSpMkLst>
            <pc:docMk/>
            <pc:sldMk cId="3766691666" sldId="257"/>
            <ac:grpSpMk id="26" creationId="{D4A2DD72-43DD-48E5-BE34-37D49AB6DE02}"/>
          </ac:grpSpMkLst>
        </pc:grpChg>
        <pc:grpChg chg="add">
          <ac:chgData name="DeSollar, Benjamin R" userId="b95cf8ca-ff77-4aae-ba42-e3b273c9949b" providerId="ADAL" clId="{262C4338-7F7E-3D43-A3B0-04746C52CC4E}" dt="2024-04-29T00:13:39.408" v="922" actId="26606"/>
          <ac:grpSpMkLst>
            <pc:docMk/>
            <pc:sldMk cId="3766691666" sldId="257"/>
            <ac:grpSpMk id="36" creationId="{E69FF964-E599-4EFE-B276-9CA540461982}"/>
          </ac:grpSpMkLst>
        </pc:grpChg>
        <pc:grpChg chg="add">
          <ac:chgData name="DeSollar, Benjamin R" userId="b95cf8ca-ff77-4aae-ba42-e3b273c9949b" providerId="ADAL" clId="{262C4338-7F7E-3D43-A3B0-04746C52CC4E}" dt="2024-04-29T00:13:39.408" v="922" actId="26606"/>
          <ac:grpSpMkLst>
            <pc:docMk/>
            <pc:sldMk cId="3766691666" sldId="257"/>
            <ac:grpSpMk id="44" creationId="{59346B03-32C0-4D48-A61B-11552C1863EF}"/>
          </ac:grpSpMkLst>
        </pc:grpChg>
        <pc:grpChg chg="add">
          <ac:chgData name="DeSollar, Benjamin R" userId="b95cf8ca-ff77-4aae-ba42-e3b273c9949b" providerId="ADAL" clId="{262C4338-7F7E-3D43-A3B0-04746C52CC4E}" dt="2024-04-29T00:13:39.408" v="922" actId="26606"/>
          <ac:grpSpMkLst>
            <pc:docMk/>
            <pc:sldMk cId="3766691666" sldId="257"/>
            <ac:grpSpMk id="52" creationId="{C8ABE731-C1A2-4FD3-9E32-0655C4878A35}"/>
          </ac:grpSpMkLst>
        </pc:grpChg>
        <pc:graphicFrameChg chg="add del mod modGraphic">
          <ac:chgData name="DeSollar, Benjamin R" userId="b95cf8ca-ff77-4aae-ba42-e3b273c9949b" providerId="ADAL" clId="{262C4338-7F7E-3D43-A3B0-04746C52CC4E}" dt="2024-04-29T00:13:30.776" v="921" actId="26606"/>
          <ac:graphicFrameMkLst>
            <pc:docMk/>
            <pc:sldMk cId="3766691666" sldId="257"/>
            <ac:graphicFrameMk id="5" creationId="{1D484670-2888-681C-0830-9596C52CF588}"/>
          </ac:graphicFrameMkLst>
        </pc:graphicFrameChg>
        <pc:graphicFrameChg chg="add mod modGraphic">
          <ac:chgData name="DeSollar, Benjamin R" userId="b95cf8ca-ff77-4aae-ba42-e3b273c9949b" providerId="ADAL" clId="{262C4338-7F7E-3D43-A3B0-04746C52CC4E}" dt="2024-04-29T00:14:28.525" v="949" actId="1076"/>
          <ac:graphicFrameMkLst>
            <pc:docMk/>
            <pc:sldMk cId="3766691666" sldId="257"/>
            <ac:graphicFrameMk id="7" creationId="{77EA2376-3F90-F933-15A4-20B3528A4449}"/>
          </ac:graphicFrameMkLst>
        </pc:graphicFrameChg>
      </pc:sldChg>
      <pc:sldChg chg="addSp delSp modSp new mod modTransition setBg setClrOvrMap delDesignElem">
        <pc:chgData name="DeSollar, Benjamin R" userId="b95cf8ca-ff77-4aae-ba42-e3b273c9949b" providerId="ADAL" clId="{262C4338-7F7E-3D43-A3B0-04746C52CC4E}" dt="2024-04-29T00:33:17.174" v="1842"/>
        <pc:sldMkLst>
          <pc:docMk/>
          <pc:sldMk cId="1988418911" sldId="258"/>
        </pc:sldMkLst>
        <pc:spChg chg="mod">
          <ac:chgData name="DeSollar, Benjamin R" userId="b95cf8ca-ff77-4aae-ba42-e3b273c9949b" providerId="ADAL" clId="{262C4338-7F7E-3D43-A3B0-04746C52CC4E}" dt="2024-04-29T00:08:07.155" v="719"/>
          <ac:spMkLst>
            <pc:docMk/>
            <pc:sldMk cId="1988418911" sldId="258"/>
            <ac:spMk id="2" creationId="{7D57056A-CFD3-2DE8-E7D0-1B37A718343A}"/>
          </ac:spMkLst>
        </pc:spChg>
        <pc:spChg chg="del mod">
          <ac:chgData name="DeSollar, Benjamin R" userId="b95cf8ca-ff77-4aae-ba42-e3b273c9949b" providerId="ADAL" clId="{262C4338-7F7E-3D43-A3B0-04746C52CC4E}" dt="2024-04-28T21:42:52.204" v="561" actId="26606"/>
          <ac:spMkLst>
            <pc:docMk/>
            <pc:sldMk cId="1988418911" sldId="258"/>
            <ac:spMk id="3" creationId="{E319155B-5957-E7CA-EE80-FCCDBC570EDC}"/>
          </ac:spMkLst>
        </pc:spChg>
        <pc:spChg chg="add del">
          <ac:chgData name="DeSollar, Benjamin R" userId="b95cf8ca-ff77-4aae-ba42-e3b273c9949b" providerId="ADAL" clId="{262C4338-7F7E-3D43-A3B0-04746C52CC4E}" dt="2024-04-29T00:07:54.214" v="716"/>
          <ac:spMkLst>
            <pc:docMk/>
            <pc:sldMk cId="1988418911" sldId="258"/>
            <ac:spMk id="11" creationId="{9228552E-C8B1-4A80-8448-0787CE0FC704}"/>
          </ac:spMkLst>
        </pc:spChg>
        <pc:graphicFrameChg chg="add mod modGraphic">
          <ac:chgData name="DeSollar, Benjamin R" userId="b95cf8ca-ff77-4aae-ba42-e3b273c9949b" providerId="ADAL" clId="{262C4338-7F7E-3D43-A3B0-04746C52CC4E}" dt="2024-04-28T21:43:20.195" v="569" actId="207"/>
          <ac:graphicFrameMkLst>
            <pc:docMk/>
            <pc:sldMk cId="1988418911" sldId="258"/>
            <ac:graphicFrameMk id="5" creationId="{A40931BC-9D65-C264-51A5-00267019F650}"/>
          </ac:graphicFrameMkLst>
        </pc:graphicFrameChg>
        <pc:picChg chg="add mod">
          <ac:chgData name="DeSollar, Benjamin R" userId="b95cf8ca-ff77-4aae-ba42-e3b273c9949b" providerId="ADAL" clId="{262C4338-7F7E-3D43-A3B0-04746C52CC4E}" dt="2024-04-28T21:43:21.097" v="570" actId="1076"/>
          <ac:picMkLst>
            <pc:docMk/>
            <pc:sldMk cId="1988418911" sldId="258"/>
            <ac:picMk id="7" creationId="{DEDFDF7D-DA9B-E7A8-57E4-7A7B19559781}"/>
          </ac:picMkLst>
        </pc:picChg>
      </pc:sldChg>
      <pc:sldChg chg="addSp delSp modSp new mod modTransition setBg delDesignElem">
        <pc:chgData name="DeSollar, Benjamin R" userId="b95cf8ca-ff77-4aae-ba42-e3b273c9949b" providerId="ADAL" clId="{262C4338-7F7E-3D43-A3B0-04746C52CC4E}" dt="2024-04-29T00:33:17.174" v="1842"/>
        <pc:sldMkLst>
          <pc:docMk/>
          <pc:sldMk cId="19590482" sldId="259"/>
        </pc:sldMkLst>
        <pc:spChg chg="mod">
          <ac:chgData name="DeSollar, Benjamin R" userId="b95cf8ca-ff77-4aae-ba42-e3b273c9949b" providerId="ADAL" clId="{262C4338-7F7E-3D43-A3B0-04746C52CC4E}" dt="2024-04-29T00:08:31.527" v="723" actId="207"/>
          <ac:spMkLst>
            <pc:docMk/>
            <pc:sldMk cId="19590482" sldId="259"/>
            <ac:spMk id="2" creationId="{4E63A0E7-B9CE-3E23-C606-1108091E6192}"/>
          </ac:spMkLst>
        </pc:spChg>
        <pc:spChg chg="del">
          <ac:chgData name="DeSollar, Benjamin R" userId="b95cf8ca-ff77-4aae-ba42-e3b273c9949b" providerId="ADAL" clId="{262C4338-7F7E-3D43-A3B0-04746C52CC4E}" dt="2024-04-29T00:02:48.523" v="572" actId="478"/>
          <ac:spMkLst>
            <pc:docMk/>
            <pc:sldMk cId="19590482" sldId="259"/>
            <ac:spMk id="3" creationId="{8F7AF3F6-4FBF-AD25-F8B7-ABA1213847BD}"/>
          </ac:spMkLst>
        </pc:spChg>
        <pc:spChg chg="add mod">
          <ac:chgData name="DeSollar, Benjamin R" userId="b95cf8ca-ff77-4aae-ba42-e3b273c9949b" providerId="ADAL" clId="{262C4338-7F7E-3D43-A3B0-04746C52CC4E}" dt="2024-04-29T00:10:14.682" v="752" actId="1076"/>
          <ac:spMkLst>
            <pc:docMk/>
            <pc:sldMk cId="19590482" sldId="259"/>
            <ac:spMk id="10" creationId="{A0DA3EF5-7398-1598-EEF7-64A9573A0F46}"/>
          </ac:spMkLst>
        </pc:spChg>
        <pc:spChg chg="add del mod">
          <ac:chgData name="DeSollar, Benjamin R" userId="b95cf8ca-ff77-4aae-ba42-e3b273c9949b" providerId="ADAL" clId="{262C4338-7F7E-3D43-A3B0-04746C52CC4E}" dt="2024-04-29T00:09:37.284" v="739" actId="478"/>
          <ac:spMkLst>
            <pc:docMk/>
            <pc:sldMk cId="19590482" sldId="259"/>
            <ac:spMk id="11" creationId="{44AB437F-67CB-3873-948C-448FFC7C19A9}"/>
          </ac:spMkLst>
        </pc:spChg>
        <pc:spChg chg="add del">
          <ac:chgData name="DeSollar, Benjamin R" userId="b95cf8ca-ff77-4aae-ba42-e3b273c9949b" providerId="ADAL" clId="{262C4338-7F7E-3D43-A3B0-04746C52CC4E}" dt="2024-04-29T00:07:54.214" v="716"/>
          <ac:spMkLst>
            <pc:docMk/>
            <pc:sldMk cId="19590482" sldId="259"/>
            <ac:spMk id="12" creationId="{0855A890-B60B-4670-9DC2-69DC05015AB3}"/>
          </ac:spMkLst>
        </pc:spChg>
        <pc:spChg chg="add del mod">
          <ac:chgData name="DeSollar, Benjamin R" userId="b95cf8ca-ff77-4aae-ba42-e3b273c9949b" providerId="ADAL" clId="{262C4338-7F7E-3D43-A3B0-04746C52CC4E}" dt="2024-04-29T00:09:58.792" v="748" actId="478"/>
          <ac:spMkLst>
            <pc:docMk/>
            <pc:sldMk cId="19590482" sldId="259"/>
            <ac:spMk id="13" creationId="{9473DC11-8E86-22D7-1F25-6AEE1FC3CD65}"/>
          </ac:spMkLst>
        </pc:spChg>
        <pc:spChg chg="add del">
          <ac:chgData name="DeSollar, Benjamin R" userId="b95cf8ca-ff77-4aae-ba42-e3b273c9949b" providerId="ADAL" clId="{262C4338-7F7E-3D43-A3B0-04746C52CC4E}" dt="2024-04-29T00:07:54.214" v="716"/>
          <ac:spMkLst>
            <pc:docMk/>
            <pc:sldMk cId="19590482" sldId="259"/>
            <ac:spMk id="14" creationId="{90F533E9-6690-41A8-A372-4C6C622D028D}"/>
          </ac:spMkLst>
        </pc:spChg>
        <pc:spChg chg="add">
          <ac:chgData name="DeSollar, Benjamin R" userId="b95cf8ca-ff77-4aae-ba42-e3b273c9949b" providerId="ADAL" clId="{262C4338-7F7E-3D43-A3B0-04746C52CC4E}" dt="2024-04-29T00:08:17.586" v="720" actId="26606"/>
          <ac:spMkLst>
            <pc:docMk/>
            <pc:sldMk cId="19590482" sldId="259"/>
            <ac:spMk id="15" creationId="{BACC6370-2D7E-4714-9D71-7542949D7D5D}"/>
          </ac:spMkLst>
        </pc:spChg>
        <pc:spChg chg="add del">
          <ac:chgData name="DeSollar, Benjamin R" userId="b95cf8ca-ff77-4aae-ba42-e3b273c9949b" providerId="ADAL" clId="{262C4338-7F7E-3D43-A3B0-04746C52CC4E}" dt="2024-04-29T00:07:54.214" v="716"/>
          <ac:spMkLst>
            <pc:docMk/>
            <pc:sldMk cId="19590482" sldId="259"/>
            <ac:spMk id="16" creationId="{99413ED5-9ED4-4772-BCE4-2BCAE6B12E35}"/>
          </ac:spMkLst>
        </pc:spChg>
        <pc:spChg chg="add mod">
          <ac:chgData name="DeSollar, Benjamin R" userId="b95cf8ca-ff77-4aae-ba42-e3b273c9949b" providerId="ADAL" clId="{262C4338-7F7E-3D43-A3B0-04746C52CC4E}" dt="2024-04-29T00:09:47.559" v="744" actId="1076"/>
          <ac:spMkLst>
            <pc:docMk/>
            <pc:sldMk cId="19590482" sldId="259"/>
            <ac:spMk id="17" creationId="{72D480F1-D728-25EC-2C7C-CCF4309F6E76}"/>
          </ac:spMkLst>
        </pc:spChg>
        <pc:spChg chg="add del">
          <ac:chgData name="DeSollar, Benjamin R" userId="b95cf8ca-ff77-4aae-ba42-e3b273c9949b" providerId="ADAL" clId="{262C4338-7F7E-3D43-A3B0-04746C52CC4E}" dt="2024-04-29T00:07:54.214" v="716"/>
          <ac:spMkLst>
            <pc:docMk/>
            <pc:sldMk cId="19590482" sldId="259"/>
            <ac:spMk id="18" creationId="{04357C93-F0CB-4A1C-8F77-4E9063789819}"/>
          </ac:spMkLst>
        </pc:spChg>
        <pc:spChg chg="add mod">
          <ac:chgData name="DeSollar, Benjamin R" userId="b95cf8ca-ff77-4aae-ba42-e3b273c9949b" providerId="ADAL" clId="{262C4338-7F7E-3D43-A3B0-04746C52CC4E}" dt="2024-04-29T00:10:11.539" v="751" actId="1076"/>
          <ac:spMkLst>
            <pc:docMk/>
            <pc:sldMk cId="19590482" sldId="259"/>
            <ac:spMk id="19" creationId="{6CAEBBE7-C5BD-2D11-811A-B9A17341ABD4}"/>
          </ac:spMkLst>
        </pc:spChg>
        <pc:spChg chg="add">
          <ac:chgData name="DeSollar, Benjamin R" userId="b95cf8ca-ff77-4aae-ba42-e3b273c9949b" providerId="ADAL" clId="{262C4338-7F7E-3D43-A3B0-04746C52CC4E}" dt="2024-04-29T00:08:17.586" v="720" actId="26606"/>
          <ac:spMkLst>
            <pc:docMk/>
            <pc:sldMk cId="19590482" sldId="259"/>
            <ac:spMk id="20" creationId="{256B2C21-A230-48C0-8DF1-C46611373C44}"/>
          </ac:spMkLst>
        </pc:spChg>
        <pc:spChg chg="add">
          <ac:chgData name="DeSollar, Benjamin R" userId="b95cf8ca-ff77-4aae-ba42-e3b273c9949b" providerId="ADAL" clId="{262C4338-7F7E-3D43-A3B0-04746C52CC4E}" dt="2024-04-29T00:08:17.586" v="720" actId="26606"/>
          <ac:spMkLst>
            <pc:docMk/>
            <pc:sldMk cId="19590482" sldId="259"/>
            <ac:spMk id="22" creationId="{3847E18C-932D-4C95-AABA-FEC7C9499AD7}"/>
          </ac:spMkLst>
        </pc:spChg>
        <pc:spChg chg="add">
          <ac:chgData name="DeSollar, Benjamin R" userId="b95cf8ca-ff77-4aae-ba42-e3b273c9949b" providerId="ADAL" clId="{262C4338-7F7E-3D43-A3B0-04746C52CC4E}" dt="2024-04-29T00:08:17.586" v="720" actId="26606"/>
          <ac:spMkLst>
            <pc:docMk/>
            <pc:sldMk cId="19590482" sldId="259"/>
            <ac:spMk id="24" creationId="{3150CB11-0C61-439E-910F-5787759E72A0}"/>
          </ac:spMkLst>
        </pc:spChg>
        <pc:spChg chg="add">
          <ac:chgData name="DeSollar, Benjamin R" userId="b95cf8ca-ff77-4aae-ba42-e3b273c9949b" providerId="ADAL" clId="{262C4338-7F7E-3D43-A3B0-04746C52CC4E}" dt="2024-04-29T00:08:17.586" v="720" actId="26606"/>
          <ac:spMkLst>
            <pc:docMk/>
            <pc:sldMk cId="19590482" sldId="259"/>
            <ac:spMk id="26" creationId="{43F8A58B-5155-44CE-A5FF-7647B47D0A7A}"/>
          </ac:spMkLst>
        </pc:spChg>
        <pc:spChg chg="add">
          <ac:chgData name="DeSollar, Benjamin R" userId="b95cf8ca-ff77-4aae-ba42-e3b273c9949b" providerId="ADAL" clId="{262C4338-7F7E-3D43-A3B0-04746C52CC4E}" dt="2024-04-29T00:08:17.586" v="720" actId="26606"/>
          <ac:spMkLst>
            <pc:docMk/>
            <pc:sldMk cId="19590482" sldId="259"/>
            <ac:spMk id="28" creationId="{443F2ACA-E6D6-4028-82DD-F03C262D5DE6}"/>
          </ac:spMkLst>
        </pc:spChg>
        <pc:picChg chg="add mod ord modCrop">
          <ac:chgData name="DeSollar, Benjamin R" userId="b95cf8ca-ff77-4aae-ba42-e3b273c9949b" providerId="ADAL" clId="{262C4338-7F7E-3D43-A3B0-04746C52CC4E}" dt="2024-04-29T00:09:28.122" v="736" actId="1076"/>
          <ac:picMkLst>
            <pc:docMk/>
            <pc:sldMk cId="19590482" sldId="259"/>
            <ac:picMk id="4" creationId="{2A286DD5-6041-E00B-53A2-E3342DB33767}"/>
          </ac:picMkLst>
        </pc:picChg>
        <pc:picChg chg="add mod ord modCrop">
          <ac:chgData name="DeSollar, Benjamin R" userId="b95cf8ca-ff77-4aae-ba42-e3b273c9949b" providerId="ADAL" clId="{262C4338-7F7E-3D43-A3B0-04746C52CC4E}" dt="2024-04-29T00:09:32.143" v="737" actId="1076"/>
          <ac:picMkLst>
            <pc:docMk/>
            <pc:sldMk cId="19590482" sldId="259"/>
            <ac:picMk id="5" creationId="{39BB7731-D500-D198-A394-676FF18C489C}"/>
          </ac:picMkLst>
        </pc:picChg>
        <pc:picChg chg="add mod modCrop">
          <ac:chgData name="DeSollar, Benjamin R" userId="b95cf8ca-ff77-4aae-ba42-e3b273c9949b" providerId="ADAL" clId="{262C4338-7F7E-3D43-A3B0-04746C52CC4E}" dt="2024-04-29T00:10:18.746" v="753" actId="1076"/>
          <ac:picMkLst>
            <pc:docMk/>
            <pc:sldMk cId="19590482" sldId="259"/>
            <ac:picMk id="6" creationId="{F69D1526-63FA-5A82-E181-CF274687B315}"/>
          </ac:picMkLst>
        </pc:picChg>
        <pc:picChg chg="add mod">
          <ac:chgData name="DeSollar, Benjamin R" userId="b95cf8ca-ff77-4aae-ba42-e3b273c9949b" providerId="ADAL" clId="{262C4338-7F7E-3D43-A3B0-04746C52CC4E}" dt="2024-04-29T00:10:06.284" v="750" actId="1076"/>
          <ac:picMkLst>
            <pc:docMk/>
            <pc:sldMk cId="19590482" sldId="259"/>
            <ac:picMk id="7" creationId="{E6CA92C9-5570-207C-293F-00CF207014B6}"/>
          </ac:picMkLst>
        </pc:picChg>
        <pc:cxnChg chg="add del">
          <ac:chgData name="DeSollar, Benjamin R" userId="b95cf8ca-ff77-4aae-ba42-e3b273c9949b" providerId="ADAL" clId="{262C4338-7F7E-3D43-A3B0-04746C52CC4E}" dt="2024-04-29T00:05:17.821" v="679" actId="478"/>
          <ac:cxnSpMkLst>
            <pc:docMk/>
            <pc:sldMk cId="19590482" sldId="259"/>
            <ac:cxnSpMk id="9" creationId="{DF8108F8-09C9-D122-CCD4-B1ACCECFFB1E}"/>
          </ac:cxnSpMkLst>
        </pc:cxnChg>
      </pc:sldChg>
      <pc:sldChg chg="addSp delSp modSp new mod modTransition setBg addAnim modNotesTx">
        <pc:chgData name="DeSollar, Benjamin R" userId="b95cf8ca-ff77-4aae-ba42-e3b273c9949b" providerId="ADAL" clId="{262C4338-7F7E-3D43-A3B0-04746C52CC4E}" dt="2024-04-29T00:33:17.174" v="1842"/>
        <pc:sldMkLst>
          <pc:docMk/>
          <pc:sldMk cId="3778542982" sldId="260"/>
        </pc:sldMkLst>
        <pc:spChg chg="mod ord">
          <ac:chgData name="DeSollar, Benjamin R" userId="b95cf8ca-ff77-4aae-ba42-e3b273c9949b" providerId="ADAL" clId="{262C4338-7F7E-3D43-A3B0-04746C52CC4E}" dt="2024-04-29T00:12:19.609" v="884" actId="207"/>
          <ac:spMkLst>
            <pc:docMk/>
            <pc:sldMk cId="3778542982" sldId="260"/>
            <ac:spMk id="2" creationId="{D131F74B-5953-FE10-D5D5-FAFA07E6CA11}"/>
          </ac:spMkLst>
        </pc:spChg>
        <pc:spChg chg="del">
          <ac:chgData name="DeSollar, Benjamin R" userId="b95cf8ca-ff77-4aae-ba42-e3b273c9949b" providerId="ADAL" clId="{262C4338-7F7E-3D43-A3B0-04746C52CC4E}" dt="2024-04-29T00:11:17.623" v="824" actId="478"/>
          <ac:spMkLst>
            <pc:docMk/>
            <pc:sldMk cId="3778542982" sldId="260"/>
            <ac:spMk id="3" creationId="{A148DE7C-6011-AABC-9491-BA2B8371DD7D}"/>
          </ac:spMkLst>
        </pc:spChg>
        <pc:spChg chg="add mod">
          <ac:chgData name="DeSollar, Benjamin R" userId="b95cf8ca-ff77-4aae-ba42-e3b273c9949b" providerId="ADAL" clId="{262C4338-7F7E-3D43-A3B0-04746C52CC4E}" dt="2024-04-29T00:11:55.693" v="831" actId="26606"/>
          <ac:spMkLst>
            <pc:docMk/>
            <pc:sldMk cId="3778542982" sldId="260"/>
            <ac:spMk id="6" creationId="{49EA5D0F-79FA-AF6B-A816-38168AD75A35}"/>
          </ac:spMkLst>
        </pc:spChg>
        <pc:spChg chg="add del">
          <ac:chgData name="DeSollar, Benjamin R" userId="b95cf8ca-ff77-4aae-ba42-e3b273c9949b" providerId="ADAL" clId="{262C4338-7F7E-3D43-A3B0-04746C52CC4E}" dt="2024-04-29T00:11:55.664" v="830" actId="26606"/>
          <ac:spMkLst>
            <pc:docMk/>
            <pc:sldMk cId="3778542982" sldId="260"/>
            <ac:spMk id="11" creationId="{9203DE33-2CD4-4CA8-9AF3-37C3B65133B0}"/>
          </ac:spMkLst>
        </pc:spChg>
        <pc:spChg chg="add del">
          <ac:chgData name="DeSollar, Benjamin R" userId="b95cf8ca-ff77-4aae-ba42-e3b273c9949b" providerId="ADAL" clId="{262C4338-7F7E-3D43-A3B0-04746C52CC4E}" dt="2024-04-29T00:11:55.664" v="830" actId="26606"/>
          <ac:spMkLst>
            <pc:docMk/>
            <pc:sldMk cId="3778542982" sldId="260"/>
            <ac:spMk id="13" creationId="{0AF57B88-1D4C-41FA-A761-EC1DD10C35CB}"/>
          </ac:spMkLst>
        </pc:spChg>
        <pc:spChg chg="add del">
          <ac:chgData name="DeSollar, Benjamin R" userId="b95cf8ca-ff77-4aae-ba42-e3b273c9949b" providerId="ADAL" clId="{262C4338-7F7E-3D43-A3B0-04746C52CC4E}" dt="2024-04-29T00:11:55.664" v="830" actId="26606"/>
          <ac:spMkLst>
            <pc:docMk/>
            <pc:sldMk cId="3778542982" sldId="260"/>
            <ac:spMk id="15" creationId="{D2548F45-5164-4ABB-8212-7F293FDED8D4}"/>
          </ac:spMkLst>
        </pc:spChg>
        <pc:spChg chg="add del">
          <ac:chgData name="DeSollar, Benjamin R" userId="b95cf8ca-ff77-4aae-ba42-e3b273c9949b" providerId="ADAL" clId="{262C4338-7F7E-3D43-A3B0-04746C52CC4E}" dt="2024-04-29T00:11:55.664" v="830" actId="26606"/>
          <ac:spMkLst>
            <pc:docMk/>
            <pc:sldMk cId="3778542982" sldId="260"/>
            <ac:spMk id="17" creationId="{5E81CCFB-7BEF-4186-86FB-D09450B4D02D}"/>
          </ac:spMkLst>
        </pc:spChg>
        <pc:spChg chg="add">
          <ac:chgData name="DeSollar, Benjamin R" userId="b95cf8ca-ff77-4aae-ba42-e3b273c9949b" providerId="ADAL" clId="{262C4338-7F7E-3D43-A3B0-04746C52CC4E}" dt="2024-04-29T00:11:55.693" v="831" actId="26606"/>
          <ac:spMkLst>
            <pc:docMk/>
            <pc:sldMk cId="3778542982" sldId="260"/>
            <ac:spMk id="19" creationId="{7B1AB9FE-36F5-4FD1-9850-DB5C5AD4828F}"/>
          </ac:spMkLst>
        </pc:spChg>
        <pc:spChg chg="add">
          <ac:chgData name="DeSollar, Benjamin R" userId="b95cf8ca-ff77-4aae-ba42-e3b273c9949b" providerId="ADAL" clId="{262C4338-7F7E-3D43-A3B0-04746C52CC4E}" dt="2024-04-29T00:11:55.693" v="831" actId="26606"/>
          <ac:spMkLst>
            <pc:docMk/>
            <pc:sldMk cId="3778542982" sldId="260"/>
            <ac:spMk id="20" creationId="{F489C2E0-4895-4B72-85EA-7EE9FAFFDC7E}"/>
          </ac:spMkLst>
        </pc:spChg>
        <pc:picChg chg="add mod">
          <ac:chgData name="DeSollar, Benjamin R" userId="b95cf8ca-ff77-4aae-ba42-e3b273c9949b" providerId="ADAL" clId="{262C4338-7F7E-3D43-A3B0-04746C52CC4E}" dt="2024-04-29T00:11:55.693" v="831" actId="26606"/>
          <ac:picMkLst>
            <pc:docMk/>
            <pc:sldMk cId="3778542982" sldId="260"/>
            <ac:picMk id="5" creationId="{13CB7188-C61C-FACF-ABB2-A2C3AE244F77}"/>
          </ac:picMkLst>
        </pc:picChg>
      </pc:sldChg>
      <pc:sldChg chg="addSp delSp modSp new mod modTransition setBg">
        <pc:chgData name="DeSollar, Benjamin R" userId="b95cf8ca-ff77-4aae-ba42-e3b273c9949b" providerId="ADAL" clId="{262C4338-7F7E-3D43-A3B0-04746C52CC4E}" dt="2024-04-29T00:33:17.174" v="1842"/>
        <pc:sldMkLst>
          <pc:docMk/>
          <pc:sldMk cId="1955207563" sldId="261"/>
        </pc:sldMkLst>
        <pc:spChg chg="mod">
          <ac:chgData name="DeSollar, Benjamin R" userId="b95cf8ca-ff77-4aae-ba42-e3b273c9949b" providerId="ADAL" clId="{262C4338-7F7E-3D43-A3B0-04746C52CC4E}" dt="2024-04-29T00:12:44.588" v="918" actId="26606"/>
          <ac:spMkLst>
            <pc:docMk/>
            <pc:sldMk cId="1955207563" sldId="261"/>
            <ac:spMk id="2" creationId="{A13AF64C-E671-592C-6576-D3008DCC2B8F}"/>
          </ac:spMkLst>
        </pc:spChg>
        <pc:spChg chg="del">
          <ac:chgData name="DeSollar, Benjamin R" userId="b95cf8ca-ff77-4aae-ba42-e3b273c9949b" providerId="ADAL" clId="{262C4338-7F7E-3D43-A3B0-04746C52CC4E}" dt="2024-04-29T00:12:37.088" v="917" actId="478"/>
          <ac:spMkLst>
            <pc:docMk/>
            <pc:sldMk cId="1955207563" sldId="261"/>
            <ac:spMk id="3" creationId="{CAE3AF5A-3C98-886A-660D-C8E65E636AF5}"/>
          </ac:spMkLst>
        </pc:spChg>
        <pc:spChg chg="add">
          <ac:chgData name="DeSollar, Benjamin R" userId="b95cf8ca-ff77-4aae-ba42-e3b273c9949b" providerId="ADAL" clId="{262C4338-7F7E-3D43-A3B0-04746C52CC4E}" dt="2024-04-29T00:12:44.588" v="918" actId="26606"/>
          <ac:spMkLst>
            <pc:docMk/>
            <pc:sldMk cId="1955207563" sldId="261"/>
            <ac:spMk id="7" creationId="{577D6B2E-37A3-429E-A37C-F30ED6487282}"/>
          </ac:spMkLst>
        </pc:spChg>
        <pc:spChg chg="add">
          <ac:chgData name="DeSollar, Benjamin R" userId="b95cf8ca-ff77-4aae-ba42-e3b273c9949b" providerId="ADAL" clId="{262C4338-7F7E-3D43-A3B0-04746C52CC4E}" dt="2024-04-29T00:12:44.588" v="918" actId="26606"/>
          <ac:spMkLst>
            <pc:docMk/>
            <pc:sldMk cId="1955207563" sldId="261"/>
            <ac:spMk id="9" creationId="{5CEAD642-85CF-4750-8432-7C80C901F001}"/>
          </ac:spMkLst>
        </pc:spChg>
        <pc:spChg chg="add">
          <ac:chgData name="DeSollar, Benjamin R" userId="b95cf8ca-ff77-4aae-ba42-e3b273c9949b" providerId="ADAL" clId="{262C4338-7F7E-3D43-A3B0-04746C52CC4E}" dt="2024-04-29T00:12:44.588" v="918" actId="26606"/>
          <ac:spMkLst>
            <pc:docMk/>
            <pc:sldMk cId="1955207563" sldId="261"/>
            <ac:spMk id="11" creationId="{FA33EEAE-15D5-4119-8C1E-89D943F911EF}"/>
          </ac:spMkLst>
        </pc:spChg>
        <pc:spChg chg="add">
          <ac:chgData name="DeSollar, Benjamin R" userId="b95cf8ca-ff77-4aae-ba42-e3b273c9949b" providerId="ADAL" clId="{262C4338-7F7E-3D43-A3B0-04746C52CC4E}" dt="2024-04-29T00:12:44.588" v="918" actId="26606"/>
          <ac:spMkLst>
            <pc:docMk/>
            <pc:sldMk cId="1955207563" sldId="261"/>
            <ac:spMk id="13" creationId="{730D8B3B-9B80-4025-B934-26DC7D7CD231}"/>
          </ac:spMkLst>
        </pc:spChg>
        <pc:spChg chg="add">
          <ac:chgData name="DeSollar, Benjamin R" userId="b95cf8ca-ff77-4aae-ba42-e3b273c9949b" providerId="ADAL" clId="{262C4338-7F7E-3D43-A3B0-04746C52CC4E}" dt="2024-04-29T00:12:44.588" v="918" actId="26606"/>
          <ac:spMkLst>
            <pc:docMk/>
            <pc:sldMk cId="1955207563" sldId="261"/>
            <ac:spMk id="15" creationId="{1064D5D5-227B-4F66-9AEA-46F570E793BD}"/>
          </ac:spMkLst>
        </pc:spChg>
        <pc:spChg chg="add">
          <ac:chgData name="DeSollar, Benjamin R" userId="b95cf8ca-ff77-4aae-ba42-e3b273c9949b" providerId="ADAL" clId="{262C4338-7F7E-3D43-A3B0-04746C52CC4E}" dt="2024-04-29T00:12:44.588" v="918" actId="26606"/>
          <ac:spMkLst>
            <pc:docMk/>
            <pc:sldMk cId="1955207563" sldId="261"/>
            <ac:spMk id="17" creationId="{646B67A4-D328-4747-A82B-65E84FA46368}"/>
          </ac:spMkLst>
        </pc:spChg>
        <pc:spChg chg="add">
          <ac:chgData name="DeSollar, Benjamin R" userId="b95cf8ca-ff77-4aae-ba42-e3b273c9949b" providerId="ADAL" clId="{262C4338-7F7E-3D43-A3B0-04746C52CC4E}" dt="2024-04-29T00:12:44.588" v="918" actId="26606"/>
          <ac:spMkLst>
            <pc:docMk/>
            <pc:sldMk cId="1955207563" sldId="261"/>
            <ac:spMk id="19" creationId="{B5A1B09C-1565-46F8-B70F-621C5EB48A09}"/>
          </ac:spMkLst>
        </pc:spChg>
        <pc:spChg chg="add">
          <ac:chgData name="DeSollar, Benjamin R" userId="b95cf8ca-ff77-4aae-ba42-e3b273c9949b" providerId="ADAL" clId="{262C4338-7F7E-3D43-A3B0-04746C52CC4E}" dt="2024-04-29T00:12:44.588" v="918" actId="26606"/>
          <ac:spMkLst>
            <pc:docMk/>
            <pc:sldMk cId="1955207563" sldId="261"/>
            <ac:spMk id="21" creationId="{8C516CC8-80AC-446C-A56E-9F54B7210402}"/>
          </ac:spMkLst>
        </pc:spChg>
      </pc:sldChg>
      <pc:sldChg chg="addSp delSp modSp new mod modTransition setBg">
        <pc:chgData name="DeSollar, Benjamin R" userId="b95cf8ca-ff77-4aae-ba42-e3b273c9949b" providerId="ADAL" clId="{262C4338-7F7E-3D43-A3B0-04746C52CC4E}" dt="2024-04-29T00:33:17.174" v="1842"/>
        <pc:sldMkLst>
          <pc:docMk/>
          <pc:sldMk cId="2982692140" sldId="262"/>
        </pc:sldMkLst>
        <pc:spChg chg="mod">
          <ac:chgData name="DeSollar, Benjamin R" userId="b95cf8ca-ff77-4aae-ba42-e3b273c9949b" providerId="ADAL" clId="{262C4338-7F7E-3D43-A3B0-04746C52CC4E}" dt="2024-04-29T00:31:25.097" v="1837" actId="207"/>
          <ac:spMkLst>
            <pc:docMk/>
            <pc:sldMk cId="2982692140" sldId="262"/>
            <ac:spMk id="2" creationId="{F17CA398-A420-83C8-EFCF-5523EEC99CF0}"/>
          </ac:spMkLst>
        </pc:spChg>
        <pc:spChg chg="del mod">
          <ac:chgData name="DeSollar, Benjamin R" userId="b95cf8ca-ff77-4aae-ba42-e3b273c9949b" providerId="ADAL" clId="{262C4338-7F7E-3D43-A3B0-04746C52CC4E}" dt="2024-04-29T00:17:02.891" v="1169" actId="26606"/>
          <ac:spMkLst>
            <pc:docMk/>
            <pc:sldMk cId="2982692140" sldId="262"/>
            <ac:spMk id="3" creationId="{F6016E89-8083-3349-1C80-0084826979E7}"/>
          </ac:spMkLst>
        </pc:spChg>
        <pc:spChg chg="add">
          <ac:chgData name="DeSollar, Benjamin R" userId="b95cf8ca-ff77-4aae-ba42-e3b273c9949b" providerId="ADAL" clId="{262C4338-7F7E-3D43-A3B0-04746C52CC4E}" dt="2024-04-29T00:16:54.651" v="1168" actId="26606"/>
          <ac:spMkLst>
            <pc:docMk/>
            <pc:sldMk cId="2982692140" sldId="262"/>
            <ac:spMk id="8" creationId="{09588DA8-065E-4F6F-8EFD-43104AB2E0CF}"/>
          </ac:spMkLst>
        </pc:spChg>
        <pc:spChg chg="add">
          <ac:chgData name="DeSollar, Benjamin R" userId="b95cf8ca-ff77-4aae-ba42-e3b273c9949b" providerId="ADAL" clId="{262C4338-7F7E-3D43-A3B0-04746C52CC4E}" dt="2024-04-29T00:16:54.651" v="1168" actId="26606"/>
          <ac:spMkLst>
            <pc:docMk/>
            <pc:sldMk cId="2982692140" sldId="262"/>
            <ac:spMk id="10" creationId="{C4285719-470E-454C-AF62-8323075F1F5B}"/>
          </ac:spMkLst>
        </pc:spChg>
        <pc:spChg chg="add">
          <ac:chgData name="DeSollar, Benjamin R" userId="b95cf8ca-ff77-4aae-ba42-e3b273c9949b" providerId="ADAL" clId="{262C4338-7F7E-3D43-A3B0-04746C52CC4E}" dt="2024-04-29T00:16:54.651" v="1168" actId="26606"/>
          <ac:spMkLst>
            <pc:docMk/>
            <pc:sldMk cId="2982692140" sldId="262"/>
            <ac:spMk id="12" creationId="{CD9FE4EF-C4D8-49A0-B2FF-81D8DB7D8A24}"/>
          </ac:spMkLst>
        </pc:spChg>
        <pc:spChg chg="add">
          <ac:chgData name="DeSollar, Benjamin R" userId="b95cf8ca-ff77-4aae-ba42-e3b273c9949b" providerId="ADAL" clId="{262C4338-7F7E-3D43-A3B0-04746C52CC4E}" dt="2024-04-29T00:16:54.651" v="1168" actId="26606"/>
          <ac:spMkLst>
            <pc:docMk/>
            <pc:sldMk cId="2982692140" sldId="262"/>
            <ac:spMk id="14" creationId="{4300840D-0A0B-4512-BACA-B439D5B9C57C}"/>
          </ac:spMkLst>
        </pc:spChg>
        <pc:spChg chg="add">
          <ac:chgData name="DeSollar, Benjamin R" userId="b95cf8ca-ff77-4aae-ba42-e3b273c9949b" providerId="ADAL" clId="{262C4338-7F7E-3D43-A3B0-04746C52CC4E}" dt="2024-04-29T00:16:54.651" v="1168" actId="26606"/>
          <ac:spMkLst>
            <pc:docMk/>
            <pc:sldMk cId="2982692140" sldId="262"/>
            <ac:spMk id="16" creationId="{D2B78728-A580-49A7-84F9-6EF6F583ADE0}"/>
          </ac:spMkLst>
        </pc:spChg>
        <pc:spChg chg="add">
          <ac:chgData name="DeSollar, Benjamin R" userId="b95cf8ca-ff77-4aae-ba42-e3b273c9949b" providerId="ADAL" clId="{262C4338-7F7E-3D43-A3B0-04746C52CC4E}" dt="2024-04-29T00:16:54.651" v="1168" actId="26606"/>
          <ac:spMkLst>
            <pc:docMk/>
            <pc:sldMk cId="2982692140" sldId="262"/>
            <ac:spMk id="18" creationId="{38FAA1A1-D861-433F-88FA-1E9D6FD31D11}"/>
          </ac:spMkLst>
        </pc:spChg>
        <pc:spChg chg="add">
          <ac:chgData name="DeSollar, Benjamin R" userId="b95cf8ca-ff77-4aae-ba42-e3b273c9949b" providerId="ADAL" clId="{262C4338-7F7E-3D43-A3B0-04746C52CC4E}" dt="2024-04-29T00:16:54.651" v="1168" actId="26606"/>
          <ac:spMkLst>
            <pc:docMk/>
            <pc:sldMk cId="2982692140" sldId="262"/>
            <ac:spMk id="20" creationId="{8D71EDA1-87BF-4D5D-AB79-F346FD19278A}"/>
          </ac:spMkLst>
        </pc:spChg>
        <pc:graphicFrameChg chg="add">
          <ac:chgData name="DeSollar, Benjamin R" userId="b95cf8ca-ff77-4aae-ba42-e3b273c9949b" providerId="ADAL" clId="{262C4338-7F7E-3D43-A3B0-04746C52CC4E}" dt="2024-04-29T00:17:02.891" v="1169" actId="26606"/>
          <ac:graphicFrameMkLst>
            <pc:docMk/>
            <pc:sldMk cId="2982692140" sldId="262"/>
            <ac:graphicFrameMk id="22" creationId="{6A5A4054-ED9F-6BEB-1CBA-E35F03370534}"/>
          </ac:graphicFrameMkLst>
        </pc:graphicFrameChg>
      </pc:sldChg>
      <pc:sldChg chg="addSp delSp modSp new mod modTransition setBg">
        <pc:chgData name="DeSollar, Benjamin R" userId="b95cf8ca-ff77-4aae-ba42-e3b273c9949b" providerId="ADAL" clId="{262C4338-7F7E-3D43-A3B0-04746C52CC4E}" dt="2024-04-29T00:33:17.174" v="1842"/>
        <pc:sldMkLst>
          <pc:docMk/>
          <pc:sldMk cId="508918895" sldId="263"/>
        </pc:sldMkLst>
        <pc:spChg chg="mod">
          <ac:chgData name="DeSollar, Benjamin R" userId="b95cf8ca-ff77-4aae-ba42-e3b273c9949b" providerId="ADAL" clId="{262C4338-7F7E-3D43-A3B0-04746C52CC4E}" dt="2024-04-29T00:23:21.593" v="1516" actId="122"/>
          <ac:spMkLst>
            <pc:docMk/>
            <pc:sldMk cId="508918895" sldId="263"/>
            <ac:spMk id="2" creationId="{73B7522C-4BED-0B1D-DC03-EB5F79C2C5DC}"/>
          </ac:spMkLst>
        </pc:spChg>
        <pc:spChg chg="del mod">
          <ac:chgData name="DeSollar, Benjamin R" userId="b95cf8ca-ff77-4aae-ba42-e3b273c9949b" providerId="ADAL" clId="{262C4338-7F7E-3D43-A3B0-04746C52CC4E}" dt="2024-04-29T00:22:14.846" v="1505" actId="26606"/>
          <ac:spMkLst>
            <pc:docMk/>
            <pc:sldMk cId="508918895" sldId="263"/>
            <ac:spMk id="3" creationId="{ABB7A60C-16B4-AEDA-BBC7-24BE347DF34D}"/>
          </ac:spMkLst>
        </pc:spChg>
        <pc:spChg chg="add del mod">
          <ac:chgData name="DeSollar, Benjamin R" userId="b95cf8ca-ff77-4aae-ba42-e3b273c9949b" providerId="ADAL" clId="{262C4338-7F7E-3D43-A3B0-04746C52CC4E}" dt="2024-04-29T00:20:50.511" v="1482"/>
          <ac:spMkLst>
            <pc:docMk/>
            <pc:sldMk cId="508918895" sldId="263"/>
            <ac:spMk id="4" creationId="{EB2FF3F3-99F7-F3BC-C986-F02B584D53BA}"/>
          </ac:spMkLst>
        </pc:spChg>
        <pc:spChg chg="add mod">
          <ac:chgData name="DeSollar, Benjamin R" userId="b95cf8ca-ff77-4aae-ba42-e3b273c9949b" providerId="ADAL" clId="{262C4338-7F7E-3D43-A3B0-04746C52CC4E}" dt="2024-04-29T00:23:14.659" v="1515" actId="1076"/>
          <ac:spMkLst>
            <pc:docMk/>
            <pc:sldMk cId="508918895" sldId="263"/>
            <ac:spMk id="5" creationId="{5D9D08D5-7A76-1F5E-66D4-2D78B056D9E9}"/>
          </ac:spMkLst>
        </pc:spChg>
        <pc:spChg chg="add mod">
          <ac:chgData name="DeSollar, Benjamin R" userId="b95cf8ca-ff77-4aae-ba42-e3b273c9949b" providerId="ADAL" clId="{262C4338-7F7E-3D43-A3B0-04746C52CC4E}" dt="2024-04-29T00:23:29.415" v="1518" actId="1076"/>
          <ac:spMkLst>
            <pc:docMk/>
            <pc:sldMk cId="508918895" sldId="263"/>
            <ac:spMk id="6" creationId="{4EC35F10-91E4-78FC-6D65-26A30155D2AC}"/>
          </ac:spMkLst>
        </pc:spChg>
        <pc:spChg chg="add del">
          <ac:chgData name="DeSollar, Benjamin R" userId="b95cf8ca-ff77-4aae-ba42-e3b273c9949b" providerId="ADAL" clId="{262C4338-7F7E-3D43-A3B0-04746C52CC4E}" dt="2024-04-29T00:21:05.741" v="1483" actId="26606"/>
          <ac:spMkLst>
            <pc:docMk/>
            <pc:sldMk cId="508918895" sldId="263"/>
            <ac:spMk id="12" creationId="{5D7F64A8-D625-4F61-A290-B499BB62ACFF}"/>
          </ac:spMkLst>
        </pc:spChg>
        <pc:spChg chg="add">
          <ac:chgData name="DeSollar, Benjamin R" userId="b95cf8ca-ff77-4aae-ba42-e3b273c9949b" providerId="ADAL" clId="{262C4338-7F7E-3D43-A3B0-04746C52CC4E}" dt="2024-04-29T00:21:05.741" v="1483" actId="26606"/>
          <ac:spMkLst>
            <pc:docMk/>
            <pc:sldMk cId="508918895" sldId="263"/>
            <ac:spMk id="17" creationId="{C4285719-470E-454C-AF62-8323075F1F5B}"/>
          </ac:spMkLst>
        </pc:spChg>
        <pc:spChg chg="add">
          <ac:chgData name="DeSollar, Benjamin R" userId="b95cf8ca-ff77-4aae-ba42-e3b273c9949b" providerId="ADAL" clId="{262C4338-7F7E-3D43-A3B0-04746C52CC4E}" dt="2024-04-29T00:21:05.741" v="1483" actId="26606"/>
          <ac:spMkLst>
            <pc:docMk/>
            <pc:sldMk cId="508918895" sldId="263"/>
            <ac:spMk id="19" creationId="{CD9FE4EF-C4D8-49A0-B2FF-81D8DB7D8A24}"/>
          </ac:spMkLst>
        </pc:spChg>
        <pc:spChg chg="add">
          <ac:chgData name="DeSollar, Benjamin R" userId="b95cf8ca-ff77-4aae-ba42-e3b273c9949b" providerId="ADAL" clId="{262C4338-7F7E-3D43-A3B0-04746C52CC4E}" dt="2024-04-29T00:21:05.741" v="1483" actId="26606"/>
          <ac:spMkLst>
            <pc:docMk/>
            <pc:sldMk cId="508918895" sldId="263"/>
            <ac:spMk id="21" creationId="{4300840D-0A0B-4512-BACA-B439D5B9C57C}"/>
          </ac:spMkLst>
        </pc:spChg>
        <pc:spChg chg="add">
          <ac:chgData name="DeSollar, Benjamin R" userId="b95cf8ca-ff77-4aae-ba42-e3b273c9949b" providerId="ADAL" clId="{262C4338-7F7E-3D43-A3B0-04746C52CC4E}" dt="2024-04-29T00:21:05.741" v="1483" actId="26606"/>
          <ac:spMkLst>
            <pc:docMk/>
            <pc:sldMk cId="508918895" sldId="263"/>
            <ac:spMk id="23" creationId="{D2B78728-A580-49A7-84F9-6EF6F583ADE0}"/>
          </ac:spMkLst>
        </pc:spChg>
        <pc:spChg chg="add">
          <ac:chgData name="DeSollar, Benjamin R" userId="b95cf8ca-ff77-4aae-ba42-e3b273c9949b" providerId="ADAL" clId="{262C4338-7F7E-3D43-A3B0-04746C52CC4E}" dt="2024-04-29T00:21:05.741" v="1483" actId="26606"/>
          <ac:spMkLst>
            <pc:docMk/>
            <pc:sldMk cId="508918895" sldId="263"/>
            <ac:spMk id="25" creationId="{38FAA1A1-D861-433F-88FA-1E9D6FD31D11}"/>
          </ac:spMkLst>
        </pc:spChg>
        <pc:spChg chg="add">
          <ac:chgData name="DeSollar, Benjamin R" userId="b95cf8ca-ff77-4aae-ba42-e3b273c9949b" providerId="ADAL" clId="{262C4338-7F7E-3D43-A3B0-04746C52CC4E}" dt="2024-04-29T00:21:05.741" v="1483" actId="26606"/>
          <ac:spMkLst>
            <pc:docMk/>
            <pc:sldMk cId="508918895" sldId="263"/>
            <ac:spMk id="27" creationId="{8D71EDA1-87BF-4D5D-AB79-F346FD19278A}"/>
          </ac:spMkLst>
        </pc:spChg>
        <pc:graphicFrameChg chg="add mod modGraphic">
          <ac:chgData name="DeSollar, Benjamin R" userId="b95cf8ca-ff77-4aae-ba42-e3b273c9949b" providerId="ADAL" clId="{262C4338-7F7E-3D43-A3B0-04746C52CC4E}" dt="2024-04-29T00:24:07.410" v="1524" actId="207"/>
          <ac:graphicFrameMkLst>
            <pc:docMk/>
            <pc:sldMk cId="508918895" sldId="263"/>
            <ac:graphicFrameMk id="29" creationId="{B39108E4-D003-4049-AE2F-D33AE43E2C86}"/>
          </ac:graphicFrameMkLst>
        </pc:graphicFrameChg>
        <pc:picChg chg="add del mod ord">
          <ac:chgData name="DeSollar, Benjamin R" userId="b95cf8ca-ff77-4aae-ba42-e3b273c9949b" providerId="ADAL" clId="{262C4338-7F7E-3D43-A3B0-04746C52CC4E}" dt="2024-04-29T00:22:30.945" v="1508" actId="478"/>
          <ac:picMkLst>
            <pc:docMk/>
            <pc:sldMk cId="508918895" sldId="263"/>
            <ac:picMk id="7" creationId="{CD0F02DC-F560-CFD5-8E63-842A3A07FE22}"/>
          </ac:picMkLst>
        </pc:picChg>
        <pc:picChg chg="add del">
          <ac:chgData name="DeSollar, Benjamin R" userId="b95cf8ca-ff77-4aae-ba42-e3b273c9949b" providerId="ADAL" clId="{262C4338-7F7E-3D43-A3B0-04746C52CC4E}" dt="2024-04-29T00:21:05.741" v="1483" actId="26606"/>
          <ac:picMkLst>
            <pc:docMk/>
            <pc:sldMk cId="508918895" sldId="263"/>
            <ac:picMk id="9" creationId="{9DC45728-0F08-42B6-8E3F-15B564575D2F}"/>
          </ac:picMkLst>
        </pc:picChg>
      </pc:sldChg>
      <pc:sldChg chg="addSp delSp modSp new mod modTransition setBg">
        <pc:chgData name="DeSollar, Benjamin R" userId="b95cf8ca-ff77-4aae-ba42-e3b273c9949b" providerId="ADAL" clId="{262C4338-7F7E-3D43-A3B0-04746C52CC4E}" dt="2024-04-29T00:33:17.174" v="1842"/>
        <pc:sldMkLst>
          <pc:docMk/>
          <pc:sldMk cId="2536660107" sldId="264"/>
        </pc:sldMkLst>
        <pc:spChg chg="mod">
          <ac:chgData name="DeSollar, Benjamin R" userId="b95cf8ca-ff77-4aae-ba42-e3b273c9949b" providerId="ADAL" clId="{262C4338-7F7E-3D43-A3B0-04746C52CC4E}" dt="2024-04-29T00:27:10.069" v="1802" actId="20577"/>
          <ac:spMkLst>
            <pc:docMk/>
            <pc:sldMk cId="2536660107" sldId="264"/>
            <ac:spMk id="2" creationId="{CC2724FF-0699-A2E4-AF96-300308024157}"/>
          </ac:spMkLst>
        </pc:spChg>
        <pc:spChg chg="del mod">
          <ac:chgData name="DeSollar, Benjamin R" userId="b95cf8ca-ff77-4aae-ba42-e3b273c9949b" providerId="ADAL" clId="{262C4338-7F7E-3D43-A3B0-04746C52CC4E}" dt="2024-04-29T00:26:20.099" v="1782" actId="26606"/>
          <ac:spMkLst>
            <pc:docMk/>
            <pc:sldMk cId="2536660107" sldId="264"/>
            <ac:spMk id="3" creationId="{6C315CAD-FEDF-CDCD-9BED-8201AB70C660}"/>
          </ac:spMkLst>
        </pc:spChg>
        <pc:spChg chg="add">
          <ac:chgData name="DeSollar, Benjamin R" userId="b95cf8ca-ff77-4aae-ba42-e3b273c9949b" providerId="ADAL" clId="{262C4338-7F7E-3D43-A3B0-04746C52CC4E}" dt="2024-04-29T00:26:20.099" v="1782" actId="26606"/>
          <ac:spMkLst>
            <pc:docMk/>
            <pc:sldMk cId="2536660107" sldId="264"/>
            <ac:spMk id="9" creationId="{BACC6370-2D7E-4714-9D71-7542949D7D5D}"/>
          </ac:spMkLst>
        </pc:spChg>
        <pc:spChg chg="add">
          <ac:chgData name="DeSollar, Benjamin R" userId="b95cf8ca-ff77-4aae-ba42-e3b273c9949b" providerId="ADAL" clId="{262C4338-7F7E-3D43-A3B0-04746C52CC4E}" dt="2024-04-29T00:26:20.099" v="1782" actId="26606"/>
          <ac:spMkLst>
            <pc:docMk/>
            <pc:sldMk cId="2536660107" sldId="264"/>
            <ac:spMk id="11" creationId="{F68B3F68-107C-434F-AA38-110D5EA91B85}"/>
          </ac:spMkLst>
        </pc:spChg>
        <pc:spChg chg="add">
          <ac:chgData name="DeSollar, Benjamin R" userId="b95cf8ca-ff77-4aae-ba42-e3b273c9949b" providerId="ADAL" clId="{262C4338-7F7E-3D43-A3B0-04746C52CC4E}" dt="2024-04-29T00:26:20.099" v="1782" actId="26606"/>
          <ac:spMkLst>
            <pc:docMk/>
            <pc:sldMk cId="2536660107" sldId="264"/>
            <ac:spMk id="13" creationId="{AAD0DBB9-1A4B-4391-81D4-CB19F9AB918A}"/>
          </ac:spMkLst>
        </pc:spChg>
        <pc:spChg chg="add">
          <ac:chgData name="DeSollar, Benjamin R" userId="b95cf8ca-ff77-4aae-ba42-e3b273c9949b" providerId="ADAL" clId="{262C4338-7F7E-3D43-A3B0-04746C52CC4E}" dt="2024-04-29T00:26:20.099" v="1782" actId="26606"/>
          <ac:spMkLst>
            <pc:docMk/>
            <pc:sldMk cId="2536660107" sldId="264"/>
            <ac:spMk id="15" creationId="{063BBA22-50EA-4C4D-BE05-F1CE4E63AA56}"/>
          </ac:spMkLst>
        </pc:spChg>
        <pc:graphicFrameChg chg="add mod">
          <ac:chgData name="DeSollar, Benjamin R" userId="b95cf8ca-ff77-4aae-ba42-e3b273c9949b" providerId="ADAL" clId="{262C4338-7F7E-3D43-A3B0-04746C52CC4E}" dt="2024-04-29T00:28:01.676" v="1805" actId="14100"/>
          <ac:graphicFrameMkLst>
            <pc:docMk/>
            <pc:sldMk cId="2536660107" sldId="264"/>
            <ac:graphicFrameMk id="5" creationId="{3D3CB7F7-7E4E-FDD7-B5AF-E443923D1BCE}"/>
          </ac:graphicFrameMkLst>
        </pc:graphicFrameChg>
      </pc:sldChg>
      <pc:sldChg chg="addSp delSp modSp new mod modTransition setBg modNotesTx">
        <pc:chgData name="DeSollar, Benjamin R" userId="b95cf8ca-ff77-4aae-ba42-e3b273c9949b" providerId="ADAL" clId="{262C4338-7F7E-3D43-A3B0-04746C52CC4E}" dt="2024-04-29T16:35:43.549" v="2013" actId="20577"/>
        <pc:sldMkLst>
          <pc:docMk/>
          <pc:sldMk cId="1101488267" sldId="265"/>
        </pc:sldMkLst>
        <pc:spChg chg="del">
          <ac:chgData name="DeSollar, Benjamin R" userId="b95cf8ca-ff77-4aae-ba42-e3b273c9949b" providerId="ADAL" clId="{262C4338-7F7E-3D43-A3B0-04746C52CC4E}" dt="2024-04-29T00:29:48.405" v="1807" actId="478"/>
          <ac:spMkLst>
            <pc:docMk/>
            <pc:sldMk cId="1101488267" sldId="265"/>
            <ac:spMk id="2" creationId="{031E0FC1-7F30-353C-E98D-F923DCB946A9}"/>
          </ac:spMkLst>
        </pc:spChg>
        <pc:spChg chg="del">
          <ac:chgData name="DeSollar, Benjamin R" userId="b95cf8ca-ff77-4aae-ba42-e3b273c9949b" providerId="ADAL" clId="{262C4338-7F7E-3D43-A3B0-04746C52CC4E}" dt="2024-04-29T00:29:48.405" v="1807" actId="478"/>
          <ac:spMkLst>
            <pc:docMk/>
            <pc:sldMk cId="1101488267" sldId="265"/>
            <ac:spMk id="3" creationId="{9FD68876-C92C-6D98-E697-AE81E1340711}"/>
          </ac:spMkLst>
        </pc:spChg>
        <pc:spChg chg="add del">
          <ac:chgData name="DeSollar, Benjamin R" userId="b95cf8ca-ff77-4aae-ba42-e3b273c9949b" providerId="ADAL" clId="{262C4338-7F7E-3D43-A3B0-04746C52CC4E}" dt="2024-04-29T00:29:52.617" v="1810" actId="26606"/>
          <ac:spMkLst>
            <pc:docMk/>
            <pc:sldMk cId="1101488267" sldId="265"/>
            <ac:spMk id="1031" creationId="{AB8C311F-7253-4AED-9701-7FC0708C41C7}"/>
          </ac:spMkLst>
        </pc:spChg>
        <pc:spChg chg="add del">
          <ac:chgData name="DeSollar, Benjamin R" userId="b95cf8ca-ff77-4aae-ba42-e3b273c9949b" providerId="ADAL" clId="{262C4338-7F7E-3D43-A3B0-04746C52CC4E}" dt="2024-04-29T00:29:52.617" v="1810" actId="26606"/>
          <ac:spMkLst>
            <pc:docMk/>
            <pc:sldMk cId="1101488267" sldId="265"/>
            <ac:spMk id="1033" creationId="{E2384209-CB15-4CDF-9D31-C44FD9A3F20D}"/>
          </ac:spMkLst>
        </pc:spChg>
        <pc:spChg chg="add del">
          <ac:chgData name="DeSollar, Benjamin R" userId="b95cf8ca-ff77-4aae-ba42-e3b273c9949b" providerId="ADAL" clId="{262C4338-7F7E-3D43-A3B0-04746C52CC4E}" dt="2024-04-29T00:29:52.617" v="1810" actId="26606"/>
          <ac:spMkLst>
            <pc:docMk/>
            <pc:sldMk cId="1101488267" sldId="265"/>
            <ac:spMk id="1035" creationId="{2633B3B5-CC90-43F0-8714-D31D1F3F0209}"/>
          </ac:spMkLst>
        </pc:spChg>
        <pc:spChg chg="add del">
          <ac:chgData name="DeSollar, Benjamin R" userId="b95cf8ca-ff77-4aae-ba42-e3b273c9949b" providerId="ADAL" clId="{262C4338-7F7E-3D43-A3B0-04746C52CC4E}" dt="2024-04-29T00:29:52.617" v="1810" actId="26606"/>
          <ac:spMkLst>
            <pc:docMk/>
            <pc:sldMk cId="1101488267" sldId="265"/>
            <ac:spMk id="1037" creationId="{A8D57A06-A426-446D-B02C-A2DC6B62E45E}"/>
          </ac:spMkLst>
        </pc:spChg>
        <pc:spChg chg="add">
          <ac:chgData name="DeSollar, Benjamin R" userId="b95cf8ca-ff77-4aae-ba42-e3b273c9949b" providerId="ADAL" clId="{262C4338-7F7E-3D43-A3B0-04746C52CC4E}" dt="2024-04-29T00:29:52.619" v="1811" actId="26606"/>
          <ac:spMkLst>
            <pc:docMk/>
            <pc:sldMk cId="1101488267" sldId="265"/>
            <ac:spMk id="1039" creationId="{42A4FC2C-047E-45A5-965D-8E1E3BF09BC6}"/>
          </ac:spMkLst>
        </pc:spChg>
        <pc:picChg chg="add mod">
          <ac:chgData name="DeSollar, Benjamin R" userId="b95cf8ca-ff77-4aae-ba42-e3b273c9949b" providerId="ADAL" clId="{262C4338-7F7E-3D43-A3B0-04746C52CC4E}" dt="2024-04-29T00:29:52.619" v="1811" actId="26606"/>
          <ac:picMkLst>
            <pc:docMk/>
            <pc:sldMk cId="1101488267" sldId="265"/>
            <ac:picMk id="1026" creationId="{241C8EE4-6722-33CC-2E2C-F5D39D4D1FA6}"/>
          </ac:picMkLst>
        </pc:picChg>
      </pc:sldChg>
      <pc:sldChg chg="addSp delSp modSp del mod setBg">
        <pc:chgData name="DeSollar, Benjamin R" userId="b95cf8ca-ff77-4aae-ba42-e3b273c9949b" providerId="ADAL" clId="{262C4338-7F7E-3D43-A3B0-04746C52CC4E}" dt="2024-05-03T04:01:18.406" v="2100" actId="2696"/>
        <pc:sldMkLst>
          <pc:docMk/>
          <pc:sldMk cId="3935273457" sldId="266"/>
        </pc:sldMkLst>
        <pc:spChg chg="mod">
          <ac:chgData name="DeSollar, Benjamin R" userId="b95cf8ca-ff77-4aae-ba42-e3b273c9949b" providerId="ADAL" clId="{262C4338-7F7E-3D43-A3B0-04746C52CC4E}" dt="2024-05-03T04:01:08.201" v="2098" actId="26606"/>
          <ac:spMkLst>
            <pc:docMk/>
            <pc:sldMk cId="3935273457" sldId="266"/>
            <ac:spMk id="2" creationId="{7B1089C7-C310-81C4-C5F8-53519DB71521}"/>
          </ac:spMkLst>
        </pc:spChg>
        <pc:spChg chg="del mod">
          <ac:chgData name="DeSollar, Benjamin R" userId="b95cf8ca-ff77-4aae-ba42-e3b273c9949b" providerId="ADAL" clId="{262C4338-7F7E-3D43-A3B0-04746C52CC4E}" dt="2024-05-03T04:01:08.211" v="2099" actId="26606"/>
          <ac:spMkLst>
            <pc:docMk/>
            <pc:sldMk cId="3935273457" sldId="266"/>
            <ac:spMk id="3" creationId="{344EE55C-CE3F-2E34-6CDA-0D8D92ED3D6C}"/>
          </ac:spMkLst>
        </pc:spChg>
        <pc:spChg chg="mod">
          <ac:chgData name="DeSollar, Benjamin R" userId="b95cf8ca-ff77-4aae-ba42-e3b273c9949b" providerId="ADAL" clId="{262C4338-7F7E-3D43-A3B0-04746C52CC4E}" dt="2024-05-03T04:01:08.201" v="2098" actId="26606"/>
          <ac:spMkLst>
            <pc:docMk/>
            <pc:sldMk cId="3935273457" sldId="266"/>
            <ac:spMk id="4" creationId="{A63DEFAB-F05C-6121-6E1C-C827424B52E7}"/>
          </ac:spMkLst>
        </pc:spChg>
        <pc:spChg chg="add del">
          <ac:chgData name="DeSollar, Benjamin R" userId="b95cf8ca-ff77-4aae-ba42-e3b273c9949b" providerId="ADAL" clId="{262C4338-7F7E-3D43-A3B0-04746C52CC4E}" dt="2024-05-03T04:01:08.201" v="2098" actId="26606"/>
          <ac:spMkLst>
            <pc:docMk/>
            <pc:sldMk cId="3935273457" sldId="266"/>
            <ac:spMk id="13" creationId="{5D7F64A8-D625-4F61-A290-B499BB62ACFF}"/>
          </ac:spMkLst>
        </pc:spChg>
        <pc:graphicFrameChg chg="add">
          <ac:chgData name="DeSollar, Benjamin R" userId="b95cf8ca-ff77-4aae-ba42-e3b273c9949b" providerId="ADAL" clId="{262C4338-7F7E-3D43-A3B0-04746C52CC4E}" dt="2024-05-03T04:01:08.211" v="2099" actId="26606"/>
          <ac:graphicFrameMkLst>
            <pc:docMk/>
            <pc:sldMk cId="3935273457" sldId="266"/>
            <ac:graphicFrameMk id="6" creationId="{CEC17A37-04DA-B588-2744-009732E5F6BB}"/>
          </ac:graphicFrameMkLst>
        </pc:graphicFrameChg>
        <pc:picChg chg="add del">
          <ac:chgData name="DeSollar, Benjamin R" userId="b95cf8ca-ff77-4aae-ba42-e3b273c9949b" providerId="ADAL" clId="{262C4338-7F7E-3D43-A3B0-04746C52CC4E}" dt="2024-05-03T04:01:08.201" v="2098" actId="26606"/>
          <ac:picMkLst>
            <pc:docMk/>
            <pc:sldMk cId="3935273457" sldId="266"/>
            <ac:picMk id="8" creationId="{416E17C8-1554-ECEE-5BD9-996C982D12F2}"/>
          </ac:picMkLst>
        </pc:picChg>
        <pc:picChg chg="add del">
          <ac:chgData name="DeSollar, Benjamin R" userId="b95cf8ca-ff77-4aae-ba42-e3b273c9949b" providerId="ADAL" clId="{262C4338-7F7E-3D43-A3B0-04746C52CC4E}" dt="2024-05-03T04:01:08.201" v="2098" actId="26606"/>
          <ac:picMkLst>
            <pc:docMk/>
            <pc:sldMk cId="3935273457" sldId="266"/>
            <ac:picMk id="10" creationId="{F01CAB80-C1C4-4ACD-B94C-A696307ABC6F}"/>
          </ac:picMkLst>
        </pc:picChg>
      </pc:sldChg>
      <pc:sldChg chg="modSp mod">
        <pc:chgData name="DeSollar, Benjamin R" userId="b95cf8ca-ff77-4aae-ba42-e3b273c9949b" providerId="ADAL" clId="{262C4338-7F7E-3D43-A3B0-04746C52CC4E}" dt="2024-05-03T03:58:27.780" v="2090" actId="207"/>
        <pc:sldMkLst>
          <pc:docMk/>
          <pc:sldMk cId="614073404" sldId="267"/>
        </pc:sldMkLst>
        <pc:spChg chg="mod">
          <ac:chgData name="DeSollar, Benjamin R" userId="b95cf8ca-ff77-4aae-ba42-e3b273c9949b" providerId="ADAL" clId="{262C4338-7F7E-3D43-A3B0-04746C52CC4E}" dt="2024-05-03T02:18:42" v="2017" actId="207"/>
          <ac:spMkLst>
            <pc:docMk/>
            <pc:sldMk cId="614073404" sldId="267"/>
            <ac:spMk id="2" creationId="{AD814505-7A4E-BC38-4EEC-71B682FA5399}"/>
          </ac:spMkLst>
        </pc:spChg>
        <pc:spChg chg="mod">
          <ac:chgData name="DeSollar, Benjamin R" userId="b95cf8ca-ff77-4aae-ba42-e3b273c9949b" providerId="ADAL" clId="{262C4338-7F7E-3D43-A3B0-04746C52CC4E}" dt="2024-05-03T03:58:27.780" v="2090" actId="207"/>
          <ac:spMkLst>
            <pc:docMk/>
            <pc:sldMk cId="614073404" sldId="267"/>
            <ac:spMk id="3" creationId="{27ED31E5-7981-6A13-BC4B-3C3715D1F2C7}"/>
          </ac:spMkLst>
        </pc:spChg>
      </pc:sldChg>
      <pc:sldChg chg="addSp delSp modSp mod setBg setClrOvrMap">
        <pc:chgData name="DeSollar, Benjamin R" userId="b95cf8ca-ff77-4aae-ba42-e3b273c9949b" providerId="ADAL" clId="{262C4338-7F7E-3D43-A3B0-04746C52CC4E}" dt="2024-05-03T02:21:24.878" v="2078" actId="207"/>
        <pc:sldMkLst>
          <pc:docMk/>
          <pc:sldMk cId="3863087635" sldId="268"/>
        </pc:sldMkLst>
        <pc:spChg chg="mod">
          <ac:chgData name="DeSollar, Benjamin R" userId="b95cf8ca-ff77-4aae-ba42-e3b273c9949b" providerId="ADAL" clId="{262C4338-7F7E-3D43-A3B0-04746C52CC4E}" dt="2024-05-03T02:20:48.613" v="2072" actId="207"/>
          <ac:spMkLst>
            <pc:docMk/>
            <pc:sldMk cId="3863087635" sldId="268"/>
            <ac:spMk id="2" creationId="{08152AE3-B8D2-1150-0CF6-CAD15206380E}"/>
          </ac:spMkLst>
        </pc:spChg>
        <pc:spChg chg="mod ord">
          <ac:chgData name="DeSollar, Benjamin R" userId="b95cf8ca-ff77-4aae-ba42-e3b273c9949b" providerId="ADAL" clId="{262C4338-7F7E-3D43-A3B0-04746C52CC4E}" dt="2024-05-03T02:20:41.702" v="2071" actId="26606"/>
          <ac:spMkLst>
            <pc:docMk/>
            <pc:sldMk cId="3863087635" sldId="268"/>
            <ac:spMk id="4" creationId="{AC6761F6-B2D2-7F22-3A34-630E07320259}"/>
          </ac:spMkLst>
        </pc:spChg>
        <pc:spChg chg="add del">
          <ac:chgData name="DeSollar, Benjamin R" userId="b95cf8ca-ff77-4aae-ba42-e3b273c9949b" providerId="ADAL" clId="{262C4338-7F7E-3D43-A3B0-04746C52CC4E}" dt="2024-05-03T02:20:35.231" v="2068" actId="26606"/>
          <ac:spMkLst>
            <pc:docMk/>
            <pc:sldMk cId="3863087635" sldId="268"/>
            <ac:spMk id="8" creationId="{9228552E-C8B1-4A80-8448-0787CE0FC704}"/>
          </ac:spMkLst>
        </pc:spChg>
        <pc:spChg chg="add del">
          <ac:chgData name="DeSollar, Benjamin R" userId="b95cf8ca-ff77-4aae-ba42-e3b273c9949b" providerId="ADAL" clId="{262C4338-7F7E-3D43-A3B0-04746C52CC4E}" dt="2024-05-03T02:20:41.686" v="2070" actId="26606"/>
          <ac:spMkLst>
            <pc:docMk/>
            <pc:sldMk cId="3863087635" sldId="268"/>
            <ac:spMk id="10" creationId="{1A9F7B4E-B03D-4F64-BE33-00D074458D45}"/>
          </ac:spMkLst>
        </pc:spChg>
        <pc:spChg chg="add del">
          <ac:chgData name="DeSollar, Benjamin R" userId="b95cf8ca-ff77-4aae-ba42-e3b273c9949b" providerId="ADAL" clId="{262C4338-7F7E-3D43-A3B0-04746C52CC4E}" dt="2024-05-03T02:20:41.686" v="2070" actId="26606"/>
          <ac:spMkLst>
            <pc:docMk/>
            <pc:sldMk cId="3863087635" sldId="268"/>
            <ac:spMk id="12" creationId="{7E2BE7F7-CA89-4002-ACCE-A478AEA24F5E}"/>
          </ac:spMkLst>
        </pc:spChg>
        <pc:spChg chg="add">
          <ac:chgData name="DeSollar, Benjamin R" userId="b95cf8ca-ff77-4aae-ba42-e3b273c9949b" providerId="ADAL" clId="{262C4338-7F7E-3D43-A3B0-04746C52CC4E}" dt="2024-05-03T02:20:41.702" v="2071" actId="26606"/>
          <ac:spMkLst>
            <pc:docMk/>
            <pc:sldMk cId="3863087635" sldId="268"/>
            <ac:spMk id="14" creationId="{F3060C83-F051-4F0E-ABAD-AA0DFC48B218}"/>
          </ac:spMkLst>
        </pc:spChg>
        <pc:spChg chg="add">
          <ac:chgData name="DeSollar, Benjamin R" userId="b95cf8ca-ff77-4aae-ba42-e3b273c9949b" providerId="ADAL" clId="{262C4338-7F7E-3D43-A3B0-04746C52CC4E}" dt="2024-05-03T02:20:41.702" v="2071" actId="26606"/>
          <ac:spMkLst>
            <pc:docMk/>
            <pc:sldMk cId="3863087635" sldId="268"/>
            <ac:spMk id="16" creationId="{83C98ABE-055B-441F-B07E-44F97F083C39}"/>
          </ac:spMkLst>
        </pc:spChg>
        <pc:spChg chg="add">
          <ac:chgData name="DeSollar, Benjamin R" userId="b95cf8ca-ff77-4aae-ba42-e3b273c9949b" providerId="ADAL" clId="{262C4338-7F7E-3D43-A3B0-04746C52CC4E}" dt="2024-05-03T02:20:41.702" v="2071" actId="26606"/>
          <ac:spMkLst>
            <pc:docMk/>
            <pc:sldMk cId="3863087635" sldId="268"/>
            <ac:spMk id="18" creationId="{29FDB030-9B49-4CED-8CCD-4D99382388AC}"/>
          </ac:spMkLst>
        </pc:spChg>
        <pc:spChg chg="add">
          <ac:chgData name="DeSollar, Benjamin R" userId="b95cf8ca-ff77-4aae-ba42-e3b273c9949b" providerId="ADAL" clId="{262C4338-7F7E-3D43-A3B0-04746C52CC4E}" dt="2024-05-03T02:20:41.702" v="2071" actId="26606"/>
          <ac:spMkLst>
            <pc:docMk/>
            <pc:sldMk cId="3863087635" sldId="268"/>
            <ac:spMk id="20" creationId="{3783CA14-24A1-485C-8B30-D6A5D87987AD}"/>
          </ac:spMkLst>
        </pc:spChg>
        <pc:spChg chg="add">
          <ac:chgData name="DeSollar, Benjamin R" userId="b95cf8ca-ff77-4aae-ba42-e3b273c9949b" providerId="ADAL" clId="{262C4338-7F7E-3D43-A3B0-04746C52CC4E}" dt="2024-05-03T02:20:41.702" v="2071" actId="26606"/>
          <ac:spMkLst>
            <pc:docMk/>
            <pc:sldMk cId="3863087635" sldId="268"/>
            <ac:spMk id="21" creationId="{FF9F2414-84E8-453E-B1F3-389FDE8192D9}"/>
          </ac:spMkLst>
        </pc:spChg>
        <pc:spChg chg="add">
          <ac:chgData name="DeSollar, Benjamin R" userId="b95cf8ca-ff77-4aae-ba42-e3b273c9949b" providerId="ADAL" clId="{262C4338-7F7E-3D43-A3B0-04746C52CC4E}" dt="2024-05-03T02:20:41.702" v="2071" actId="26606"/>
          <ac:spMkLst>
            <pc:docMk/>
            <pc:sldMk cId="3863087635" sldId="268"/>
            <ac:spMk id="22" creationId="{9A97C86A-04D6-40F7-AE84-31AB43E6A846}"/>
          </ac:spMkLst>
        </pc:spChg>
        <pc:spChg chg="add">
          <ac:chgData name="DeSollar, Benjamin R" userId="b95cf8ca-ff77-4aae-ba42-e3b273c9949b" providerId="ADAL" clId="{262C4338-7F7E-3D43-A3B0-04746C52CC4E}" dt="2024-05-03T02:20:41.702" v="2071" actId="26606"/>
          <ac:spMkLst>
            <pc:docMk/>
            <pc:sldMk cId="3863087635" sldId="268"/>
            <ac:spMk id="23" creationId="{3ECA69A1-7536-43AC-85EF-C7106179F5ED}"/>
          </ac:spMkLst>
        </pc:spChg>
        <pc:graphicFrameChg chg="mod ord modGraphic">
          <ac:chgData name="DeSollar, Benjamin R" userId="b95cf8ca-ff77-4aae-ba42-e3b273c9949b" providerId="ADAL" clId="{262C4338-7F7E-3D43-A3B0-04746C52CC4E}" dt="2024-05-03T02:21:24.878" v="2078" actId="207"/>
          <ac:graphicFrameMkLst>
            <pc:docMk/>
            <pc:sldMk cId="3863087635" sldId="268"/>
            <ac:graphicFrameMk id="6" creationId="{00C18E78-8F2B-C3F2-148B-B48612E4149A}"/>
          </ac:graphicFrameMkLst>
        </pc:graphicFrameChg>
      </pc:sldChg>
      <pc:sldChg chg="addSp modSp mod setBg">
        <pc:chgData name="DeSollar, Benjamin R" userId="b95cf8ca-ff77-4aae-ba42-e3b273c9949b" providerId="ADAL" clId="{262C4338-7F7E-3D43-A3B0-04746C52CC4E}" dt="2024-05-03T03:55:30.116" v="2085" actId="207"/>
        <pc:sldMkLst>
          <pc:docMk/>
          <pc:sldMk cId="2016319368" sldId="269"/>
        </pc:sldMkLst>
        <pc:spChg chg="mod">
          <ac:chgData name="DeSollar, Benjamin R" userId="b95cf8ca-ff77-4aae-ba42-e3b273c9949b" providerId="ADAL" clId="{262C4338-7F7E-3D43-A3B0-04746C52CC4E}" dt="2024-05-03T02:21:41.025" v="2081" actId="26606"/>
          <ac:spMkLst>
            <pc:docMk/>
            <pc:sldMk cId="2016319368" sldId="269"/>
            <ac:spMk id="2" creationId="{2408DF11-130C-A905-C255-AEEBD8B8B93F}"/>
          </ac:spMkLst>
        </pc:spChg>
        <pc:spChg chg="mod">
          <ac:chgData name="DeSollar, Benjamin R" userId="b95cf8ca-ff77-4aae-ba42-e3b273c9949b" providerId="ADAL" clId="{262C4338-7F7E-3D43-A3B0-04746C52CC4E}" dt="2024-05-03T03:55:30.116" v="2085" actId="207"/>
          <ac:spMkLst>
            <pc:docMk/>
            <pc:sldMk cId="2016319368" sldId="269"/>
            <ac:spMk id="3" creationId="{F6AFF21E-2A88-682F-7F87-718A4D7B485B}"/>
          </ac:spMkLst>
        </pc:spChg>
        <pc:spChg chg="mod ord">
          <ac:chgData name="DeSollar, Benjamin R" userId="b95cf8ca-ff77-4aae-ba42-e3b273c9949b" providerId="ADAL" clId="{262C4338-7F7E-3D43-A3B0-04746C52CC4E}" dt="2024-05-03T02:21:41.025" v="2081" actId="26606"/>
          <ac:spMkLst>
            <pc:docMk/>
            <pc:sldMk cId="2016319368" sldId="269"/>
            <ac:spMk id="4" creationId="{E91CDB99-0CAE-081F-9584-7017A0FE8C0E}"/>
          </ac:spMkLst>
        </pc:spChg>
        <pc:spChg chg="ord">
          <ac:chgData name="DeSollar, Benjamin R" userId="b95cf8ca-ff77-4aae-ba42-e3b273c9949b" providerId="ADAL" clId="{262C4338-7F7E-3D43-A3B0-04746C52CC4E}" dt="2024-05-03T02:21:41.025" v="2081" actId="26606"/>
          <ac:spMkLst>
            <pc:docMk/>
            <pc:sldMk cId="2016319368" sldId="269"/>
            <ac:spMk id="5" creationId="{CA57513D-822C-4FE7-A978-1529AA8018D4}"/>
          </ac:spMkLst>
        </pc:spChg>
        <pc:spChg chg="add">
          <ac:chgData name="DeSollar, Benjamin R" userId="b95cf8ca-ff77-4aae-ba42-e3b273c9949b" providerId="ADAL" clId="{262C4338-7F7E-3D43-A3B0-04746C52CC4E}" dt="2024-05-03T02:21:41.025" v="2081" actId="26606"/>
          <ac:spMkLst>
            <pc:docMk/>
            <pc:sldMk cId="2016319368" sldId="269"/>
            <ac:spMk id="14" creationId="{87A87D8F-9102-4047-BDED-363F664AE5EB}"/>
          </ac:spMkLst>
        </pc:spChg>
        <pc:spChg chg="add">
          <ac:chgData name="DeSollar, Benjamin R" userId="b95cf8ca-ff77-4aae-ba42-e3b273c9949b" providerId="ADAL" clId="{262C4338-7F7E-3D43-A3B0-04746C52CC4E}" dt="2024-05-03T02:21:41.025" v="2081" actId="26606"/>
          <ac:spMkLst>
            <pc:docMk/>
            <pc:sldMk cId="2016319368" sldId="269"/>
            <ac:spMk id="16" creationId="{9073D962-D3D2-4A72-8593-65C213CBFFC3}"/>
          </ac:spMkLst>
        </pc:spChg>
        <pc:spChg chg="add">
          <ac:chgData name="DeSollar, Benjamin R" userId="b95cf8ca-ff77-4aae-ba42-e3b273c9949b" providerId="ADAL" clId="{262C4338-7F7E-3D43-A3B0-04746C52CC4E}" dt="2024-05-03T02:21:41.025" v="2081" actId="26606"/>
          <ac:spMkLst>
            <pc:docMk/>
            <pc:sldMk cId="2016319368" sldId="269"/>
            <ac:spMk id="18" creationId="{2387511B-F6E1-4929-AC90-94FB8B6B0F41}"/>
          </ac:spMkLst>
        </pc:spChg>
        <pc:spChg chg="add">
          <ac:chgData name="DeSollar, Benjamin R" userId="b95cf8ca-ff77-4aae-ba42-e3b273c9949b" providerId="ADAL" clId="{262C4338-7F7E-3D43-A3B0-04746C52CC4E}" dt="2024-05-03T02:21:41.025" v="2081" actId="26606"/>
          <ac:spMkLst>
            <pc:docMk/>
            <pc:sldMk cId="2016319368" sldId="269"/>
            <ac:spMk id="20" creationId="{AA58F78C-27AB-465F-AA33-15E08AF267F9}"/>
          </ac:spMkLst>
        </pc:spChg>
        <pc:picChg chg="mod ord">
          <ac:chgData name="DeSollar, Benjamin R" userId="b95cf8ca-ff77-4aae-ba42-e3b273c9949b" providerId="ADAL" clId="{262C4338-7F7E-3D43-A3B0-04746C52CC4E}" dt="2024-05-03T02:21:41.025" v="2081" actId="26606"/>
          <ac:picMkLst>
            <pc:docMk/>
            <pc:sldMk cId="2016319368" sldId="269"/>
            <ac:picMk id="6" creationId="{FCFA1E08-FBFD-63DD-422E-4C5136D5BDC4}"/>
          </ac:picMkLst>
        </pc:picChg>
        <pc:picChg chg="mod">
          <ac:chgData name="DeSollar, Benjamin R" userId="b95cf8ca-ff77-4aae-ba42-e3b273c9949b" providerId="ADAL" clId="{262C4338-7F7E-3D43-A3B0-04746C52CC4E}" dt="2024-05-03T02:21:41.025" v="2081" actId="26606"/>
          <ac:picMkLst>
            <pc:docMk/>
            <pc:sldMk cId="2016319368" sldId="269"/>
            <ac:picMk id="7" creationId="{27B25ACF-F46E-3730-1BB4-D41512F24373}"/>
          </ac:picMkLst>
        </pc:picChg>
        <pc:picChg chg="mod ord">
          <ac:chgData name="DeSollar, Benjamin R" userId="b95cf8ca-ff77-4aae-ba42-e3b273c9949b" providerId="ADAL" clId="{262C4338-7F7E-3D43-A3B0-04746C52CC4E}" dt="2024-05-03T02:21:41.025" v="2081" actId="26606"/>
          <ac:picMkLst>
            <pc:docMk/>
            <pc:sldMk cId="2016319368" sldId="269"/>
            <ac:picMk id="8" creationId="{D7A91323-194F-E262-1AED-3F130EE47488}"/>
          </ac:picMkLst>
        </pc:picChg>
        <pc:picChg chg="mod">
          <ac:chgData name="DeSollar, Benjamin R" userId="b95cf8ca-ff77-4aae-ba42-e3b273c9949b" providerId="ADAL" clId="{262C4338-7F7E-3D43-A3B0-04746C52CC4E}" dt="2024-05-03T02:21:41.025" v="2081" actId="26606"/>
          <ac:picMkLst>
            <pc:docMk/>
            <pc:sldMk cId="2016319368" sldId="269"/>
            <ac:picMk id="9" creationId="{B8B6B7BC-1BF8-83D1-8F93-CDB02EF1B0B1}"/>
          </ac:picMkLst>
        </pc:picChg>
      </pc:sldChg>
      <pc:sldChg chg="modSp mod">
        <pc:chgData name="DeSollar, Benjamin R" userId="b95cf8ca-ff77-4aae-ba42-e3b273c9949b" providerId="ADAL" clId="{262C4338-7F7E-3D43-A3B0-04746C52CC4E}" dt="2024-05-03T03:55:57.148" v="2088" actId="207"/>
        <pc:sldMkLst>
          <pc:docMk/>
          <pc:sldMk cId="2789375664" sldId="271"/>
        </pc:sldMkLst>
        <pc:spChg chg="mod">
          <ac:chgData name="DeSollar, Benjamin R" userId="b95cf8ca-ff77-4aae-ba42-e3b273c9949b" providerId="ADAL" clId="{262C4338-7F7E-3D43-A3B0-04746C52CC4E}" dt="2024-05-03T03:55:57.148" v="2088" actId="207"/>
          <ac:spMkLst>
            <pc:docMk/>
            <pc:sldMk cId="2789375664" sldId="271"/>
            <ac:spMk id="2" creationId="{2FEF2106-4271-B37A-8F89-23EBBDC7CA78}"/>
          </ac:spMkLst>
        </pc:spChg>
      </pc:sldChg>
      <pc:sldChg chg="add">
        <pc:chgData name="DeSollar, Benjamin R" userId="b95cf8ca-ff77-4aae-ba42-e3b273c9949b" providerId="ADAL" clId="{262C4338-7F7E-3D43-A3B0-04746C52CC4E}" dt="2024-05-03T04:01:32.345" v="2101" actId="2890"/>
        <pc:sldMkLst>
          <pc:docMk/>
          <pc:sldMk cId="3423799177" sldId="273"/>
        </pc:sldMkLst>
      </pc:sldChg>
      <pc:sldMasterChg chg="modTransition modSldLayout">
        <pc:chgData name="DeSollar, Benjamin R" userId="b95cf8ca-ff77-4aae-ba42-e3b273c9949b" providerId="ADAL" clId="{262C4338-7F7E-3D43-A3B0-04746C52CC4E}" dt="2024-04-29T00:33:17.174" v="1842"/>
        <pc:sldMasterMkLst>
          <pc:docMk/>
          <pc:sldMasterMk cId="3632351865" sldId="2147483684"/>
        </pc:sldMasterMkLst>
        <pc:sldLayoutChg chg="modTransition">
          <pc:chgData name="DeSollar, Benjamin R" userId="b95cf8ca-ff77-4aae-ba42-e3b273c9949b" providerId="ADAL" clId="{262C4338-7F7E-3D43-A3B0-04746C52CC4E}" dt="2024-04-29T00:33:17.174" v="1842"/>
          <pc:sldLayoutMkLst>
            <pc:docMk/>
            <pc:sldMasterMk cId="3632351865" sldId="2147483684"/>
            <pc:sldLayoutMk cId="302328937" sldId="2147483685"/>
          </pc:sldLayoutMkLst>
        </pc:sldLayoutChg>
        <pc:sldLayoutChg chg="modTransition">
          <pc:chgData name="DeSollar, Benjamin R" userId="b95cf8ca-ff77-4aae-ba42-e3b273c9949b" providerId="ADAL" clId="{262C4338-7F7E-3D43-A3B0-04746C52CC4E}" dt="2024-04-29T00:33:17.174" v="1842"/>
          <pc:sldLayoutMkLst>
            <pc:docMk/>
            <pc:sldMasterMk cId="3632351865" sldId="2147483684"/>
            <pc:sldLayoutMk cId="366264450" sldId="2147483686"/>
          </pc:sldLayoutMkLst>
        </pc:sldLayoutChg>
        <pc:sldLayoutChg chg="modTransition">
          <pc:chgData name="DeSollar, Benjamin R" userId="b95cf8ca-ff77-4aae-ba42-e3b273c9949b" providerId="ADAL" clId="{262C4338-7F7E-3D43-A3B0-04746C52CC4E}" dt="2024-04-29T00:33:17.174" v="1842"/>
          <pc:sldLayoutMkLst>
            <pc:docMk/>
            <pc:sldMasterMk cId="3632351865" sldId="2147483684"/>
            <pc:sldLayoutMk cId="1959898489" sldId="2147483687"/>
          </pc:sldLayoutMkLst>
        </pc:sldLayoutChg>
        <pc:sldLayoutChg chg="modTransition">
          <pc:chgData name="DeSollar, Benjamin R" userId="b95cf8ca-ff77-4aae-ba42-e3b273c9949b" providerId="ADAL" clId="{262C4338-7F7E-3D43-A3B0-04746C52CC4E}" dt="2024-04-29T00:33:17.174" v="1842"/>
          <pc:sldLayoutMkLst>
            <pc:docMk/>
            <pc:sldMasterMk cId="3632351865" sldId="2147483684"/>
            <pc:sldLayoutMk cId="310524786" sldId="2147483688"/>
          </pc:sldLayoutMkLst>
        </pc:sldLayoutChg>
        <pc:sldLayoutChg chg="modTransition">
          <pc:chgData name="DeSollar, Benjamin R" userId="b95cf8ca-ff77-4aae-ba42-e3b273c9949b" providerId="ADAL" clId="{262C4338-7F7E-3D43-A3B0-04746C52CC4E}" dt="2024-04-29T00:33:17.174" v="1842"/>
          <pc:sldLayoutMkLst>
            <pc:docMk/>
            <pc:sldMasterMk cId="3632351865" sldId="2147483684"/>
            <pc:sldLayoutMk cId="2806989502" sldId="2147483689"/>
          </pc:sldLayoutMkLst>
        </pc:sldLayoutChg>
        <pc:sldLayoutChg chg="modTransition">
          <pc:chgData name="DeSollar, Benjamin R" userId="b95cf8ca-ff77-4aae-ba42-e3b273c9949b" providerId="ADAL" clId="{262C4338-7F7E-3D43-A3B0-04746C52CC4E}" dt="2024-04-29T00:33:17.174" v="1842"/>
          <pc:sldLayoutMkLst>
            <pc:docMk/>
            <pc:sldMasterMk cId="3632351865" sldId="2147483684"/>
            <pc:sldLayoutMk cId="390174003" sldId="2147483690"/>
          </pc:sldLayoutMkLst>
        </pc:sldLayoutChg>
        <pc:sldLayoutChg chg="modTransition">
          <pc:chgData name="DeSollar, Benjamin R" userId="b95cf8ca-ff77-4aae-ba42-e3b273c9949b" providerId="ADAL" clId="{262C4338-7F7E-3D43-A3B0-04746C52CC4E}" dt="2024-04-29T00:33:17.174" v="1842"/>
          <pc:sldLayoutMkLst>
            <pc:docMk/>
            <pc:sldMasterMk cId="3632351865" sldId="2147483684"/>
            <pc:sldLayoutMk cId="3085268406" sldId="2147483691"/>
          </pc:sldLayoutMkLst>
        </pc:sldLayoutChg>
        <pc:sldLayoutChg chg="modTransition">
          <pc:chgData name="DeSollar, Benjamin R" userId="b95cf8ca-ff77-4aae-ba42-e3b273c9949b" providerId="ADAL" clId="{262C4338-7F7E-3D43-A3B0-04746C52CC4E}" dt="2024-04-29T00:33:17.174" v="1842"/>
          <pc:sldLayoutMkLst>
            <pc:docMk/>
            <pc:sldMasterMk cId="3632351865" sldId="2147483684"/>
            <pc:sldLayoutMk cId="2682045398" sldId="2147483692"/>
          </pc:sldLayoutMkLst>
        </pc:sldLayoutChg>
        <pc:sldLayoutChg chg="modTransition">
          <pc:chgData name="DeSollar, Benjamin R" userId="b95cf8ca-ff77-4aae-ba42-e3b273c9949b" providerId="ADAL" clId="{262C4338-7F7E-3D43-A3B0-04746C52CC4E}" dt="2024-04-29T00:33:17.174" v="1842"/>
          <pc:sldLayoutMkLst>
            <pc:docMk/>
            <pc:sldMasterMk cId="3632351865" sldId="2147483684"/>
            <pc:sldLayoutMk cId="1149882731" sldId="2147483693"/>
          </pc:sldLayoutMkLst>
        </pc:sldLayoutChg>
        <pc:sldLayoutChg chg="modTransition">
          <pc:chgData name="DeSollar, Benjamin R" userId="b95cf8ca-ff77-4aae-ba42-e3b273c9949b" providerId="ADAL" clId="{262C4338-7F7E-3D43-A3B0-04746C52CC4E}" dt="2024-04-29T00:33:17.174" v="1842"/>
          <pc:sldLayoutMkLst>
            <pc:docMk/>
            <pc:sldMasterMk cId="3632351865" sldId="2147483684"/>
            <pc:sldLayoutMk cId="1912963235" sldId="2147483694"/>
          </pc:sldLayoutMkLst>
        </pc:sldLayoutChg>
        <pc:sldLayoutChg chg="modTransition">
          <pc:chgData name="DeSollar, Benjamin R" userId="b95cf8ca-ff77-4aae-ba42-e3b273c9949b" providerId="ADAL" clId="{262C4338-7F7E-3D43-A3B0-04746C52CC4E}" dt="2024-04-29T00:33:17.174" v="1842"/>
          <pc:sldLayoutMkLst>
            <pc:docMk/>
            <pc:sldMasterMk cId="3632351865" sldId="2147483684"/>
            <pc:sldLayoutMk cId="1421135938" sldId="2147483695"/>
          </pc:sldLayoutMkLst>
        </pc:sldLayoutChg>
      </pc:sldMasterChg>
    </pc:docChg>
  </pc:docChgLst>
  <pc:docChgLst>
    <pc:chgData name="DeSollar, Benjamin R" userId="S::bdesollar@uiowa.edu::b95cf8ca-ff77-4aae-ba42-e3b273c9949b" providerId="AD" clId="Web-{C8C8A6C2-3665-CB2B-7D5C-371EC00054C2}"/>
    <pc:docChg chg="modSld modMainMaster">
      <pc:chgData name="DeSollar, Benjamin R" userId="S::bdesollar@uiowa.edu::b95cf8ca-ff77-4aae-ba42-e3b273c9949b" providerId="AD" clId="Web-{C8C8A6C2-3665-CB2B-7D5C-371EC00054C2}" dt="2024-04-29T00:43:28.938" v="2"/>
      <pc:docMkLst>
        <pc:docMk/>
      </pc:docMkLst>
      <pc:sldChg chg="addSp modSp">
        <pc:chgData name="DeSollar, Benjamin R" userId="S::bdesollar@uiowa.edu::b95cf8ca-ff77-4aae-ba42-e3b273c9949b" providerId="AD" clId="Web-{C8C8A6C2-3665-CB2B-7D5C-371EC00054C2}" dt="2024-04-29T00:43:24" v="0"/>
        <pc:sldMkLst>
          <pc:docMk/>
          <pc:sldMk cId="2747088195" sldId="256"/>
        </pc:sldMkLst>
        <pc:spChg chg="add mod">
          <ac:chgData name="DeSollar, Benjamin R" userId="S::bdesollar@uiowa.edu::b95cf8ca-ff77-4aae-ba42-e3b273c9949b" providerId="AD" clId="Web-{C8C8A6C2-3665-CB2B-7D5C-371EC00054C2}" dt="2024-04-29T00:43:24" v="0"/>
          <ac:spMkLst>
            <pc:docMk/>
            <pc:sldMk cId="2747088195" sldId="256"/>
            <ac:spMk id="4" creationId="{7CE91EDE-455A-DAD9-E3AC-0867CAE7AF21}"/>
          </ac:spMkLst>
        </pc:spChg>
      </pc:sldChg>
      <pc:sldChg chg="addSp modSp">
        <pc:chgData name="DeSollar, Benjamin R" userId="S::bdesollar@uiowa.edu::b95cf8ca-ff77-4aae-ba42-e3b273c9949b" providerId="AD" clId="Web-{C8C8A6C2-3665-CB2B-7D5C-371EC00054C2}" dt="2024-04-29T00:43:27.876" v="1"/>
        <pc:sldMkLst>
          <pc:docMk/>
          <pc:sldMk cId="3766691666" sldId="257"/>
        </pc:sldMkLst>
        <pc:spChg chg="add mod">
          <ac:chgData name="DeSollar, Benjamin R" userId="S::bdesollar@uiowa.edu::b95cf8ca-ff77-4aae-ba42-e3b273c9949b" providerId="AD" clId="Web-{C8C8A6C2-3665-CB2B-7D5C-371EC00054C2}" dt="2024-04-29T00:43:27.876" v="1"/>
          <ac:spMkLst>
            <pc:docMk/>
            <pc:sldMk cId="3766691666" sldId="257"/>
            <ac:spMk id="61" creationId="{A2261B09-62A0-3C99-6B93-E7D2CDA2351A}"/>
          </ac:spMkLst>
        </pc:spChg>
      </pc:sldChg>
      <pc:sldChg chg="addSp modSp">
        <pc:chgData name="DeSollar, Benjamin R" userId="S::bdesollar@uiowa.edu::b95cf8ca-ff77-4aae-ba42-e3b273c9949b" providerId="AD" clId="Web-{C8C8A6C2-3665-CB2B-7D5C-371EC00054C2}" dt="2024-04-29T00:43:27.876" v="1"/>
        <pc:sldMkLst>
          <pc:docMk/>
          <pc:sldMk cId="1988418911" sldId="258"/>
        </pc:sldMkLst>
        <pc:spChg chg="add mod">
          <ac:chgData name="DeSollar, Benjamin R" userId="S::bdesollar@uiowa.edu::b95cf8ca-ff77-4aae-ba42-e3b273c9949b" providerId="AD" clId="Web-{C8C8A6C2-3665-CB2B-7D5C-371EC00054C2}" dt="2024-04-29T00:43:27.876" v="1"/>
          <ac:spMkLst>
            <pc:docMk/>
            <pc:sldMk cId="1988418911" sldId="258"/>
            <ac:spMk id="35" creationId="{9869FAB5-8FE6-457E-3F74-256A7C1ED9AF}"/>
          </ac:spMkLst>
        </pc:spChg>
      </pc:sldChg>
      <pc:sldChg chg="addSp modSp">
        <pc:chgData name="DeSollar, Benjamin R" userId="S::bdesollar@uiowa.edu::b95cf8ca-ff77-4aae-ba42-e3b273c9949b" providerId="AD" clId="Web-{C8C8A6C2-3665-CB2B-7D5C-371EC00054C2}" dt="2024-04-29T00:43:27.876" v="1"/>
        <pc:sldMkLst>
          <pc:docMk/>
          <pc:sldMk cId="19590482" sldId="259"/>
        </pc:sldMkLst>
        <pc:spChg chg="add mod">
          <ac:chgData name="DeSollar, Benjamin R" userId="S::bdesollar@uiowa.edu::b95cf8ca-ff77-4aae-ba42-e3b273c9949b" providerId="AD" clId="Web-{C8C8A6C2-3665-CB2B-7D5C-371EC00054C2}" dt="2024-04-29T00:43:27.876" v="1"/>
          <ac:spMkLst>
            <pc:docMk/>
            <pc:sldMk cId="19590482" sldId="259"/>
            <ac:spMk id="3" creationId="{43AA8C4A-1BB8-5C90-E267-C2E8D75AF134}"/>
          </ac:spMkLst>
        </pc:spChg>
      </pc:sldChg>
      <pc:sldChg chg="addSp modSp">
        <pc:chgData name="DeSollar, Benjamin R" userId="S::bdesollar@uiowa.edu::b95cf8ca-ff77-4aae-ba42-e3b273c9949b" providerId="AD" clId="Web-{C8C8A6C2-3665-CB2B-7D5C-371EC00054C2}" dt="2024-04-29T00:43:27.876" v="1"/>
        <pc:sldMkLst>
          <pc:docMk/>
          <pc:sldMk cId="3778542982" sldId="260"/>
        </pc:sldMkLst>
        <pc:spChg chg="add mod">
          <ac:chgData name="DeSollar, Benjamin R" userId="S::bdesollar@uiowa.edu::b95cf8ca-ff77-4aae-ba42-e3b273c9949b" providerId="AD" clId="Web-{C8C8A6C2-3665-CB2B-7D5C-371EC00054C2}" dt="2024-04-29T00:43:27.876" v="1"/>
          <ac:spMkLst>
            <pc:docMk/>
            <pc:sldMk cId="3778542982" sldId="260"/>
            <ac:spMk id="3" creationId="{23663B96-7A5F-A0DD-B191-3BAE65996404}"/>
          </ac:spMkLst>
        </pc:spChg>
      </pc:sldChg>
      <pc:sldChg chg="addSp modSp">
        <pc:chgData name="DeSollar, Benjamin R" userId="S::bdesollar@uiowa.edu::b95cf8ca-ff77-4aae-ba42-e3b273c9949b" providerId="AD" clId="Web-{C8C8A6C2-3665-CB2B-7D5C-371EC00054C2}" dt="2024-04-29T00:43:27.876" v="1"/>
        <pc:sldMkLst>
          <pc:docMk/>
          <pc:sldMk cId="1955207563" sldId="261"/>
        </pc:sldMkLst>
        <pc:spChg chg="add mod">
          <ac:chgData name="DeSollar, Benjamin R" userId="S::bdesollar@uiowa.edu::b95cf8ca-ff77-4aae-ba42-e3b273c9949b" providerId="AD" clId="Web-{C8C8A6C2-3665-CB2B-7D5C-371EC00054C2}" dt="2024-04-29T00:43:27.876" v="1"/>
          <ac:spMkLst>
            <pc:docMk/>
            <pc:sldMk cId="1955207563" sldId="261"/>
            <ac:spMk id="3" creationId="{E751715C-18CA-C8F2-2C32-87B3FEBB0152}"/>
          </ac:spMkLst>
        </pc:spChg>
      </pc:sldChg>
      <pc:sldChg chg="addSp modSp">
        <pc:chgData name="DeSollar, Benjamin R" userId="S::bdesollar@uiowa.edu::b95cf8ca-ff77-4aae-ba42-e3b273c9949b" providerId="AD" clId="Web-{C8C8A6C2-3665-CB2B-7D5C-371EC00054C2}" dt="2024-04-29T00:43:27.876" v="1"/>
        <pc:sldMkLst>
          <pc:docMk/>
          <pc:sldMk cId="2982692140" sldId="262"/>
        </pc:sldMkLst>
        <pc:spChg chg="add mod">
          <ac:chgData name="DeSollar, Benjamin R" userId="S::bdesollar@uiowa.edu::b95cf8ca-ff77-4aae-ba42-e3b273c9949b" providerId="AD" clId="Web-{C8C8A6C2-3665-CB2B-7D5C-371EC00054C2}" dt="2024-04-29T00:43:27.876" v="1"/>
          <ac:spMkLst>
            <pc:docMk/>
            <pc:sldMk cId="2982692140" sldId="262"/>
            <ac:spMk id="17" creationId="{6E422DAA-E288-E1C7-2CE6-20EFC3AA9D25}"/>
          </ac:spMkLst>
        </pc:spChg>
      </pc:sldChg>
      <pc:sldChg chg="addSp modSp">
        <pc:chgData name="DeSollar, Benjamin R" userId="S::bdesollar@uiowa.edu::b95cf8ca-ff77-4aae-ba42-e3b273c9949b" providerId="AD" clId="Web-{C8C8A6C2-3665-CB2B-7D5C-371EC00054C2}" dt="2024-04-29T00:43:27.876" v="1"/>
        <pc:sldMkLst>
          <pc:docMk/>
          <pc:sldMk cId="508918895" sldId="263"/>
        </pc:sldMkLst>
        <pc:spChg chg="add mod">
          <ac:chgData name="DeSollar, Benjamin R" userId="S::bdesollar@uiowa.edu::b95cf8ca-ff77-4aae-ba42-e3b273c9949b" providerId="AD" clId="Web-{C8C8A6C2-3665-CB2B-7D5C-371EC00054C2}" dt="2024-04-29T00:43:27.876" v="1"/>
          <ac:spMkLst>
            <pc:docMk/>
            <pc:sldMk cId="508918895" sldId="263"/>
            <ac:spMk id="34" creationId="{74B21106-5C0B-EF2A-E6E6-B36FB15132A9}"/>
          </ac:spMkLst>
        </pc:spChg>
      </pc:sldChg>
      <pc:sldChg chg="addSp modSp">
        <pc:chgData name="DeSollar, Benjamin R" userId="S::bdesollar@uiowa.edu::b95cf8ca-ff77-4aae-ba42-e3b273c9949b" providerId="AD" clId="Web-{C8C8A6C2-3665-CB2B-7D5C-371EC00054C2}" dt="2024-04-29T00:43:27.876" v="1"/>
        <pc:sldMkLst>
          <pc:docMk/>
          <pc:sldMk cId="2536660107" sldId="264"/>
        </pc:sldMkLst>
        <pc:spChg chg="add mod">
          <ac:chgData name="DeSollar, Benjamin R" userId="S::bdesollar@uiowa.edu::b95cf8ca-ff77-4aae-ba42-e3b273c9949b" providerId="AD" clId="Web-{C8C8A6C2-3665-CB2B-7D5C-371EC00054C2}" dt="2024-04-29T00:43:27.876" v="1"/>
          <ac:spMkLst>
            <pc:docMk/>
            <pc:sldMk cId="2536660107" sldId="264"/>
            <ac:spMk id="30" creationId="{8575CB86-4C1D-877A-58A1-6233C8687AF0}"/>
          </ac:spMkLst>
        </pc:spChg>
      </pc:sldChg>
      <pc:sldChg chg="addSp modSp">
        <pc:chgData name="DeSollar, Benjamin R" userId="S::bdesollar@uiowa.edu::b95cf8ca-ff77-4aae-ba42-e3b273c9949b" providerId="AD" clId="Web-{C8C8A6C2-3665-CB2B-7D5C-371EC00054C2}" dt="2024-04-29T00:43:27.876" v="1"/>
        <pc:sldMkLst>
          <pc:docMk/>
          <pc:sldMk cId="1101488267" sldId="265"/>
        </pc:sldMkLst>
        <pc:spChg chg="add mod">
          <ac:chgData name="DeSollar, Benjamin R" userId="S::bdesollar@uiowa.edu::b95cf8ca-ff77-4aae-ba42-e3b273c9949b" providerId="AD" clId="Web-{C8C8A6C2-3665-CB2B-7D5C-371EC00054C2}" dt="2024-04-29T00:43:27.876" v="1"/>
          <ac:spMkLst>
            <pc:docMk/>
            <pc:sldMk cId="1101488267" sldId="265"/>
            <ac:spMk id="2" creationId="{DDB61329-59A1-EBB8-E489-A1AB85F3FF80}"/>
          </ac:spMkLst>
        </pc:spChg>
      </pc:sldChg>
      <pc:sldMasterChg chg="mod modSldLayout">
        <pc:chgData name="DeSollar, Benjamin R" userId="S::bdesollar@uiowa.edu::b95cf8ca-ff77-4aae-ba42-e3b273c9949b" providerId="AD" clId="Web-{C8C8A6C2-3665-CB2B-7D5C-371EC00054C2}" dt="2024-04-29T00:43:28.938" v="2"/>
        <pc:sldMasterMkLst>
          <pc:docMk/>
          <pc:sldMasterMk cId="3632351865" sldId="2147483684"/>
        </pc:sldMasterMkLst>
        <pc:sldLayoutChg chg="mod">
          <pc:chgData name="DeSollar, Benjamin R" userId="S::bdesollar@uiowa.edu::b95cf8ca-ff77-4aae-ba42-e3b273c9949b" providerId="AD" clId="Web-{C8C8A6C2-3665-CB2B-7D5C-371EC00054C2}" dt="2024-04-29T00:43:28.938" v="2"/>
          <pc:sldLayoutMkLst>
            <pc:docMk/>
            <pc:sldMasterMk cId="3632351865" sldId="2147483684"/>
            <pc:sldLayoutMk cId="302328937" sldId="2147483685"/>
          </pc:sldLayoutMkLst>
        </pc:sldLayoutChg>
        <pc:sldLayoutChg chg="mod">
          <pc:chgData name="DeSollar, Benjamin R" userId="S::bdesollar@uiowa.edu::b95cf8ca-ff77-4aae-ba42-e3b273c9949b" providerId="AD" clId="Web-{C8C8A6C2-3665-CB2B-7D5C-371EC00054C2}" dt="2024-04-29T00:43:28.938" v="2"/>
          <pc:sldLayoutMkLst>
            <pc:docMk/>
            <pc:sldMasterMk cId="3632351865" sldId="2147483684"/>
            <pc:sldLayoutMk cId="366264450" sldId="2147483686"/>
          </pc:sldLayoutMkLst>
        </pc:sldLayoutChg>
        <pc:sldLayoutChg chg="mod">
          <pc:chgData name="DeSollar, Benjamin R" userId="S::bdesollar@uiowa.edu::b95cf8ca-ff77-4aae-ba42-e3b273c9949b" providerId="AD" clId="Web-{C8C8A6C2-3665-CB2B-7D5C-371EC00054C2}" dt="2024-04-29T00:43:28.938" v="2"/>
          <pc:sldLayoutMkLst>
            <pc:docMk/>
            <pc:sldMasterMk cId="3632351865" sldId="2147483684"/>
            <pc:sldLayoutMk cId="1959898489" sldId="2147483687"/>
          </pc:sldLayoutMkLst>
        </pc:sldLayoutChg>
        <pc:sldLayoutChg chg="mod">
          <pc:chgData name="DeSollar, Benjamin R" userId="S::bdesollar@uiowa.edu::b95cf8ca-ff77-4aae-ba42-e3b273c9949b" providerId="AD" clId="Web-{C8C8A6C2-3665-CB2B-7D5C-371EC00054C2}" dt="2024-04-29T00:43:28.938" v="2"/>
          <pc:sldLayoutMkLst>
            <pc:docMk/>
            <pc:sldMasterMk cId="3632351865" sldId="2147483684"/>
            <pc:sldLayoutMk cId="310524786" sldId="2147483688"/>
          </pc:sldLayoutMkLst>
        </pc:sldLayoutChg>
        <pc:sldLayoutChg chg="mod">
          <pc:chgData name="DeSollar, Benjamin R" userId="S::bdesollar@uiowa.edu::b95cf8ca-ff77-4aae-ba42-e3b273c9949b" providerId="AD" clId="Web-{C8C8A6C2-3665-CB2B-7D5C-371EC00054C2}" dt="2024-04-29T00:43:28.938" v="2"/>
          <pc:sldLayoutMkLst>
            <pc:docMk/>
            <pc:sldMasterMk cId="3632351865" sldId="2147483684"/>
            <pc:sldLayoutMk cId="2806989502" sldId="2147483689"/>
          </pc:sldLayoutMkLst>
        </pc:sldLayoutChg>
        <pc:sldLayoutChg chg="mod">
          <pc:chgData name="DeSollar, Benjamin R" userId="S::bdesollar@uiowa.edu::b95cf8ca-ff77-4aae-ba42-e3b273c9949b" providerId="AD" clId="Web-{C8C8A6C2-3665-CB2B-7D5C-371EC00054C2}" dt="2024-04-29T00:43:28.938" v="2"/>
          <pc:sldLayoutMkLst>
            <pc:docMk/>
            <pc:sldMasterMk cId="3632351865" sldId="2147483684"/>
            <pc:sldLayoutMk cId="390174003" sldId="2147483690"/>
          </pc:sldLayoutMkLst>
        </pc:sldLayoutChg>
        <pc:sldLayoutChg chg="mod">
          <pc:chgData name="DeSollar, Benjamin R" userId="S::bdesollar@uiowa.edu::b95cf8ca-ff77-4aae-ba42-e3b273c9949b" providerId="AD" clId="Web-{C8C8A6C2-3665-CB2B-7D5C-371EC00054C2}" dt="2024-04-29T00:43:28.938" v="2"/>
          <pc:sldLayoutMkLst>
            <pc:docMk/>
            <pc:sldMasterMk cId="3632351865" sldId="2147483684"/>
            <pc:sldLayoutMk cId="3085268406" sldId="2147483691"/>
          </pc:sldLayoutMkLst>
        </pc:sldLayoutChg>
        <pc:sldLayoutChg chg="mod">
          <pc:chgData name="DeSollar, Benjamin R" userId="S::bdesollar@uiowa.edu::b95cf8ca-ff77-4aae-ba42-e3b273c9949b" providerId="AD" clId="Web-{C8C8A6C2-3665-CB2B-7D5C-371EC00054C2}" dt="2024-04-29T00:43:28.938" v="2"/>
          <pc:sldLayoutMkLst>
            <pc:docMk/>
            <pc:sldMasterMk cId="3632351865" sldId="2147483684"/>
            <pc:sldLayoutMk cId="2682045398" sldId="2147483692"/>
          </pc:sldLayoutMkLst>
        </pc:sldLayoutChg>
        <pc:sldLayoutChg chg="mod">
          <pc:chgData name="DeSollar, Benjamin R" userId="S::bdesollar@uiowa.edu::b95cf8ca-ff77-4aae-ba42-e3b273c9949b" providerId="AD" clId="Web-{C8C8A6C2-3665-CB2B-7D5C-371EC00054C2}" dt="2024-04-29T00:43:28.938" v="2"/>
          <pc:sldLayoutMkLst>
            <pc:docMk/>
            <pc:sldMasterMk cId="3632351865" sldId="2147483684"/>
            <pc:sldLayoutMk cId="1149882731" sldId="2147483693"/>
          </pc:sldLayoutMkLst>
        </pc:sldLayoutChg>
        <pc:sldLayoutChg chg="mod">
          <pc:chgData name="DeSollar, Benjamin R" userId="S::bdesollar@uiowa.edu::b95cf8ca-ff77-4aae-ba42-e3b273c9949b" providerId="AD" clId="Web-{C8C8A6C2-3665-CB2B-7D5C-371EC00054C2}" dt="2024-04-29T00:43:28.938" v="2"/>
          <pc:sldLayoutMkLst>
            <pc:docMk/>
            <pc:sldMasterMk cId="3632351865" sldId="2147483684"/>
            <pc:sldLayoutMk cId="1912963235" sldId="2147483694"/>
          </pc:sldLayoutMkLst>
        </pc:sldLayoutChg>
        <pc:sldLayoutChg chg="mod">
          <pc:chgData name="DeSollar, Benjamin R" userId="S::bdesollar@uiowa.edu::b95cf8ca-ff77-4aae-ba42-e3b273c9949b" providerId="AD" clId="Web-{C8C8A6C2-3665-CB2B-7D5C-371EC00054C2}" dt="2024-04-29T00:43:28.938" v="2"/>
          <pc:sldLayoutMkLst>
            <pc:docMk/>
            <pc:sldMasterMk cId="3632351865" sldId="2147483684"/>
            <pc:sldLayoutMk cId="1421135938" sldId="2147483695"/>
          </pc:sldLayoutMkLst>
        </pc:sldLayoutChg>
      </pc:sldMasterChg>
    </pc:docChg>
  </pc:docChgLst>
  <pc:docChgLst>
    <pc:chgData name="Ezouhri, Adnane" userId="1cb7648d-872d-4bd0-bba7-6ffc651449af" providerId="ADAL" clId="{E42271E3-75DC-4C34-9E87-11CC7C782886}"/>
    <pc:docChg chg="undo custSel addSld delSld modSld sldOrd">
      <pc:chgData name="Ezouhri, Adnane" userId="1cb7648d-872d-4bd0-bba7-6ffc651449af" providerId="ADAL" clId="{E42271E3-75DC-4C34-9E87-11CC7C782886}" dt="2024-05-02T22:11:15.156" v="953" actId="20577"/>
      <pc:docMkLst>
        <pc:docMk/>
      </pc:docMkLst>
      <pc:sldChg chg="addSp delSp modSp mod">
        <pc:chgData name="Ezouhri, Adnane" userId="1cb7648d-872d-4bd0-bba7-6ffc651449af" providerId="ADAL" clId="{E42271E3-75DC-4C34-9E87-11CC7C782886}" dt="2024-05-02T21:37:03.132" v="67" actId="1076"/>
        <pc:sldMkLst>
          <pc:docMk/>
          <pc:sldMk cId="19590482" sldId="259"/>
        </pc:sldMkLst>
        <pc:spChg chg="mod">
          <ac:chgData name="Ezouhri, Adnane" userId="1cb7648d-872d-4bd0-bba7-6ffc651449af" providerId="ADAL" clId="{E42271E3-75DC-4C34-9E87-11CC7C782886}" dt="2024-05-02T21:36:52.239" v="65" actId="1076"/>
          <ac:spMkLst>
            <pc:docMk/>
            <pc:sldMk cId="19590482" sldId="259"/>
            <ac:spMk id="10" creationId="{A0DA3EF5-7398-1598-EEF7-64A9573A0F46}"/>
          </ac:spMkLst>
        </pc:spChg>
        <pc:spChg chg="mod">
          <ac:chgData name="Ezouhri, Adnane" userId="1cb7648d-872d-4bd0-bba7-6ffc651449af" providerId="ADAL" clId="{E42271E3-75DC-4C34-9E87-11CC7C782886}" dt="2024-05-02T21:28:47.025" v="13" actId="1076"/>
          <ac:spMkLst>
            <pc:docMk/>
            <pc:sldMk cId="19590482" sldId="259"/>
            <ac:spMk id="17" creationId="{72D480F1-D728-25EC-2C7C-CCF4309F6E76}"/>
          </ac:spMkLst>
        </pc:spChg>
        <pc:spChg chg="del">
          <ac:chgData name="Ezouhri, Adnane" userId="1cb7648d-872d-4bd0-bba7-6ffc651449af" providerId="ADAL" clId="{E42271E3-75DC-4C34-9E87-11CC7C782886}" dt="2024-05-02T21:28:26.271" v="11" actId="21"/>
          <ac:spMkLst>
            <pc:docMk/>
            <pc:sldMk cId="19590482" sldId="259"/>
            <ac:spMk id="19" creationId="{6CAEBBE7-C5BD-2D11-811A-B9A17341ABD4}"/>
          </ac:spMkLst>
        </pc:spChg>
        <pc:picChg chg="mod">
          <ac:chgData name="Ezouhri, Adnane" userId="1cb7648d-872d-4bd0-bba7-6ffc651449af" providerId="ADAL" clId="{E42271E3-75DC-4C34-9E87-11CC7C782886}" dt="2024-05-02T21:36:33.592" v="63" actId="14100"/>
          <ac:picMkLst>
            <pc:docMk/>
            <pc:sldMk cId="19590482" sldId="259"/>
            <ac:picMk id="4" creationId="{2A286DD5-6041-E00B-53A2-E3342DB33767}"/>
          </ac:picMkLst>
        </pc:picChg>
        <pc:picChg chg="mod">
          <ac:chgData name="Ezouhri, Adnane" userId="1cb7648d-872d-4bd0-bba7-6ffc651449af" providerId="ADAL" clId="{E42271E3-75DC-4C34-9E87-11CC7C782886}" dt="2024-05-02T21:36:41.092" v="64" actId="14100"/>
          <ac:picMkLst>
            <pc:docMk/>
            <pc:sldMk cId="19590482" sldId="259"/>
            <ac:picMk id="5" creationId="{39BB7731-D500-D198-A394-676FF18C489C}"/>
          </ac:picMkLst>
        </pc:picChg>
        <pc:picChg chg="mod">
          <ac:chgData name="Ezouhri, Adnane" userId="1cb7648d-872d-4bd0-bba7-6ffc651449af" providerId="ADAL" clId="{E42271E3-75DC-4C34-9E87-11CC7C782886}" dt="2024-05-02T21:37:03.132" v="67" actId="1076"/>
          <ac:picMkLst>
            <pc:docMk/>
            <pc:sldMk cId="19590482" sldId="259"/>
            <ac:picMk id="6" creationId="{F69D1526-63FA-5A82-E181-CF274687B315}"/>
          </ac:picMkLst>
        </pc:picChg>
        <pc:picChg chg="del">
          <ac:chgData name="Ezouhri, Adnane" userId="1cb7648d-872d-4bd0-bba7-6ffc651449af" providerId="ADAL" clId="{E42271E3-75DC-4C34-9E87-11CC7C782886}" dt="2024-05-02T21:27:35.734" v="4" actId="21"/>
          <ac:picMkLst>
            <pc:docMk/>
            <pc:sldMk cId="19590482" sldId="259"/>
            <ac:picMk id="7" creationId="{E6CA92C9-5570-207C-293F-00CF207014B6}"/>
          </ac:picMkLst>
        </pc:picChg>
        <pc:picChg chg="add del mod">
          <ac:chgData name="Ezouhri, Adnane" userId="1cb7648d-872d-4bd0-bba7-6ffc651449af" providerId="ADAL" clId="{E42271E3-75DC-4C34-9E87-11CC7C782886}" dt="2024-05-02T21:28:21.050" v="10" actId="21"/>
          <ac:picMkLst>
            <pc:docMk/>
            <pc:sldMk cId="19590482" sldId="259"/>
            <ac:picMk id="1026" creationId="{1911BB95-F010-6D7A-E1E0-CAC257C2F4DB}"/>
          </ac:picMkLst>
        </pc:picChg>
      </pc:sldChg>
      <pc:sldChg chg="addSp delSp mod">
        <pc:chgData name="Ezouhri, Adnane" userId="1cb7648d-872d-4bd0-bba7-6ffc651449af" providerId="ADAL" clId="{E42271E3-75DC-4C34-9E87-11CC7C782886}" dt="2024-04-29T15:49:26.620" v="3" actId="21"/>
        <pc:sldMkLst>
          <pc:docMk/>
          <pc:sldMk cId="3778542982" sldId="260"/>
        </pc:sldMkLst>
        <pc:spChg chg="add del">
          <ac:chgData name="Ezouhri, Adnane" userId="1cb7648d-872d-4bd0-bba7-6ffc651449af" providerId="ADAL" clId="{E42271E3-75DC-4C34-9E87-11CC7C782886}" dt="2024-04-29T15:49:26.620" v="3" actId="21"/>
          <ac:spMkLst>
            <pc:docMk/>
            <pc:sldMk cId="3778542982" sldId="260"/>
            <ac:spMk id="6" creationId="{49EA5D0F-79FA-AF6B-A816-38168AD75A35}"/>
          </ac:spMkLst>
        </pc:spChg>
      </pc:sldChg>
      <pc:sldChg chg="del">
        <pc:chgData name="Ezouhri, Adnane" userId="1cb7648d-872d-4bd0-bba7-6ffc651449af" providerId="ADAL" clId="{E42271E3-75DC-4C34-9E87-11CC7C782886}" dt="2024-05-02T22:06:54.516" v="161" actId="2696"/>
        <pc:sldMkLst>
          <pc:docMk/>
          <pc:sldMk cId="508918895" sldId="263"/>
        </pc:sldMkLst>
      </pc:sldChg>
      <pc:sldChg chg="modSp mod">
        <pc:chgData name="Ezouhri, Adnane" userId="1cb7648d-872d-4bd0-bba7-6ffc651449af" providerId="ADAL" clId="{E42271E3-75DC-4C34-9E87-11CC7C782886}" dt="2024-05-02T21:38:02.160" v="68" actId="166"/>
        <pc:sldMkLst>
          <pc:docMk/>
          <pc:sldMk cId="614073404" sldId="267"/>
        </pc:sldMkLst>
        <pc:picChg chg="ord">
          <ac:chgData name="Ezouhri, Adnane" userId="1cb7648d-872d-4bd0-bba7-6ffc651449af" providerId="ADAL" clId="{E42271E3-75DC-4C34-9E87-11CC7C782886}" dt="2024-05-02T21:38:02.160" v="68" actId="166"/>
          <ac:picMkLst>
            <pc:docMk/>
            <pc:sldMk cId="614073404" sldId="267"/>
            <ac:picMk id="6" creationId="{09DD3058-FC5B-89FC-A63D-51DEAE169C91}"/>
          </ac:picMkLst>
        </pc:picChg>
      </pc:sldChg>
      <pc:sldChg chg="addSp delSp modSp add mod setBg delDesignElem">
        <pc:chgData name="Ezouhri, Adnane" userId="1cb7648d-872d-4bd0-bba7-6ffc651449af" providerId="ADAL" clId="{E42271E3-75DC-4C34-9E87-11CC7C782886}" dt="2024-05-02T21:35:05.724" v="62" actId="1076"/>
        <pc:sldMkLst>
          <pc:docMk/>
          <pc:sldMk cId="3675371063" sldId="270"/>
        </pc:sldMkLst>
        <pc:spChg chg="del">
          <ac:chgData name="Ezouhri, Adnane" userId="1cb7648d-872d-4bd0-bba7-6ffc651449af" providerId="ADAL" clId="{E42271E3-75DC-4C34-9E87-11CC7C782886}" dt="2024-05-02T21:29:33.999" v="16" actId="21"/>
          <ac:spMkLst>
            <pc:docMk/>
            <pc:sldMk cId="3675371063" sldId="270"/>
            <ac:spMk id="2" creationId="{4E63A0E7-B9CE-3E23-C606-1108091E6192}"/>
          </ac:spMkLst>
        </pc:spChg>
        <pc:spChg chg="add del mod">
          <ac:chgData name="Ezouhri, Adnane" userId="1cb7648d-872d-4bd0-bba7-6ffc651449af" providerId="ADAL" clId="{E42271E3-75DC-4C34-9E87-11CC7C782886}" dt="2024-05-02T21:29:37.397" v="17" actId="21"/>
          <ac:spMkLst>
            <pc:docMk/>
            <pc:sldMk cId="3675371063" sldId="270"/>
            <ac:spMk id="8" creationId="{2AD92546-386D-6EAB-52C9-A61D1B9EC032}"/>
          </ac:spMkLst>
        </pc:spChg>
        <pc:spChg chg="mod">
          <ac:chgData name="Ezouhri, Adnane" userId="1cb7648d-872d-4bd0-bba7-6ffc651449af" providerId="ADAL" clId="{E42271E3-75DC-4C34-9E87-11CC7C782886}" dt="2024-05-02T21:31:17.635" v="36" actId="1076"/>
          <ac:spMkLst>
            <pc:docMk/>
            <pc:sldMk cId="3675371063" sldId="270"/>
            <ac:spMk id="10" creationId="{A0DA3EF5-7398-1598-EEF7-64A9573A0F46}"/>
          </ac:spMkLst>
        </pc:spChg>
        <pc:spChg chg="add del mod">
          <ac:chgData name="Ezouhri, Adnane" userId="1cb7648d-872d-4bd0-bba7-6ffc651449af" providerId="ADAL" clId="{E42271E3-75DC-4C34-9E87-11CC7C782886}" dt="2024-05-02T21:31:45.621" v="39" actId="21"/>
          <ac:spMkLst>
            <pc:docMk/>
            <pc:sldMk cId="3675371063" sldId="270"/>
            <ac:spMk id="12" creationId="{10EE339C-7D8A-4D5F-3EA4-D7A5C2A1F3CA}"/>
          </ac:spMkLst>
        </pc:spChg>
        <pc:spChg chg="del">
          <ac:chgData name="Ezouhri, Adnane" userId="1cb7648d-872d-4bd0-bba7-6ffc651449af" providerId="ADAL" clId="{E42271E3-75DC-4C34-9E87-11CC7C782886}" dt="2024-05-02T21:28:53.437" v="15"/>
          <ac:spMkLst>
            <pc:docMk/>
            <pc:sldMk cId="3675371063" sldId="270"/>
            <ac:spMk id="15" creationId="{BACC6370-2D7E-4714-9D71-7542949D7D5D}"/>
          </ac:spMkLst>
        </pc:spChg>
        <pc:spChg chg="add mod">
          <ac:chgData name="Ezouhri, Adnane" userId="1cb7648d-872d-4bd0-bba7-6ffc651449af" providerId="ADAL" clId="{E42271E3-75DC-4C34-9E87-11CC7C782886}" dt="2024-05-02T21:34:19.044" v="56" actId="688"/>
          <ac:spMkLst>
            <pc:docMk/>
            <pc:sldMk cId="3675371063" sldId="270"/>
            <ac:spMk id="16" creationId="{6B57364E-9ACF-8D48-E594-1CCA7F93DBA5}"/>
          </ac:spMkLst>
        </pc:spChg>
        <pc:spChg chg="del">
          <ac:chgData name="Ezouhri, Adnane" userId="1cb7648d-872d-4bd0-bba7-6ffc651449af" providerId="ADAL" clId="{E42271E3-75DC-4C34-9E87-11CC7C782886}" dt="2024-05-02T21:29:59.884" v="25" actId="21"/>
          <ac:spMkLst>
            <pc:docMk/>
            <pc:sldMk cId="3675371063" sldId="270"/>
            <ac:spMk id="17" creationId="{72D480F1-D728-25EC-2C7C-CCF4309F6E76}"/>
          </ac:spMkLst>
        </pc:spChg>
        <pc:spChg chg="del">
          <ac:chgData name="Ezouhri, Adnane" userId="1cb7648d-872d-4bd0-bba7-6ffc651449af" providerId="ADAL" clId="{E42271E3-75DC-4C34-9E87-11CC7C782886}" dt="2024-05-02T21:28:53.437" v="15"/>
          <ac:spMkLst>
            <pc:docMk/>
            <pc:sldMk cId="3675371063" sldId="270"/>
            <ac:spMk id="20" creationId="{256B2C21-A230-48C0-8DF1-C46611373C44}"/>
          </ac:spMkLst>
        </pc:spChg>
        <pc:spChg chg="del">
          <ac:chgData name="Ezouhri, Adnane" userId="1cb7648d-872d-4bd0-bba7-6ffc651449af" providerId="ADAL" clId="{E42271E3-75DC-4C34-9E87-11CC7C782886}" dt="2024-05-02T21:28:53.437" v="15"/>
          <ac:spMkLst>
            <pc:docMk/>
            <pc:sldMk cId="3675371063" sldId="270"/>
            <ac:spMk id="22" creationId="{3847E18C-932D-4C95-AABA-FEC7C9499AD7}"/>
          </ac:spMkLst>
        </pc:spChg>
        <pc:spChg chg="del">
          <ac:chgData name="Ezouhri, Adnane" userId="1cb7648d-872d-4bd0-bba7-6ffc651449af" providerId="ADAL" clId="{E42271E3-75DC-4C34-9E87-11CC7C782886}" dt="2024-05-02T21:28:53.437" v="15"/>
          <ac:spMkLst>
            <pc:docMk/>
            <pc:sldMk cId="3675371063" sldId="270"/>
            <ac:spMk id="24" creationId="{3150CB11-0C61-439E-910F-5787759E72A0}"/>
          </ac:spMkLst>
        </pc:spChg>
        <pc:spChg chg="del">
          <ac:chgData name="Ezouhri, Adnane" userId="1cb7648d-872d-4bd0-bba7-6ffc651449af" providerId="ADAL" clId="{E42271E3-75DC-4C34-9E87-11CC7C782886}" dt="2024-05-02T21:28:53.437" v="15"/>
          <ac:spMkLst>
            <pc:docMk/>
            <pc:sldMk cId="3675371063" sldId="270"/>
            <ac:spMk id="26" creationId="{43F8A58B-5155-44CE-A5FF-7647B47D0A7A}"/>
          </ac:spMkLst>
        </pc:spChg>
        <pc:spChg chg="del">
          <ac:chgData name="Ezouhri, Adnane" userId="1cb7648d-872d-4bd0-bba7-6ffc651449af" providerId="ADAL" clId="{E42271E3-75DC-4C34-9E87-11CC7C782886}" dt="2024-05-02T21:28:53.437" v="15"/>
          <ac:spMkLst>
            <pc:docMk/>
            <pc:sldMk cId="3675371063" sldId="270"/>
            <ac:spMk id="28" creationId="{443F2ACA-E6D6-4028-82DD-F03C262D5DE6}"/>
          </ac:spMkLst>
        </pc:spChg>
        <pc:picChg chg="del">
          <ac:chgData name="Ezouhri, Adnane" userId="1cb7648d-872d-4bd0-bba7-6ffc651449af" providerId="ADAL" clId="{E42271E3-75DC-4C34-9E87-11CC7C782886}" dt="2024-05-02T21:29:57.056" v="22" actId="21"/>
          <ac:picMkLst>
            <pc:docMk/>
            <pc:sldMk cId="3675371063" sldId="270"/>
            <ac:picMk id="4" creationId="{2A286DD5-6041-E00B-53A2-E3342DB33767}"/>
          </ac:picMkLst>
        </pc:picChg>
        <pc:picChg chg="del">
          <ac:chgData name="Ezouhri, Adnane" userId="1cb7648d-872d-4bd0-bba7-6ffc651449af" providerId="ADAL" clId="{E42271E3-75DC-4C34-9E87-11CC7C782886}" dt="2024-05-02T21:29:57.996" v="23" actId="21"/>
          <ac:picMkLst>
            <pc:docMk/>
            <pc:sldMk cId="3675371063" sldId="270"/>
            <ac:picMk id="5" creationId="{39BB7731-D500-D198-A394-676FF18C489C}"/>
          </ac:picMkLst>
        </pc:picChg>
        <pc:picChg chg="del">
          <ac:chgData name="Ezouhri, Adnane" userId="1cb7648d-872d-4bd0-bba7-6ffc651449af" providerId="ADAL" clId="{E42271E3-75DC-4C34-9E87-11CC7C782886}" dt="2024-05-02T21:29:58.856" v="24" actId="21"/>
          <ac:picMkLst>
            <pc:docMk/>
            <pc:sldMk cId="3675371063" sldId="270"/>
            <ac:picMk id="6" creationId="{F69D1526-63FA-5A82-E181-CF274687B315}"/>
          </ac:picMkLst>
        </pc:picChg>
        <pc:picChg chg="add del mod">
          <ac:chgData name="Ezouhri, Adnane" userId="1cb7648d-872d-4bd0-bba7-6ffc651449af" providerId="ADAL" clId="{E42271E3-75DC-4C34-9E87-11CC7C782886}" dt="2024-05-02T21:30:31.462" v="28" actId="21"/>
          <ac:picMkLst>
            <pc:docMk/>
            <pc:sldMk cId="3675371063" sldId="270"/>
            <ac:picMk id="11" creationId="{42BD722E-31CA-04E5-0FBA-4E5E32853F2C}"/>
          </ac:picMkLst>
        </pc:picChg>
        <pc:picChg chg="add mod">
          <ac:chgData name="Ezouhri, Adnane" userId="1cb7648d-872d-4bd0-bba7-6ffc651449af" providerId="ADAL" clId="{E42271E3-75DC-4C34-9E87-11CC7C782886}" dt="2024-05-02T21:32:40.305" v="47" actId="1076"/>
          <ac:picMkLst>
            <pc:docMk/>
            <pc:sldMk cId="3675371063" sldId="270"/>
            <ac:picMk id="14" creationId="{29528C95-99B9-EAB9-C808-90563A0336CE}"/>
          </ac:picMkLst>
        </pc:picChg>
        <pc:picChg chg="add mod">
          <ac:chgData name="Ezouhri, Adnane" userId="1cb7648d-872d-4bd0-bba7-6ffc651449af" providerId="ADAL" clId="{E42271E3-75DC-4C34-9E87-11CC7C782886}" dt="2024-05-02T21:35:05.724" v="62" actId="1076"/>
          <ac:picMkLst>
            <pc:docMk/>
            <pc:sldMk cId="3675371063" sldId="270"/>
            <ac:picMk id="19" creationId="{B60CB45B-1804-2E2E-F879-469DC38FDCD7}"/>
          </ac:picMkLst>
        </pc:picChg>
        <pc:picChg chg="add mod">
          <ac:chgData name="Ezouhri, Adnane" userId="1cb7648d-872d-4bd0-bba7-6ffc651449af" providerId="ADAL" clId="{E42271E3-75DC-4C34-9E87-11CC7C782886}" dt="2024-05-02T21:31:01.979" v="35" actId="14100"/>
          <ac:picMkLst>
            <pc:docMk/>
            <pc:sldMk cId="3675371063" sldId="270"/>
            <ac:picMk id="2050" creationId="{1DCC7405-C195-C1B4-40EE-AA51CC1F9926}"/>
          </ac:picMkLst>
        </pc:picChg>
      </pc:sldChg>
      <pc:sldChg chg="addSp delSp modSp add mod ord modTransition setBg delDesignElem">
        <pc:chgData name="Ezouhri, Adnane" userId="1cb7648d-872d-4bd0-bba7-6ffc651449af" providerId="ADAL" clId="{E42271E3-75DC-4C34-9E87-11CC7C782886}" dt="2024-05-02T21:49:41.517" v="73" actId="26606"/>
        <pc:sldMkLst>
          <pc:docMk/>
          <pc:sldMk cId="2789375664" sldId="271"/>
        </pc:sldMkLst>
        <pc:spChg chg="mod">
          <ac:chgData name="Ezouhri, Adnane" userId="1cb7648d-872d-4bd0-bba7-6ffc651449af" providerId="ADAL" clId="{E42271E3-75DC-4C34-9E87-11CC7C782886}" dt="2024-05-02T21:49:41.517" v="73" actId="26606"/>
          <ac:spMkLst>
            <pc:docMk/>
            <pc:sldMk cId="2789375664" sldId="271"/>
            <ac:spMk id="2" creationId="{2FEF2106-4271-B37A-8F89-23EBBDC7CA78}"/>
          </ac:spMkLst>
        </pc:spChg>
        <pc:spChg chg="del">
          <ac:chgData name="Ezouhri, Adnane" userId="1cb7648d-872d-4bd0-bba7-6ffc651449af" providerId="ADAL" clId="{E42271E3-75DC-4C34-9E87-11CC7C782886}" dt="2024-05-02T21:48:22.791" v="70"/>
          <ac:spMkLst>
            <pc:docMk/>
            <pc:sldMk cId="2789375664" sldId="271"/>
            <ac:spMk id="42" creationId="{743AA782-23D1-4521-8CAD-47662984AA08}"/>
          </ac:spMkLst>
        </pc:spChg>
        <pc:spChg chg="del">
          <ac:chgData name="Ezouhri, Adnane" userId="1cb7648d-872d-4bd0-bba7-6ffc651449af" providerId="ADAL" clId="{E42271E3-75DC-4C34-9E87-11CC7C782886}" dt="2024-05-02T21:48:22.791" v="70"/>
          <ac:spMkLst>
            <pc:docMk/>
            <pc:sldMk cId="2789375664" sldId="271"/>
            <ac:spMk id="43" creationId="{650D18FE-0824-4A46-B22C-A86B52E5780A}"/>
          </ac:spMkLst>
        </pc:spChg>
        <pc:spChg chg="add">
          <ac:chgData name="Ezouhri, Adnane" userId="1cb7648d-872d-4bd0-bba7-6ffc651449af" providerId="ADAL" clId="{E42271E3-75DC-4C34-9E87-11CC7C782886}" dt="2024-05-02T21:49:41.517" v="73" actId="26606"/>
          <ac:spMkLst>
            <pc:docMk/>
            <pc:sldMk cId="2789375664" sldId="271"/>
            <ac:spMk id="49" creationId="{8D1AA55E-40D5-461B-A5A8-4AE8AAB71B08}"/>
          </ac:spMkLst>
        </pc:spChg>
        <pc:grpChg chg="add">
          <ac:chgData name="Ezouhri, Adnane" userId="1cb7648d-872d-4bd0-bba7-6ffc651449af" providerId="ADAL" clId="{E42271E3-75DC-4C34-9E87-11CC7C782886}" dt="2024-05-02T21:49:41.517" v="73" actId="26606"/>
          <ac:grpSpMkLst>
            <pc:docMk/>
            <pc:sldMk cId="2789375664" sldId="271"/>
            <ac:grpSpMk id="53" creationId="{34F88D19-C269-4F98-BE6B-CFB6207D3669}"/>
          </ac:grpSpMkLst>
        </pc:grpChg>
        <pc:graphicFrameChg chg="mod modGraphic">
          <ac:chgData name="Ezouhri, Adnane" userId="1cb7648d-872d-4bd0-bba7-6ffc651449af" providerId="ADAL" clId="{E42271E3-75DC-4C34-9E87-11CC7C782886}" dt="2024-05-02T21:49:41.517" v="73" actId="26606"/>
          <ac:graphicFrameMkLst>
            <pc:docMk/>
            <pc:sldMk cId="2789375664" sldId="271"/>
            <ac:graphicFrameMk id="44" creationId="{22DC0469-3780-8BF4-CFD5-25022B5D79DA}"/>
          </ac:graphicFrameMkLst>
        </pc:graphicFrameChg>
        <pc:picChg chg="mod">
          <ac:chgData name="Ezouhri, Adnane" userId="1cb7648d-872d-4bd0-bba7-6ffc651449af" providerId="ADAL" clId="{E42271E3-75DC-4C34-9E87-11CC7C782886}" dt="2024-05-02T21:49:41.517" v="73" actId="26606"/>
          <ac:picMkLst>
            <pc:docMk/>
            <pc:sldMk cId="2789375664" sldId="271"/>
            <ac:picMk id="10" creationId="{DAD1D826-172D-E830-CA20-5D7AE24AE3D2}"/>
          </ac:picMkLst>
        </pc:picChg>
        <pc:cxnChg chg="add">
          <ac:chgData name="Ezouhri, Adnane" userId="1cb7648d-872d-4bd0-bba7-6ffc651449af" providerId="ADAL" clId="{E42271E3-75DC-4C34-9E87-11CC7C782886}" dt="2024-05-02T21:49:41.517" v="73" actId="26606"/>
          <ac:cxnSpMkLst>
            <pc:docMk/>
            <pc:sldMk cId="2789375664" sldId="271"/>
            <ac:cxnSpMk id="51" creationId="{C49DA8F6-BCC1-4447-B54C-57856834B94B}"/>
          </ac:cxnSpMkLst>
        </pc:cxnChg>
      </pc:sldChg>
      <pc:sldChg chg="addSp delSp modSp new mod setBg modNotesTx">
        <pc:chgData name="Ezouhri, Adnane" userId="1cb7648d-872d-4bd0-bba7-6ffc651449af" providerId="ADAL" clId="{E42271E3-75DC-4C34-9E87-11CC7C782886}" dt="2024-05-02T22:11:15.156" v="953" actId="20577"/>
        <pc:sldMkLst>
          <pc:docMk/>
          <pc:sldMk cId="3839826759" sldId="272"/>
        </pc:sldMkLst>
        <pc:spChg chg="mod">
          <ac:chgData name="Ezouhri, Adnane" userId="1cb7648d-872d-4bd0-bba7-6ffc651449af" providerId="ADAL" clId="{E42271E3-75DC-4C34-9E87-11CC7C782886}" dt="2024-05-02T22:01:47.909" v="146" actId="26606"/>
          <ac:spMkLst>
            <pc:docMk/>
            <pc:sldMk cId="3839826759" sldId="272"/>
            <ac:spMk id="2" creationId="{BD1BF7B5-B857-C126-D39C-E86C56EEDE22}"/>
          </ac:spMkLst>
        </pc:spChg>
        <pc:spChg chg="del">
          <ac:chgData name="Ezouhri, Adnane" userId="1cb7648d-872d-4bd0-bba7-6ffc651449af" providerId="ADAL" clId="{E42271E3-75DC-4C34-9E87-11CC7C782886}" dt="2024-05-02T21:50:28.290" v="114" actId="21"/>
          <ac:spMkLst>
            <pc:docMk/>
            <pc:sldMk cId="3839826759" sldId="272"/>
            <ac:spMk id="3" creationId="{A2F848B2-D2A9-EA08-A131-F789D34340DF}"/>
          </ac:spMkLst>
        </pc:spChg>
        <pc:spChg chg="mod ord">
          <ac:chgData name="Ezouhri, Adnane" userId="1cb7648d-872d-4bd0-bba7-6ffc651449af" providerId="ADAL" clId="{E42271E3-75DC-4C34-9E87-11CC7C782886}" dt="2024-05-02T22:01:47.909" v="146" actId="26606"/>
          <ac:spMkLst>
            <pc:docMk/>
            <pc:sldMk cId="3839826759" sldId="272"/>
            <ac:spMk id="4" creationId="{FA74E65A-EA12-4532-DA94-542AE5FE11A7}"/>
          </ac:spMkLst>
        </pc:spChg>
        <pc:spChg chg="add del mod">
          <ac:chgData name="Ezouhri, Adnane" userId="1cb7648d-872d-4bd0-bba7-6ffc651449af" providerId="ADAL" clId="{E42271E3-75DC-4C34-9E87-11CC7C782886}" dt="2024-05-02T21:58:50.149" v="130" actId="21"/>
          <ac:spMkLst>
            <pc:docMk/>
            <pc:sldMk cId="3839826759" sldId="272"/>
            <ac:spMk id="5" creationId="{564924BB-4408-CD0B-3081-FF8214C0F144}"/>
          </ac:spMkLst>
        </pc:spChg>
        <pc:spChg chg="add">
          <ac:chgData name="Ezouhri, Adnane" userId="1cb7648d-872d-4bd0-bba7-6ffc651449af" providerId="ADAL" clId="{E42271E3-75DC-4C34-9E87-11CC7C782886}" dt="2024-05-02T21:59:00.837" v="131"/>
          <ac:spMkLst>
            <pc:docMk/>
            <pc:sldMk cId="3839826759" sldId="272"/>
            <ac:spMk id="6" creationId="{0E6324FD-5A04-07CC-95A1-DAE015F85E80}"/>
          </ac:spMkLst>
        </pc:spChg>
        <pc:spChg chg="add mod">
          <ac:chgData name="Ezouhri, Adnane" userId="1cb7648d-872d-4bd0-bba7-6ffc651449af" providerId="ADAL" clId="{E42271E3-75DC-4C34-9E87-11CC7C782886}" dt="2024-05-02T22:06:18.781" v="160" actId="207"/>
          <ac:spMkLst>
            <pc:docMk/>
            <pc:sldMk cId="3839826759" sldId="272"/>
            <ac:spMk id="7" creationId="{050C4B0E-BD18-0FFF-D771-A6E81FC182D0}"/>
          </ac:spMkLst>
        </pc:spChg>
        <pc:spChg chg="add del">
          <ac:chgData name="Ezouhri, Adnane" userId="1cb7648d-872d-4bd0-bba7-6ffc651449af" providerId="ADAL" clId="{E42271E3-75DC-4C34-9E87-11CC7C782886}" dt="2024-05-02T22:01:47.878" v="145" actId="26606"/>
          <ac:spMkLst>
            <pc:docMk/>
            <pc:sldMk cId="3839826759" sldId="272"/>
            <ac:spMk id="3089" creationId="{EDC07B27-4E3C-4BCF-ABDB-6AA72857C058}"/>
          </ac:spMkLst>
        </pc:spChg>
        <pc:spChg chg="add del">
          <ac:chgData name="Ezouhri, Adnane" userId="1cb7648d-872d-4bd0-bba7-6ffc651449af" providerId="ADAL" clId="{E42271E3-75DC-4C34-9E87-11CC7C782886}" dt="2024-05-02T22:01:47.878" v="145" actId="26606"/>
          <ac:spMkLst>
            <pc:docMk/>
            <pc:sldMk cId="3839826759" sldId="272"/>
            <ac:spMk id="3091" creationId="{83D11BE6-2A04-4DBB-842D-88602B5EC728}"/>
          </ac:spMkLst>
        </pc:spChg>
        <pc:spChg chg="add del">
          <ac:chgData name="Ezouhri, Adnane" userId="1cb7648d-872d-4bd0-bba7-6ffc651449af" providerId="ADAL" clId="{E42271E3-75DC-4C34-9E87-11CC7C782886}" dt="2024-05-02T22:01:47.878" v="145" actId="26606"/>
          <ac:spMkLst>
            <pc:docMk/>
            <pc:sldMk cId="3839826759" sldId="272"/>
            <ac:spMk id="3093" creationId="{2A05E02A-9AA9-45EC-B87B-B46F043F3F97}"/>
          </ac:spMkLst>
        </pc:spChg>
        <pc:spChg chg="add del">
          <ac:chgData name="Ezouhri, Adnane" userId="1cb7648d-872d-4bd0-bba7-6ffc651449af" providerId="ADAL" clId="{E42271E3-75DC-4C34-9E87-11CC7C782886}" dt="2024-05-02T22:01:47.878" v="145" actId="26606"/>
          <ac:spMkLst>
            <pc:docMk/>
            <pc:sldMk cId="3839826759" sldId="272"/>
            <ac:spMk id="3095" creationId="{0E91EDBA-E8E0-4575-8147-B700345215CE}"/>
          </ac:spMkLst>
        </pc:spChg>
        <pc:spChg chg="add del">
          <ac:chgData name="Ezouhri, Adnane" userId="1cb7648d-872d-4bd0-bba7-6ffc651449af" providerId="ADAL" clId="{E42271E3-75DC-4C34-9E87-11CC7C782886}" dt="2024-05-02T22:01:47.878" v="145" actId="26606"/>
          <ac:spMkLst>
            <pc:docMk/>
            <pc:sldMk cId="3839826759" sldId="272"/>
            <ac:spMk id="3097" creationId="{DFEE4473-A122-4E96-8C31-B4C5AAA274FD}"/>
          </ac:spMkLst>
        </pc:spChg>
        <pc:spChg chg="add">
          <ac:chgData name="Ezouhri, Adnane" userId="1cb7648d-872d-4bd0-bba7-6ffc651449af" providerId="ADAL" clId="{E42271E3-75DC-4C34-9E87-11CC7C782886}" dt="2024-05-02T22:01:47.909" v="146" actId="26606"/>
          <ac:spMkLst>
            <pc:docMk/>
            <pc:sldMk cId="3839826759" sldId="272"/>
            <ac:spMk id="3099" creationId="{9CB95732-565A-4D2C-A3AB-CC460C0D3826}"/>
          </ac:spMkLst>
        </pc:spChg>
        <pc:spChg chg="add">
          <ac:chgData name="Ezouhri, Adnane" userId="1cb7648d-872d-4bd0-bba7-6ffc651449af" providerId="ADAL" clId="{E42271E3-75DC-4C34-9E87-11CC7C782886}" dt="2024-05-02T22:01:47.909" v="146" actId="26606"/>
          <ac:spMkLst>
            <pc:docMk/>
            <pc:sldMk cId="3839826759" sldId="272"/>
            <ac:spMk id="3100" creationId="{77F1AF47-AE98-4034-BD91-1976FA4D9C4C}"/>
          </ac:spMkLst>
        </pc:spChg>
        <pc:spChg chg="add">
          <ac:chgData name="Ezouhri, Adnane" userId="1cb7648d-872d-4bd0-bba7-6ffc651449af" providerId="ADAL" clId="{E42271E3-75DC-4C34-9E87-11CC7C782886}" dt="2024-05-02T22:01:47.909" v="146" actId="26606"/>
          <ac:spMkLst>
            <pc:docMk/>
            <pc:sldMk cId="3839826759" sldId="272"/>
            <ac:spMk id="3101" creationId="{8EC0EE2B-2029-48DD-893D-F528E651B07D}"/>
          </ac:spMkLst>
        </pc:spChg>
        <pc:spChg chg="add">
          <ac:chgData name="Ezouhri, Adnane" userId="1cb7648d-872d-4bd0-bba7-6ffc651449af" providerId="ADAL" clId="{E42271E3-75DC-4C34-9E87-11CC7C782886}" dt="2024-05-02T22:01:47.909" v="146" actId="26606"/>
          <ac:spMkLst>
            <pc:docMk/>
            <pc:sldMk cId="3839826759" sldId="272"/>
            <ac:spMk id="3102" creationId="{45AE1D08-1ED1-4F59-B42F-4D8EA33DC8C6}"/>
          </ac:spMkLst>
        </pc:spChg>
        <pc:spChg chg="add">
          <ac:chgData name="Ezouhri, Adnane" userId="1cb7648d-872d-4bd0-bba7-6ffc651449af" providerId="ADAL" clId="{E42271E3-75DC-4C34-9E87-11CC7C782886}" dt="2024-05-02T22:01:47.909" v="146" actId="26606"/>
          <ac:spMkLst>
            <pc:docMk/>
            <pc:sldMk cId="3839826759" sldId="272"/>
            <ac:spMk id="3103" creationId="{9A79B912-88EA-4640-BDEB-51B3B11A026A}"/>
          </ac:spMkLst>
        </pc:spChg>
        <pc:picChg chg="add mod ord">
          <ac:chgData name="Ezouhri, Adnane" userId="1cb7648d-872d-4bd0-bba7-6ffc651449af" providerId="ADAL" clId="{E42271E3-75DC-4C34-9E87-11CC7C782886}" dt="2024-05-02T22:02:05.950" v="151" actId="1076"/>
          <ac:picMkLst>
            <pc:docMk/>
            <pc:sldMk cId="3839826759" sldId="272"/>
            <ac:picMk id="3074" creationId="{109533C9-C464-5D3B-0930-010A2C823859}"/>
          </ac:picMkLst>
        </pc:picChg>
        <pc:picChg chg="add del">
          <ac:chgData name="Ezouhri, Adnane" userId="1cb7648d-872d-4bd0-bba7-6ffc651449af" providerId="ADAL" clId="{E42271E3-75DC-4C34-9E87-11CC7C782886}" dt="2024-05-02T21:58:29.377" v="127" actId="21"/>
          <ac:picMkLst>
            <pc:docMk/>
            <pc:sldMk cId="3839826759" sldId="272"/>
            <ac:picMk id="3076" creationId="{F15265CD-607F-E8C9-7702-9CCF2E5D9E19}"/>
          </ac:picMkLst>
        </pc:picChg>
        <pc:picChg chg="add mod ord">
          <ac:chgData name="Ezouhri, Adnane" userId="1cb7648d-872d-4bd0-bba7-6ffc651449af" providerId="ADAL" clId="{E42271E3-75DC-4C34-9E87-11CC7C782886}" dt="2024-05-02T22:02:14.845" v="152" actId="1076"/>
          <ac:picMkLst>
            <pc:docMk/>
            <pc:sldMk cId="3839826759" sldId="272"/>
            <ac:picMk id="3082" creationId="{2AA8BB08-87BD-6248-0E2C-F0D6DAC4C49C}"/>
          </ac:picMkLst>
        </pc:picChg>
        <pc:picChg chg="add del mod">
          <ac:chgData name="Ezouhri, Adnane" userId="1cb7648d-872d-4bd0-bba7-6ffc651449af" providerId="ADAL" clId="{E42271E3-75DC-4C34-9E87-11CC7C782886}" dt="2024-05-02T22:06:17.949" v="159" actId="21"/>
          <ac:picMkLst>
            <pc:docMk/>
            <pc:sldMk cId="3839826759" sldId="272"/>
            <ac:picMk id="3084" creationId="{4E6838E9-D2CC-6109-8204-E99E8BF7E3AA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5137A0-BD09-40E3-A48A-6DC1E81F79F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CC9AE50-D348-403C-8C64-3EA556D881B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Doom Scrolling</a:t>
          </a:r>
        </a:p>
      </dgm:t>
    </dgm:pt>
    <dgm:pt modelId="{2B05BB06-5575-4E21-9B9F-AFF61144207D}" type="parTrans" cxnId="{F53D346E-A018-4A96-84CE-11D7E4949D76}">
      <dgm:prSet/>
      <dgm:spPr/>
      <dgm:t>
        <a:bodyPr/>
        <a:lstStyle/>
        <a:p>
          <a:endParaRPr lang="en-US"/>
        </a:p>
      </dgm:t>
    </dgm:pt>
    <dgm:pt modelId="{73F71568-F441-4B82-96F8-60F820C6B624}" type="sibTrans" cxnId="{F53D346E-A018-4A96-84CE-11D7E4949D76}">
      <dgm:prSet/>
      <dgm:spPr/>
      <dgm:t>
        <a:bodyPr/>
        <a:lstStyle/>
        <a:p>
          <a:endParaRPr lang="en-US"/>
        </a:p>
      </dgm:t>
    </dgm:pt>
    <dgm:pt modelId="{9FD82A16-B422-4C31-B4F6-278AC6FD2394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40D44832-062A-4DA9-A5E8-0024F318BB7A}" type="parTrans" cxnId="{938127CB-BC4E-44D7-B61B-C05ABC589E3D}">
      <dgm:prSet/>
      <dgm:spPr/>
      <dgm:t>
        <a:bodyPr/>
        <a:lstStyle/>
        <a:p>
          <a:endParaRPr lang="en-US"/>
        </a:p>
      </dgm:t>
    </dgm:pt>
    <dgm:pt modelId="{BECBDAA3-BEB3-4ADD-ADBD-0D3056CA5599}" type="sibTrans" cxnId="{938127CB-BC4E-44D7-B61B-C05ABC589E3D}">
      <dgm:prSet/>
      <dgm:spPr/>
      <dgm:t>
        <a:bodyPr/>
        <a:lstStyle/>
        <a:p>
          <a:endParaRPr lang="en-US"/>
        </a:p>
      </dgm:t>
    </dgm:pt>
    <dgm:pt modelId="{66FBAA62-42E2-4711-A1CD-4BE91EFC826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Application</a:t>
          </a:r>
        </a:p>
      </dgm:t>
    </dgm:pt>
    <dgm:pt modelId="{9ED32995-BF26-43FD-B8B2-AAED19A497AD}" type="parTrans" cxnId="{B1A76A9C-95E4-459E-85BE-CEFCE890277A}">
      <dgm:prSet/>
      <dgm:spPr/>
      <dgm:t>
        <a:bodyPr/>
        <a:lstStyle/>
        <a:p>
          <a:endParaRPr lang="en-US"/>
        </a:p>
      </dgm:t>
    </dgm:pt>
    <dgm:pt modelId="{710430CE-E07B-4557-86ED-AF304DCC2285}" type="sibTrans" cxnId="{B1A76A9C-95E4-459E-85BE-CEFCE890277A}">
      <dgm:prSet/>
      <dgm:spPr/>
      <dgm:t>
        <a:bodyPr/>
        <a:lstStyle/>
        <a:p>
          <a:endParaRPr lang="en-US"/>
        </a:p>
      </dgm:t>
    </dgm:pt>
    <dgm:pt modelId="{D9304F06-FCAF-422E-9694-4C3C70E873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Chrome Extension, Mobile/Web App</a:t>
          </a:r>
        </a:p>
      </dgm:t>
    </dgm:pt>
    <dgm:pt modelId="{836211C4-1A8C-4425-A0F3-EB074F0AB37F}" type="parTrans" cxnId="{9D02A10B-CC55-44D1-B765-8E7AAE1B2FF9}">
      <dgm:prSet/>
      <dgm:spPr/>
      <dgm:t>
        <a:bodyPr/>
        <a:lstStyle/>
        <a:p>
          <a:endParaRPr lang="en-US"/>
        </a:p>
      </dgm:t>
    </dgm:pt>
    <dgm:pt modelId="{2042211E-C372-44F9-B058-5C6684B13043}" type="sibTrans" cxnId="{9D02A10B-CC55-44D1-B765-8E7AAE1B2FF9}">
      <dgm:prSet/>
      <dgm:spPr/>
      <dgm:t>
        <a:bodyPr/>
        <a:lstStyle/>
        <a:p>
          <a:endParaRPr lang="en-US"/>
        </a:p>
      </dgm:t>
    </dgm:pt>
    <dgm:pt modelId="{A789C12A-EC27-4CB2-801F-B6DA9D79097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Increase Productivity</a:t>
          </a:r>
        </a:p>
      </dgm:t>
    </dgm:pt>
    <dgm:pt modelId="{DDF70B4B-0301-4A1D-AA80-D15D997E1563}" type="parTrans" cxnId="{3AB5BC3F-6DD5-4AB8-8FF2-C6C3FEF19293}">
      <dgm:prSet/>
      <dgm:spPr/>
      <dgm:t>
        <a:bodyPr/>
        <a:lstStyle/>
        <a:p>
          <a:endParaRPr lang="en-US"/>
        </a:p>
      </dgm:t>
    </dgm:pt>
    <dgm:pt modelId="{DE919473-41D1-4E47-BAD2-F18529DCC6D6}" type="sibTrans" cxnId="{3AB5BC3F-6DD5-4AB8-8FF2-C6C3FEF19293}">
      <dgm:prSet/>
      <dgm:spPr/>
      <dgm:t>
        <a:bodyPr/>
        <a:lstStyle/>
        <a:p>
          <a:endParaRPr lang="en-US"/>
        </a:p>
      </dgm:t>
    </dgm:pt>
    <dgm:pt modelId="{C816E793-A732-45C2-B71B-DD198B3E1BB8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6B20C77F-6D0A-459F-802B-04F3D2A1FA15}" type="parTrans" cxnId="{B50C22D6-68B4-4C15-A442-F32D95683114}">
      <dgm:prSet/>
      <dgm:spPr/>
      <dgm:t>
        <a:bodyPr/>
        <a:lstStyle/>
        <a:p>
          <a:endParaRPr lang="en-US"/>
        </a:p>
      </dgm:t>
    </dgm:pt>
    <dgm:pt modelId="{09F3F47B-B39C-42F6-8C2D-8F131984CFE6}" type="sibTrans" cxnId="{B50C22D6-68B4-4C15-A442-F32D95683114}">
      <dgm:prSet/>
      <dgm:spPr/>
      <dgm:t>
        <a:bodyPr/>
        <a:lstStyle/>
        <a:p>
          <a:endParaRPr lang="en-US"/>
        </a:p>
      </dgm:t>
    </dgm:pt>
    <dgm:pt modelId="{E865EF4C-B838-4D1C-BC86-200927B6174B}" type="pres">
      <dgm:prSet presAssocID="{4C5137A0-BD09-40E3-A48A-6DC1E81F79FD}" presName="root" presStyleCnt="0">
        <dgm:presLayoutVars>
          <dgm:dir/>
          <dgm:resizeHandles val="exact"/>
        </dgm:presLayoutVars>
      </dgm:prSet>
      <dgm:spPr/>
    </dgm:pt>
    <dgm:pt modelId="{C29BFF7F-CF92-4FE5-9857-3CE9149A89B4}" type="pres">
      <dgm:prSet presAssocID="{1CC9AE50-D348-403C-8C64-3EA556D881BA}" presName="compNode" presStyleCnt="0"/>
      <dgm:spPr/>
    </dgm:pt>
    <dgm:pt modelId="{6C3D160A-A3A3-4F0D-8F9F-21D8112F6773}" type="pres">
      <dgm:prSet presAssocID="{1CC9AE50-D348-403C-8C64-3EA556D881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"/>
        </a:ext>
      </dgm:extLst>
    </dgm:pt>
    <dgm:pt modelId="{FFC19EA9-BA91-469D-920C-C433D911C000}" type="pres">
      <dgm:prSet presAssocID="{1CC9AE50-D348-403C-8C64-3EA556D881BA}" presName="iconSpace" presStyleCnt="0"/>
      <dgm:spPr/>
    </dgm:pt>
    <dgm:pt modelId="{DB55E6DE-77B3-4EAF-A97B-37A674962ACF}" type="pres">
      <dgm:prSet presAssocID="{1CC9AE50-D348-403C-8C64-3EA556D881BA}" presName="parTx" presStyleLbl="revTx" presStyleIdx="0" presStyleCnt="6">
        <dgm:presLayoutVars>
          <dgm:chMax val="0"/>
          <dgm:chPref val="0"/>
        </dgm:presLayoutVars>
      </dgm:prSet>
      <dgm:spPr/>
    </dgm:pt>
    <dgm:pt modelId="{C021761B-E801-47A3-AD46-8377CDC0F973}" type="pres">
      <dgm:prSet presAssocID="{1CC9AE50-D348-403C-8C64-3EA556D881BA}" presName="txSpace" presStyleCnt="0"/>
      <dgm:spPr/>
    </dgm:pt>
    <dgm:pt modelId="{F59D3A2F-665A-47BE-B2C0-7D49C07AE1BD}" type="pres">
      <dgm:prSet presAssocID="{1CC9AE50-D348-403C-8C64-3EA556D881BA}" presName="desTx" presStyleLbl="revTx" presStyleIdx="1" presStyleCnt="6">
        <dgm:presLayoutVars/>
      </dgm:prSet>
      <dgm:spPr/>
    </dgm:pt>
    <dgm:pt modelId="{ED4CA221-6557-4027-8040-F5F1964AC0CD}" type="pres">
      <dgm:prSet presAssocID="{73F71568-F441-4B82-96F8-60F820C6B624}" presName="sibTrans" presStyleCnt="0"/>
      <dgm:spPr/>
    </dgm:pt>
    <dgm:pt modelId="{4F5328CC-115A-4B7A-9921-6298F6946C6E}" type="pres">
      <dgm:prSet presAssocID="{66FBAA62-42E2-4711-A1CD-4BE91EFC8263}" presName="compNode" presStyleCnt="0"/>
      <dgm:spPr/>
    </dgm:pt>
    <dgm:pt modelId="{BE6D1E13-DA5E-438F-9328-FB221E4C876F}" type="pres">
      <dgm:prSet presAssocID="{66FBAA62-42E2-4711-A1CD-4BE91EFC826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E5A6CD34-5E3A-4799-9B96-080661A4F019}" type="pres">
      <dgm:prSet presAssocID="{66FBAA62-42E2-4711-A1CD-4BE91EFC8263}" presName="iconSpace" presStyleCnt="0"/>
      <dgm:spPr/>
    </dgm:pt>
    <dgm:pt modelId="{3E4CC659-E9FE-4992-B0BA-32CA4E1A6283}" type="pres">
      <dgm:prSet presAssocID="{66FBAA62-42E2-4711-A1CD-4BE91EFC8263}" presName="parTx" presStyleLbl="revTx" presStyleIdx="2" presStyleCnt="6">
        <dgm:presLayoutVars>
          <dgm:chMax val="0"/>
          <dgm:chPref val="0"/>
        </dgm:presLayoutVars>
      </dgm:prSet>
      <dgm:spPr/>
    </dgm:pt>
    <dgm:pt modelId="{104D90A1-5F98-4065-88F7-3E0DA9DDF065}" type="pres">
      <dgm:prSet presAssocID="{66FBAA62-42E2-4711-A1CD-4BE91EFC8263}" presName="txSpace" presStyleCnt="0"/>
      <dgm:spPr/>
    </dgm:pt>
    <dgm:pt modelId="{E40B6DA1-C654-4106-83E5-FF0D80319AC3}" type="pres">
      <dgm:prSet presAssocID="{66FBAA62-42E2-4711-A1CD-4BE91EFC8263}" presName="desTx" presStyleLbl="revTx" presStyleIdx="3" presStyleCnt="6">
        <dgm:presLayoutVars/>
      </dgm:prSet>
      <dgm:spPr/>
    </dgm:pt>
    <dgm:pt modelId="{29055321-0ED9-4627-A6CC-4C93AD5FC9DC}" type="pres">
      <dgm:prSet presAssocID="{710430CE-E07B-4557-86ED-AF304DCC2285}" presName="sibTrans" presStyleCnt="0"/>
      <dgm:spPr/>
    </dgm:pt>
    <dgm:pt modelId="{F02BEC70-5C34-40C6-8D47-6519ED9126B8}" type="pres">
      <dgm:prSet presAssocID="{A789C12A-EC27-4CB2-801F-B6DA9D79097A}" presName="compNode" presStyleCnt="0"/>
      <dgm:spPr/>
    </dgm:pt>
    <dgm:pt modelId="{ECABE440-5BB3-4A5B-B111-B686185AA934}" type="pres">
      <dgm:prSet presAssocID="{A789C12A-EC27-4CB2-801F-B6DA9D7909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DC7AAD2-F66A-4D4B-95C5-8631F9E912FA}" type="pres">
      <dgm:prSet presAssocID="{A789C12A-EC27-4CB2-801F-B6DA9D79097A}" presName="iconSpace" presStyleCnt="0"/>
      <dgm:spPr/>
    </dgm:pt>
    <dgm:pt modelId="{4B0BE7EF-050A-441A-B22C-2131CB7F8B09}" type="pres">
      <dgm:prSet presAssocID="{A789C12A-EC27-4CB2-801F-B6DA9D79097A}" presName="parTx" presStyleLbl="revTx" presStyleIdx="4" presStyleCnt="6">
        <dgm:presLayoutVars>
          <dgm:chMax val="0"/>
          <dgm:chPref val="0"/>
        </dgm:presLayoutVars>
      </dgm:prSet>
      <dgm:spPr/>
    </dgm:pt>
    <dgm:pt modelId="{B5F1F0E1-F973-4402-931C-788544A2C6F2}" type="pres">
      <dgm:prSet presAssocID="{A789C12A-EC27-4CB2-801F-B6DA9D79097A}" presName="txSpace" presStyleCnt="0"/>
      <dgm:spPr/>
    </dgm:pt>
    <dgm:pt modelId="{48847C22-6CE3-4446-B55F-70D04A1925C8}" type="pres">
      <dgm:prSet presAssocID="{A789C12A-EC27-4CB2-801F-B6DA9D79097A}" presName="desTx" presStyleLbl="revTx" presStyleIdx="5" presStyleCnt="6">
        <dgm:presLayoutVars/>
      </dgm:prSet>
      <dgm:spPr/>
    </dgm:pt>
  </dgm:ptLst>
  <dgm:cxnLst>
    <dgm:cxn modelId="{9D02A10B-CC55-44D1-B765-8E7AAE1B2FF9}" srcId="{66FBAA62-42E2-4711-A1CD-4BE91EFC8263}" destId="{D9304F06-FCAF-422E-9694-4C3C70E87346}" srcOrd="0" destOrd="0" parTransId="{836211C4-1A8C-4425-A0F3-EB074F0AB37F}" sibTransId="{2042211E-C372-44F9-B058-5C6684B13043}"/>
    <dgm:cxn modelId="{7433F823-CEC9-0344-AA6E-BCB4CC9CA3B8}" type="presOf" srcId="{1CC9AE50-D348-403C-8C64-3EA556D881BA}" destId="{DB55E6DE-77B3-4EAF-A97B-37A674962ACF}" srcOrd="0" destOrd="0" presId="urn:microsoft.com/office/officeart/2018/5/layout/CenteredIconLabelDescriptionList"/>
    <dgm:cxn modelId="{5E0E923D-AB04-1D4A-A070-F7F4E2ACE079}" type="presOf" srcId="{A789C12A-EC27-4CB2-801F-B6DA9D79097A}" destId="{4B0BE7EF-050A-441A-B22C-2131CB7F8B09}" srcOrd="0" destOrd="0" presId="urn:microsoft.com/office/officeart/2018/5/layout/CenteredIconLabelDescriptionList"/>
    <dgm:cxn modelId="{3AB5BC3F-6DD5-4AB8-8FF2-C6C3FEF19293}" srcId="{4C5137A0-BD09-40E3-A48A-6DC1E81F79FD}" destId="{A789C12A-EC27-4CB2-801F-B6DA9D79097A}" srcOrd="2" destOrd="0" parTransId="{DDF70B4B-0301-4A1D-AA80-D15D997E1563}" sibTransId="{DE919473-41D1-4E47-BAD2-F18529DCC6D6}"/>
    <dgm:cxn modelId="{23E38357-5D91-2047-9340-FA97B0C3794A}" type="presOf" srcId="{66FBAA62-42E2-4711-A1CD-4BE91EFC8263}" destId="{3E4CC659-E9FE-4992-B0BA-32CA4E1A6283}" srcOrd="0" destOrd="0" presId="urn:microsoft.com/office/officeart/2018/5/layout/CenteredIconLabelDescriptionList"/>
    <dgm:cxn modelId="{F53D346E-A018-4A96-84CE-11D7E4949D76}" srcId="{4C5137A0-BD09-40E3-A48A-6DC1E81F79FD}" destId="{1CC9AE50-D348-403C-8C64-3EA556D881BA}" srcOrd="0" destOrd="0" parTransId="{2B05BB06-5575-4E21-9B9F-AFF61144207D}" sibTransId="{73F71568-F441-4B82-96F8-60F820C6B624}"/>
    <dgm:cxn modelId="{38CDCA75-B632-EA49-9BD1-BF526DE168EA}" type="presOf" srcId="{D9304F06-FCAF-422E-9694-4C3C70E87346}" destId="{E40B6DA1-C654-4106-83E5-FF0D80319AC3}" srcOrd="0" destOrd="0" presId="urn:microsoft.com/office/officeart/2018/5/layout/CenteredIconLabelDescriptionList"/>
    <dgm:cxn modelId="{B1A76A9C-95E4-459E-85BE-CEFCE890277A}" srcId="{4C5137A0-BD09-40E3-A48A-6DC1E81F79FD}" destId="{66FBAA62-42E2-4711-A1CD-4BE91EFC8263}" srcOrd="1" destOrd="0" parTransId="{9ED32995-BF26-43FD-B8B2-AAED19A497AD}" sibTransId="{710430CE-E07B-4557-86ED-AF304DCC2285}"/>
    <dgm:cxn modelId="{1AFF5CB1-7D04-264E-BF38-9A56AC5903F3}" type="presOf" srcId="{9FD82A16-B422-4C31-B4F6-278AC6FD2394}" destId="{F59D3A2F-665A-47BE-B2C0-7D49C07AE1BD}" srcOrd="0" destOrd="0" presId="urn:microsoft.com/office/officeart/2018/5/layout/CenteredIconLabelDescriptionList"/>
    <dgm:cxn modelId="{F7A179B7-00A4-9B4E-AA1F-BA5D78F3B20A}" type="presOf" srcId="{4C5137A0-BD09-40E3-A48A-6DC1E81F79FD}" destId="{E865EF4C-B838-4D1C-BC86-200927B6174B}" srcOrd="0" destOrd="0" presId="urn:microsoft.com/office/officeart/2018/5/layout/CenteredIconLabelDescriptionList"/>
    <dgm:cxn modelId="{938127CB-BC4E-44D7-B61B-C05ABC589E3D}" srcId="{1CC9AE50-D348-403C-8C64-3EA556D881BA}" destId="{9FD82A16-B422-4C31-B4F6-278AC6FD2394}" srcOrd="0" destOrd="0" parTransId="{40D44832-062A-4DA9-A5E8-0024F318BB7A}" sibTransId="{BECBDAA3-BEB3-4ADD-ADBD-0D3056CA5599}"/>
    <dgm:cxn modelId="{B50C22D6-68B4-4C15-A442-F32D95683114}" srcId="{A789C12A-EC27-4CB2-801F-B6DA9D79097A}" destId="{C816E793-A732-45C2-B71B-DD198B3E1BB8}" srcOrd="0" destOrd="0" parTransId="{6B20C77F-6D0A-459F-802B-04F3D2A1FA15}" sibTransId="{09F3F47B-B39C-42F6-8C2D-8F131984CFE6}"/>
    <dgm:cxn modelId="{83B216F8-9571-9B43-9ADE-9C142F292733}" type="presOf" srcId="{C816E793-A732-45C2-B71B-DD198B3E1BB8}" destId="{48847C22-6CE3-4446-B55F-70D04A1925C8}" srcOrd="0" destOrd="0" presId="urn:microsoft.com/office/officeart/2018/5/layout/CenteredIconLabelDescriptionList"/>
    <dgm:cxn modelId="{D47DB277-9320-3045-A17B-3F75B8075323}" type="presParOf" srcId="{E865EF4C-B838-4D1C-BC86-200927B6174B}" destId="{C29BFF7F-CF92-4FE5-9857-3CE9149A89B4}" srcOrd="0" destOrd="0" presId="urn:microsoft.com/office/officeart/2018/5/layout/CenteredIconLabelDescriptionList"/>
    <dgm:cxn modelId="{BABF045A-DAEC-E542-928B-71F46FCAD65C}" type="presParOf" srcId="{C29BFF7F-CF92-4FE5-9857-3CE9149A89B4}" destId="{6C3D160A-A3A3-4F0D-8F9F-21D8112F6773}" srcOrd="0" destOrd="0" presId="urn:microsoft.com/office/officeart/2018/5/layout/CenteredIconLabelDescriptionList"/>
    <dgm:cxn modelId="{D4B44F9E-173C-FA4A-97E7-9F31969A8DC0}" type="presParOf" srcId="{C29BFF7F-CF92-4FE5-9857-3CE9149A89B4}" destId="{FFC19EA9-BA91-469D-920C-C433D911C000}" srcOrd="1" destOrd="0" presId="urn:microsoft.com/office/officeart/2018/5/layout/CenteredIconLabelDescriptionList"/>
    <dgm:cxn modelId="{45F67A5D-D094-434A-A407-5747A2681302}" type="presParOf" srcId="{C29BFF7F-CF92-4FE5-9857-3CE9149A89B4}" destId="{DB55E6DE-77B3-4EAF-A97B-37A674962ACF}" srcOrd="2" destOrd="0" presId="urn:microsoft.com/office/officeart/2018/5/layout/CenteredIconLabelDescriptionList"/>
    <dgm:cxn modelId="{B7D5793D-D846-CF49-A33D-DD2FB2F9D2C6}" type="presParOf" srcId="{C29BFF7F-CF92-4FE5-9857-3CE9149A89B4}" destId="{C021761B-E801-47A3-AD46-8377CDC0F973}" srcOrd="3" destOrd="0" presId="urn:microsoft.com/office/officeart/2018/5/layout/CenteredIconLabelDescriptionList"/>
    <dgm:cxn modelId="{A03A2503-BFFD-C44C-9EB5-E104D4CF9FB5}" type="presParOf" srcId="{C29BFF7F-CF92-4FE5-9857-3CE9149A89B4}" destId="{F59D3A2F-665A-47BE-B2C0-7D49C07AE1BD}" srcOrd="4" destOrd="0" presId="urn:microsoft.com/office/officeart/2018/5/layout/CenteredIconLabelDescriptionList"/>
    <dgm:cxn modelId="{8F73BDD6-7E96-9443-8202-CA41B07242A2}" type="presParOf" srcId="{E865EF4C-B838-4D1C-BC86-200927B6174B}" destId="{ED4CA221-6557-4027-8040-F5F1964AC0CD}" srcOrd="1" destOrd="0" presId="urn:microsoft.com/office/officeart/2018/5/layout/CenteredIconLabelDescriptionList"/>
    <dgm:cxn modelId="{14DEB117-A5EB-B14D-809A-49CCF22B10E9}" type="presParOf" srcId="{E865EF4C-B838-4D1C-BC86-200927B6174B}" destId="{4F5328CC-115A-4B7A-9921-6298F6946C6E}" srcOrd="2" destOrd="0" presId="urn:microsoft.com/office/officeart/2018/5/layout/CenteredIconLabelDescriptionList"/>
    <dgm:cxn modelId="{B2F94B34-9E29-2B47-B3F1-DE3410377D3E}" type="presParOf" srcId="{4F5328CC-115A-4B7A-9921-6298F6946C6E}" destId="{BE6D1E13-DA5E-438F-9328-FB221E4C876F}" srcOrd="0" destOrd="0" presId="urn:microsoft.com/office/officeart/2018/5/layout/CenteredIconLabelDescriptionList"/>
    <dgm:cxn modelId="{8157CB94-1F1B-704C-9D30-C254CF540664}" type="presParOf" srcId="{4F5328CC-115A-4B7A-9921-6298F6946C6E}" destId="{E5A6CD34-5E3A-4799-9B96-080661A4F019}" srcOrd="1" destOrd="0" presId="urn:microsoft.com/office/officeart/2018/5/layout/CenteredIconLabelDescriptionList"/>
    <dgm:cxn modelId="{BD6BF2C9-B398-7140-BE93-DF378E7D2E11}" type="presParOf" srcId="{4F5328CC-115A-4B7A-9921-6298F6946C6E}" destId="{3E4CC659-E9FE-4992-B0BA-32CA4E1A6283}" srcOrd="2" destOrd="0" presId="urn:microsoft.com/office/officeart/2018/5/layout/CenteredIconLabelDescriptionList"/>
    <dgm:cxn modelId="{3ADC5FF8-9EBC-B344-A264-66972770F06F}" type="presParOf" srcId="{4F5328CC-115A-4B7A-9921-6298F6946C6E}" destId="{104D90A1-5F98-4065-88F7-3E0DA9DDF065}" srcOrd="3" destOrd="0" presId="urn:microsoft.com/office/officeart/2018/5/layout/CenteredIconLabelDescriptionList"/>
    <dgm:cxn modelId="{BA2327BE-F642-B841-A3C5-242368A27D05}" type="presParOf" srcId="{4F5328CC-115A-4B7A-9921-6298F6946C6E}" destId="{E40B6DA1-C654-4106-83E5-FF0D80319AC3}" srcOrd="4" destOrd="0" presId="urn:microsoft.com/office/officeart/2018/5/layout/CenteredIconLabelDescriptionList"/>
    <dgm:cxn modelId="{C83F2D62-7F57-2D45-826E-2CDAA863912C}" type="presParOf" srcId="{E865EF4C-B838-4D1C-BC86-200927B6174B}" destId="{29055321-0ED9-4627-A6CC-4C93AD5FC9DC}" srcOrd="3" destOrd="0" presId="urn:microsoft.com/office/officeart/2018/5/layout/CenteredIconLabelDescriptionList"/>
    <dgm:cxn modelId="{D7B5ACFF-C2CA-484F-A662-49785F6E4617}" type="presParOf" srcId="{E865EF4C-B838-4D1C-BC86-200927B6174B}" destId="{F02BEC70-5C34-40C6-8D47-6519ED9126B8}" srcOrd="4" destOrd="0" presId="urn:microsoft.com/office/officeart/2018/5/layout/CenteredIconLabelDescriptionList"/>
    <dgm:cxn modelId="{39863E37-8ECB-9E42-8EB9-F32FE981C48E}" type="presParOf" srcId="{F02BEC70-5C34-40C6-8D47-6519ED9126B8}" destId="{ECABE440-5BB3-4A5B-B111-B686185AA934}" srcOrd="0" destOrd="0" presId="urn:microsoft.com/office/officeart/2018/5/layout/CenteredIconLabelDescriptionList"/>
    <dgm:cxn modelId="{EB2D8BD1-5F38-1644-91EC-DF1FFC9AC091}" type="presParOf" srcId="{F02BEC70-5C34-40C6-8D47-6519ED9126B8}" destId="{FDC7AAD2-F66A-4D4B-95C5-8631F9E912FA}" srcOrd="1" destOrd="0" presId="urn:microsoft.com/office/officeart/2018/5/layout/CenteredIconLabelDescriptionList"/>
    <dgm:cxn modelId="{0F97A0C1-DA15-4F43-A645-531B93749132}" type="presParOf" srcId="{F02BEC70-5C34-40C6-8D47-6519ED9126B8}" destId="{4B0BE7EF-050A-441A-B22C-2131CB7F8B09}" srcOrd="2" destOrd="0" presId="urn:microsoft.com/office/officeart/2018/5/layout/CenteredIconLabelDescriptionList"/>
    <dgm:cxn modelId="{D8555049-A795-8245-BDE2-6BCE3DC08549}" type="presParOf" srcId="{F02BEC70-5C34-40C6-8D47-6519ED9126B8}" destId="{B5F1F0E1-F973-4402-931C-788544A2C6F2}" srcOrd="3" destOrd="0" presId="urn:microsoft.com/office/officeart/2018/5/layout/CenteredIconLabelDescriptionList"/>
    <dgm:cxn modelId="{D4C76A79-77AF-114E-961F-0DF82E72DAD2}" type="presParOf" srcId="{F02BEC70-5C34-40C6-8D47-6519ED9126B8}" destId="{48847C22-6CE3-4446-B55F-70D04A1925C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4A915E-E422-411A-87BB-0BF54A432F32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E54369-013B-4C4B-84A1-64086612C0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FF0000"/>
              </a:solidFill>
            </a:rPr>
            <a:t>Mobile</a:t>
          </a:r>
          <a:r>
            <a:rPr lang="en-US" dirty="0"/>
            <a:t>: React native vs Flutter/Swift</a:t>
          </a:r>
        </a:p>
      </dgm:t>
    </dgm:pt>
    <dgm:pt modelId="{E73F2DB7-AFBC-446C-B006-CB62DC853BFF}" type="parTrans" cxnId="{5B91A746-83B2-4F66-8110-46B4AE57D268}">
      <dgm:prSet/>
      <dgm:spPr/>
      <dgm:t>
        <a:bodyPr/>
        <a:lstStyle/>
        <a:p>
          <a:endParaRPr lang="en-US"/>
        </a:p>
      </dgm:t>
    </dgm:pt>
    <dgm:pt modelId="{44DABEE2-4F6F-4587-827D-FEF5AF1D9CB5}" type="sibTrans" cxnId="{5B91A746-83B2-4F66-8110-46B4AE57D26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799F35A-2AF8-48DB-98D5-C7A1B8503E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FF0000"/>
              </a:solidFill>
            </a:rPr>
            <a:t>Web</a:t>
          </a:r>
          <a:r>
            <a:rPr lang="en-US" dirty="0"/>
            <a:t> UI: React vs Angular/HTML,CSS</a:t>
          </a:r>
        </a:p>
      </dgm:t>
    </dgm:pt>
    <dgm:pt modelId="{301D1329-2B1F-4141-AAC9-C036A5212AE8}" type="parTrans" cxnId="{EFA66F0E-1DE9-46BC-BC79-13DBDC2A2F8F}">
      <dgm:prSet/>
      <dgm:spPr/>
      <dgm:t>
        <a:bodyPr/>
        <a:lstStyle/>
        <a:p>
          <a:endParaRPr lang="en-US"/>
        </a:p>
      </dgm:t>
    </dgm:pt>
    <dgm:pt modelId="{97AD58C5-60EC-4AF3-8D0D-9CE74812A58B}" type="sibTrans" cxnId="{EFA66F0E-1DE9-46BC-BC79-13DBDC2A2F8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E087B0A-A09E-4EFC-BD57-C86BD0A8C8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FF0000"/>
              </a:solidFill>
            </a:rPr>
            <a:t>Backend</a:t>
          </a:r>
          <a:r>
            <a:rPr lang="en-US" dirty="0"/>
            <a:t>: Node JS vs Python</a:t>
          </a:r>
        </a:p>
      </dgm:t>
    </dgm:pt>
    <dgm:pt modelId="{9BCFC7FC-EE75-4F37-8937-095B61247370}" type="parTrans" cxnId="{715DC634-8D11-40F6-B693-9F1C2ECDD1DB}">
      <dgm:prSet/>
      <dgm:spPr/>
      <dgm:t>
        <a:bodyPr/>
        <a:lstStyle/>
        <a:p>
          <a:endParaRPr lang="en-US"/>
        </a:p>
      </dgm:t>
    </dgm:pt>
    <dgm:pt modelId="{D16E52DF-FE55-44B6-A745-15ECFD9E32E0}" type="sibTrans" cxnId="{715DC634-8D11-40F6-B693-9F1C2ECDD1D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1508D12-3D8A-437A-A3A5-34128D508E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FF0000"/>
              </a:solidFill>
            </a:rPr>
            <a:t>Database</a:t>
          </a:r>
          <a:r>
            <a:rPr lang="en-US" dirty="0"/>
            <a:t>: Mongo DB vs SQL </a:t>
          </a:r>
        </a:p>
      </dgm:t>
    </dgm:pt>
    <dgm:pt modelId="{100716C7-B003-463F-A31B-F6C1E67EBD4F}" type="parTrans" cxnId="{FFC56A2A-B1FF-43EC-B161-74909BD93FAF}">
      <dgm:prSet/>
      <dgm:spPr/>
      <dgm:t>
        <a:bodyPr/>
        <a:lstStyle/>
        <a:p>
          <a:endParaRPr lang="en-US"/>
        </a:p>
      </dgm:t>
    </dgm:pt>
    <dgm:pt modelId="{462353E2-1E9D-4AB5-9E37-574B7BF859CF}" type="sibTrans" cxnId="{FFC56A2A-B1FF-43EC-B161-74909BD93FAF}">
      <dgm:prSet/>
      <dgm:spPr/>
      <dgm:t>
        <a:bodyPr/>
        <a:lstStyle/>
        <a:p>
          <a:endParaRPr lang="en-US"/>
        </a:p>
      </dgm:t>
    </dgm:pt>
    <dgm:pt modelId="{2F362999-B72B-4205-BC9C-CC6AEA35D7DF}" type="pres">
      <dgm:prSet presAssocID="{B54A915E-E422-411A-87BB-0BF54A432F32}" presName="root" presStyleCnt="0">
        <dgm:presLayoutVars>
          <dgm:dir/>
          <dgm:resizeHandles val="exact"/>
        </dgm:presLayoutVars>
      </dgm:prSet>
      <dgm:spPr/>
    </dgm:pt>
    <dgm:pt modelId="{794F5F84-DFC6-4E2B-9C83-0D203F99FC5F}" type="pres">
      <dgm:prSet presAssocID="{B54A915E-E422-411A-87BB-0BF54A432F32}" presName="container" presStyleCnt="0">
        <dgm:presLayoutVars>
          <dgm:dir/>
          <dgm:resizeHandles val="exact"/>
        </dgm:presLayoutVars>
      </dgm:prSet>
      <dgm:spPr/>
    </dgm:pt>
    <dgm:pt modelId="{EF8BCE71-2D53-4F32-A28B-90F36A5F605B}" type="pres">
      <dgm:prSet presAssocID="{BCE54369-013B-4C4B-84A1-64086612C0A7}" presName="compNode" presStyleCnt="0"/>
      <dgm:spPr/>
    </dgm:pt>
    <dgm:pt modelId="{D25B4DE8-077E-48B4-83A5-F0240CC2AF8B}" type="pres">
      <dgm:prSet presAssocID="{BCE54369-013B-4C4B-84A1-64086612C0A7}" presName="iconBgRect" presStyleLbl="bgShp" presStyleIdx="0" presStyleCnt="4"/>
      <dgm:spPr/>
    </dgm:pt>
    <dgm:pt modelId="{70FB5A98-591A-4971-A42D-13935F8F7B1A}" type="pres">
      <dgm:prSet presAssocID="{BCE54369-013B-4C4B-84A1-64086612C0A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arrow"/>
        </a:ext>
      </dgm:extLst>
    </dgm:pt>
    <dgm:pt modelId="{17701DAB-A6FA-4B42-B839-783C1E1B88FB}" type="pres">
      <dgm:prSet presAssocID="{BCE54369-013B-4C4B-84A1-64086612C0A7}" presName="spaceRect" presStyleCnt="0"/>
      <dgm:spPr/>
    </dgm:pt>
    <dgm:pt modelId="{89A68E16-CD8E-4573-8B99-6BFEA7839D7B}" type="pres">
      <dgm:prSet presAssocID="{BCE54369-013B-4C4B-84A1-64086612C0A7}" presName="textRect" presStyleLbl="revTx" presStyleIdx="0" presStyleCnt="4">
        <dgm:presLayoutVars>
          <dgm:chMax val="1"/>
          <dgm:chPref val="1"/>
        </dgm:presLayoutVars>
      </dgm:prSet>
      <dgm:spPr/>
    </dgm:pt>
    <dgm:pt modelId="{CAD33014-7035-4ABF-822C-880BA0C374D2}" type="pres">
      <dgm:prSet presAssocID="{44DABEE2-4F6F-4587-827D-FEF5AF1D9CB5}" presName="sibTrans" presStyleLbl="sibTrans2D1" presStyleIdx="0" presStyleCnt="0"/>
      <dgm:spPr/>
    </dgm:pt>
    <dgm:pt modelId="{73CF9B33-26F6-4CCC-B14B-AD9CB3183386}" type="pres">
      <dgm:prSet presAssocID="{1799F35A-2AF8-48DB-98D5-C7A1B8503E3D}" presName="compNode" presStyleCnt="0"/>
      <dgm:spPr/>
    </dgm:pt>
    <dgm:pt modelId="{85D7274E-FDB3-4327-9E30-A8111B7CCA4F}" type="pres">
      <dgm:prSet presAssocID="{1799F35A-2AF8-48DB-98D5-C7A1B8503E3D}" presName="iconBgRect" presStyleLbl="bgShp" presStyleIdx="1" presStyleCnt="4"/>
      <dgm:spPr/>
    </dgm:pt>
    <dgm:pt modelId="{DA298E8E-9F27-42B1-868C-ADA53E121874}" type="pres">
      <dgm:prSet presAssocID="{1799F35A-2AF8-48DB-98D5-C7A1B8503E3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D6A1478-514E-4D69-B6F5-4A3B2DEDCFE7}" type="pres">
      <dgm:prSet presAssocID="{1799F35A-2AF8-48DB-98D5-C7A1B8503E3D}" presName="spaceRect" presStyleCnt="0"/>
      <dgm:spPr/>
    </dgm:pt>
    <dgm:pt modelId="{D2417696-AC05-4567-8194-1C295A255655}" type="pres">
      <dgm:prSet presAssocID="{1799F35A-2AF8-48DB-98D5-C7A1B8503E3D}" presName="textRect" presStyleLbl="revTx" presStyleIdx="1" presStyleCnt="4">
        <dgm:presLayoutVars>
          <dgm:chMax val="1"/>
          <dgm:chPref val="1"/>
        </dgm:presLayoutVars>
      </dgm:prSet>
      <dgm:spPr/>
    </dgm:pt>
    <dgm:pt modelId="{2C9544DD-FDBF-4C12-8E2B-D0ED5852979A}" type="pres">
      <dgm:prSet presAssocID="{97AD58C5-60EC-4AF3-8D0D-9CE74812A58B}" presName="sibTrans" presStyleLbl="sibTrans2D1" presStyleIdx="0" presStyleCnt="0"/>
      <dgm:spPr/>
    </dgm:pt>
    <dgm:pt modelId="{7FC87717-CAEB-4A8F-A6AB-4CEB27C41269}" type="pres">
      <dgm:prSet presAssocID="{AE087B0A-A09E-4EFC-BD57-C86BD0A8C8F0}" presName="compNode" presStyleCnt="0"/>
      <dgm:spPr/>
    </dgm:pt>
    <dgm:pt modelId="{CB8ACBF1-6485-4F18-BDB6-939517FA3E11}" type="pres">
      <dgm:prSet presAssocID="{AE087B0A-A09E-4EFC-BD57-C86BD0A8C8F0}" presName="iconBgRect" presStyleLbl="bgShp" presStyleIdx="2" presStyleCnt="4"/>
      <dgm:spPr/>
    </dgm:pt>
    <dgm:pt modelId="{DA297091-D88B-4263-BA95-45726ADC16EE}" type="pres">
      <dgm:prSet presAssocID="{AE087B0A-A09E-4EFC-BD57-C86BD0A8C8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359FB97-FA2F-4BC8-9C1E-BF01E89571BA}" type="pres">
      <dgm:prSet presAssocID="{AE087B0A-A09E-4EFC-BD57-C86BD0A8C8F0}" presName="spaceRect" presStyleCnt="0"/>
      <dgm:spPr/>
    </dgm:pt>
    <dgm:pt modelId="{C2131BBB-C0D9-4612-9694-5874EC4E4880}" type="pres">
      <dgm:prSet presAssocID="{AE087B0A-A09E-4EFC-BD57-C86BD0A8C8F0}" presName="textRect" presStyleLbl="revTx" presStyleIdx="2" presStyleCnt="4">
        <dgm:presLayoutVars>
          <dgm:chMax val="1"/>
          <dgm:chPref val="1"/>
        </dgm:presLayoutVars>
      </dgm:prSet>
      <dgm:spPr/>
    </dgm:pt>
    <dgm:pt modelId="{BA47B104-3AB3-4E62-A059-F20931B144D3}" type="pres">
      <dgm:prSet presAssocID="{D16E52DF-FE55-44B6-A745-15ECFD9E32E0}" presName="sibTrans" presStyleLbl="sibTrans2D1" presStyleIdx="0" presStyleCnt="0"/>
      <dgm:spPr/>
    </dgm:pt>
    <dgm:pt modelId="{A31C37C7-EB97-4183-87C8-72C7A726FC5C}" type="pres">
      <dgm:prSet presAssocID="{D1508D12-3D8A-437A-A3A5-34128D508E8E}" presName="compNode" presStyleCnt="0"/>
      <dgm:spPr/>
    </dgm:pt>
    <dgm:pt modelId="{8AB6D078-C1E2-495A-9455-439D7094926D}" type="pres">
      <dgm:prSet presAssocID="{D1508D12-3D8A-437A-A3A5-34128D508E8E}" presName="iconBgRect" presStyleLbl="bgShp" presStyleIdx="3" presStyleCnt="4"/>
      <dgm:spPr/>
    </dgm:pt>
    <dgm:pt modelId="{7A06EF0D-1AF5-44D4-9A02-C6228255F870}" type="pres">
      <dgm:prSet presAssocID="{D1508D12-3D8A-437A-A3A5-34128D508E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E05B59B-0124-4FA0-86C3-2E54BA26CBA9}" type="pres">
      <dgm:prSet presAssocID="{D1508D12-3D8A-437A-A3A5-34128D508E8E}" presName="spaceRect" presStyleCnt="0"/>
      <dgm:spPr/>
    </dgm:pt>
    <dgm:pt modelId="{8B1B41EB-CB94-412A-95AE-30A52BB0601A}" type="pres">
      <dgm:prSet presAssocID="{D1508D12-3D8A-437A-A3A5-34128D508E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6ED490D-AC37-4AA0-911E-D4C8E02FBDA7}" type="presOf" srcId="{BCE54369-013B-4C4B-84A1-64086612C0A7}" destId="{89A68E16-CD8E-4573-8B99-6BFEA7839D7B}" srcOrd="0" destOrd="0" presId="urn:microsoft.com/office/officeart/2018/2/layout/IconCircleList"/>
    <dgm:cxn modelId="{EFA66F0E-1DE9-46BC-BC79-13DBDC2A2F8F}" srcId="{B54A915E-E422-411A-87BB-0BF54A432F32}" destId="{1799F35A-2AF8-48DB-98D5-C7A1B8503E3D}" srcOrd="1" destOrd="0" parTransId="{301D1329-2B1F-4141-AAC9-C036A5212AE8}" sibTransId="{97AD58C5-60EC-4AF3-8D0D-9CE74812A58B}"/>
    <dgm:cxn modelId="{FFC56A2A-B1FF-43EC-B161-74909BD93FAF}" srcId="{B54A915E-E422-411A-87BB-0BF54A432F32}" destId="{D1508D12-3D8A-437A-A3A5-34128D508E8E}" srcOrd="3" destOrd="0" parTransId="{100716C7-B003-463F-A31B-F6C1E67EBD4F}" sibTransId="{462353E2-1E9D-4AB5-9E37-574B7BF859CF}"/>
    <dgm:cxn modelId="{715DC634-8D11-40F6-B693-9F1C2ECDD1DB}" srcId="{B54A915E-E422-411A-87BB-0BF54A432F32}" destId="{AE087B0A-A09E-4EFC-BD57-C86BD0A8C8F0}" srcOrd="2" destOrd="0" parTransId="{9BCFC7FC-EE75-4F37-8937-095B61247370}" sibTransId="{D16E52DF-FE55-44B6-A745-15ECFD9E32E0}"/>
    <dgm:cxn modelId="{5B91A746-83B2-4F66-8110-46B4AE57D268}" srcId="{B54A915E-E422-411A-87BB-0BF54A432F32}" destId="{BCE54369-013B-4C4B-84A1-64086612C0A7}" srcOrd="0" destOrd="0" parTransId="{E73F2DB7-AFBC-446C-B006-CB62DC853BFF}" sibTransId="{44DABEE2-4F6F-4587-827D-FEF5AF1D9CB5}"/>
    <dgm:cxn modelId="{6A34724A-5EDA-4D48-A811-0202178A3E0E}" type="presOf" srcId="{97AD58C5-60EC-4AF3-8D0D-9CE74812A58B}" destId="{2C9544DD-FDBF-4C12-8E2B-D0ED5852979A}" srcOrd="0" destOrd="0" presId="urn:microsoft.com/office/officeart/2018/2/layout/IconCircleList"/>
    <dgm:cxn modelId="{4B2A6577-B0D3-4F36-ABE0-35AAD877DB42}" type="presOf" srcId="{D1508D12-3D8A-437A-A3A5-34128D508E8E}" destId="{8B1B41EB-CB94-412A-95AE-30A52BB0601A}" srcOrd="0" destOrd="0" presId="urn:microsoft.com/office/officeart/2018/2/layout/IconCircleList"/>
    <dgm:cxn modelId="{3F4ED3BC-8E71-473B-A70B-2BE115216394}" type="presOf" srcId="{B54A915E-E422-411A-87BB-0BF54A432F32}" destId="{2F362999-B72B-4205-BC9C-CC6AEA35D7DF}" srcOrd="0" destOrd="0" presId="urn:microsoft.com/office/officeart/2018/2/layout/IconCircleList"/>
    <dgm:cxn modelId="{2AEA96EA-AC75-4C1C-99F2-2BE8366A3450}" type="presOf" srcId="{44DABEE2-4F6F-4587-827D-FEF5AF1D9CB5}" destId="{CAD33014-7035-4ABF-822C-880BA0C374D2}" srcOrd="0" destOrd="0" presId="urn:microsoft.com/office/officeart/2018/2/layout/IconCircleList"/>
    <dgm:cxn modelId="{54A7EFFB-6B50-4B4A-B41C-5379FC7E4D1D}" type="presOf" srcId="{D16E52DF-FE55-44B6-A745-15ECFD9E32E0}" destId="{BA47B104-3AB3-4E62-A059-F20931B144D3}" srcOrd="0" destOrd="0" presId="urn:microsoft.com/office/officeart/2018/2/layout/IconCircleList"/>
    <dgm:cxn modelId="{08AAD3FC-8F47-4FC2-9FE2-3436DEF8F8E3}" type="presOf" srcId="{AE087B0A-A09E-4EFC-BD57-C86BD0A8C8F0}" destId="{C2131BBB-C0D9-4612-9694-5874EC4E4880}" srcOrd="0" destOrd="0" presId="urn:microsoft.com/office/officeart/2018/2/layout/IconCircleList"/>
    <dgm:cxn modelId="{85AE89FE-A6BD-4AA8-ADAD-5D6836FD5A57}" type="presOf" srcId="{1799F35A-2AF8-48DB-98D5-C7A1B8503E3D}" destId="{D2417696-AC05-4567-8194-1C295A255655}" srcOrd="0" destOrd="0" presId="urn:microsoft.com/office/officeart/2018/2/layout/IconCircleList"/>
    <dgm:cxn modelId="{15D2425C-5824-400D-8592-6D35253BFE4A}" type="presParOf" srcId="{2F362999-B72B-4205-BC9C-CC6AEA35D7DF}" destId="{794F5F84-DFC6-4E2B-9C83-0D203F99FC5F}" srcOrd="0" destOrd="0" presId="urn:microsoft.com/office/officeart/2018/2/layout/IconCircleList"/>
    <dgm:cxn modelId="{351088C9-50E9-46A2-BD42-B57361DF27EA}" type="presParOf" srcId="{794F5F84-DFC6-4E2B-9C83-0D203F99FC5F}" destId="{EF8BCE71-2D53-4F32-A28B-90F36A5F605B}" srcOrd="0" destOrd="0" presId="urn:microsoft.com/office/officeart/2018/2/layout/IconCircleList"/>
    <dgm:cxn modelId="{ED05AE0D-0BB2-4847-B8AC-81B1D86EC48E}" type="presParOf" srcId="{EF8BCE71-2D53-4F32-A28B-90F36A5F605B}" destId="{D25B4DE8-077E-48B4-83A5-F0240CC2AF8B}" srcOrd="0" destOrd="0" presId="urn:microsoft.com/office/officeart/2018/2/layout/IconCircleList"/>
    <dgm:cxn modelId="{40C6C09D-3842-4671-B344-A0EF164F7689}" type="presParOf" srcId="{EF8BCE71-2D53-4F32-A28B-90F36A5F605B}" destId="{70FB5A98-591A-4971-A42D-13935F8F7B1A}" srcOrd="1" destOrd="0" presId="urn:microsoft.com/office/officeart/2018/2/layout/IconCircleList"/>
    <dgm:cxn modelId="{4FF5FE02-9A64-47D8-98B2-28E1CA21868D}" type="presParOf" srcId="{EF8BCE71-2D53-4F32-A28B-90F36A5F605B}" destId="{17701DAB-A6FA-4B42-B839-783C1E1B88FB}" srcOrd="2" destOrd="0" presId="urn:microsoft.com/office/officeart/2018/2/layout/IconCircleList"/>
    <dgm:cxn modelId="{20D8B5F3-5D3B-464B-9A35-FFA9F4965BC7}" type="presParOf" srcId="{EF8BCE71-2D53-4F32-A28B-90F36A5F605B}" destId="{89A68E16-CD8E-4573-8B99-6BFEA7839D7B}" srcOrd="3" destOrd="0" presId="urn:microsoft.com/office/officeart/2018/2/layout/IconCircleList"/>
    <dgm:cxn modelId="{6512B4C0-44AB-4E28-8DB7-B1F382F3830E}" type="presParOf" srcId="{794F5F84-DFC6-4E2B-9C83-0D203F99FC5F}" destId="{CAD33014-7035-4ABF-822C-880BA0C374D2}" srcOrd="1" destOrd="0" presId="urn:microsoft.com/office/officeart/2018/2/layout/IconCircleList"/>
    <dgm:cxn modelId="{44C0F003-DC25-4621-A34C-89484EA345BB}" type="presParOf" srcId="{794F5F84-DFC6-4E2B-9C83-0D203F99FC5F}" destId="{73CF9B33-26F6-4CCC-B14B-AD9CB3183386}" srcOrd="2" destOrd="0" presId="urn:microsoft.com/office/officeart/2018/2/layout/IconCircleList"/>
    <dgm:cxn modelId="{839CF410-3B28-4702-880D-78939705501A}" type="presParOf" srcId="{73CF9B33-26F6-4CCC-B14B-AD9CB3183386}" destId="{85D7274E-FDB3-4327-9E30-A8111B7CCA4F}" srcOrd="0" destOrd="0" presId="urn:microsoft.com/office/officeart/2018/2/layout/IconCircleList"/>
    <dgm:cxn modelId="{94394051-C815-42E6-999C-F941E369D24D}" type="presParOf" srcId="{73CF9B33-26F6-4CCC-B14B-AD9CB3183386}" destId="{DA298E8E-9F27-42B1-868C-ADA53E121874}" srcOrd="1" destOrd="0" presId="urn:microsoft.com/office/officeart/2018/2/layout/IconCircleList"/>
    <dgm:cxn modelId="{5B9B91BD-DF81-4F3F-9A65-1B637239C27B}" type="presParOf" srcId="{73CF9B33-26F6-4CCC-B14B-AD9CB3183386}" destId="{CD6A1478-514E-4D69-B6F5-4A3B2DEDCFE7}" srcOrd="2" destOrd="0" presId="urn:microsoft.com/office/officeart/2018/2/layout/IconCircleList"/>
    <dgm:cxn modelId="{C85767C8-AABF-468A-A341-7043A11F916F}" type="presParOf" srcId="{73CF9B33-26F6-4CCC-B14B-AD9CB3183386}" destId="{D2417696-AC05-4567-8194-1C295A255655}" srcOrd="3" destOrd="0" presId="urn:microsoft.com/office/officeart/2018/2/layout/IconCircleList"/>
    <dgm:cxn modelId="{8571238D-1A5C-44EB-9AFC-CAD4EC7747D7}" type="presParOf" srcId="{794F5F84-DFC6-4E2B-9C83-0D203F99FC5F}" destId="{2C9544DD-FDBF-4C12-8E2B-D0ED5852979A}" srcOrd="3" destOrd="0" presId="urn:microsoft.com/office/officeart/2018/2/layout/IconCircleList"/>
    <dgm:cxn modelId="{D00B0B6D-5075-4452-9522-41A3619FFE9F}" type="presParOf" srcId="{794F5F84-DFC6-4E2B-9C83-0D203F99FC5F}" destId="{7FC87717-CAEB-4A8F-A6AB-4CEB27C41269}" srcOrd="4" destOrd="0" presId="urn:microsoft.com/office/officeart/2018/2/layout/IconCircleList"/>
    <dgm:cxn modelId="{B75BBA0A-92B5-407C-96CE-354D91E0CFB0}" type="presParOf" srcId="{7FC87717-CAEB-4A8F-A6AB-4CEB27C41269}" destId="{CB8ACBF1-6485-4F18-BDB6-939517FA3E11}" srcOrd="0" destOrd="0" presId="urn:microsoft.com/office/officeart/2018/2/layout/IconCircleList"/>
    <dgm:cxn modelId="{9C437D21-405A-44BC-9294-B227AA11495A}" type="presParOf" srcId="{7FC87717-CAEB-4A8F-A6AB-4CEB27C41269}" destId="{DA297091-D88B-4263-BA95-45726ADC16EE}" srcOrd="1" destOrd="0" presId="urn:microsoft.com/office/officeart/2018/2/layout/IconCircleList"/>
    <dgm:cxn modelId="{01A32462-274E-4DDF-B350-45AA736105F5}" type="presParOf" srcId="{7FC87717-CAEB-4A8F-A6AB-4CEB27C41269}" destId="{B359FB97-FA2F-4BC8-9C1E-BF01E89571BA}" srcOrd="2" destOrd="0" presId="urn:microsoft.com/office/officeart/2018/2/layout/IconCircleList"/>
    <dgm:cxn modelId="{57F3AA68-340C-418C-92F3-475FDDF50FBD}" type="presParOf" srcId="{7FC87717-CAEB-4A8F-A6AB-4CEB27C41269}" destId="{C2131BBB-C0D9-4612-9694-5874EC4E4880}" srcOrd="3" destOrd="0" presId="urn:microsoft.com/office/officeart/2018/2/layout/IconCircleList"/>
    <dgm:cxn modelId="{344CFD3F-004B-4793-9AE7-72AE9DA8D0A2}" type="presParOf" srcId="{794F5F84-DFC6-4E2B-9C83-0D203F99FC5F}" destId="{BA47B104-3AB3-4E62-A059-F20931B144D3}" srcOrd="5" destOrd="0" presId="urn:microsoft.com/office/officeart/2018/2/layout/IconCircleList"/>
    <dgm:cxn modelId="{615E2F4D-6644-4339-9B0B-02051A26D4A8}" type="presParOf" srcId="{794F5F84-DFC6-4E2B-9C83-0D203F99FC5F}" destId="{A31C37C7-EB97-4183-87C8-72C7A726FC5C}" srcOrd="6" destOrd="0" presId="urn:microsoft.com/office/officeart/2018/2/layout/IconCircleList"/>
    <dgm:cxn modelId="{D4C6F967-9A5E-4CAB-A09B-07303BD627F3}" type="presParOf" srcId="{A31C37C7-EB97-4183-87C8-72C7A726FC5C}" destId="{8AB6D078-C1E2-495A-9455-439D7094926D}" srcOrd="0" destOrd="0" presId="urn:microsoft.com/office/officeart/2018/2/layout/IconCircleList"/>
    <dgm:cxn modelId="{152B21D7-C832-417D-A9F3-470601C0FC04}" type="presParOf" srcId="{A31C37C7-EB97-4183-87C8-72C7A726FC5C}" destId="{7A06EF0D-1AF5-44D4-9A02-C6228255F870}" srcOrd="1" destOrd="0" presId="urn:microsoft.com/office/officeart/2018/2/layout/IconCircleList"/>
    <dgm:cxn modelId="{2749A01D-0EC8-484B-AD86-B8C74BD80284}" type="presParOf" srcId="{A31C37C7-EB97-4183-87C8-72C7A726FC5C}" destId="{FE05B59B-0124-4FA0-86C3-2E54BA26CBA9}" srcOrd="2" destOrd="0" presId="urn:microsoft.com/office/officeart/2018/2/layout/IconCircleList"/>
    <dgm:cxn modelId="{23A7B76C-D236-44D9-8CA3-4696234D3FF6}" type="presParOf" srcId="{A31C37C7-EB97-4183-87C8-72C7A726FC5C}" destId="{8B1B41EB-CB94-412A-95AE-30A52BB0601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247AB2-7CCD-4B9A-99F7-21465E4C14A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E04AB51-A4B4-4660-B469-282F025FA5CD}">
      <dgm:prSet/>
      <dgm:spPr/>
      <dgm:t>
        <a:bodyPr/>
        <a:lstStyle/>
        <a:p>
          <a:r>
            <a:rPr lang="en-US"/>
            <a:t>GitHub Projects</a:t>
          </a:r>
        </a:p>
      </dgm:t>
    </dgm:pt>
    <dgm:pt modelId="{616501FB-3D16-416C-B825-9DE37D29FC69}" type="parTrans" cxnId="{4D5A57F5-BF4E-4008-B856-A6CEC64CE0C0}">
      <dgm:prSet/>
      <dgm:spPr/>
      <dgm:t>
        <a:bodyPr/>
        <a:lstStyle/>
        <a:p>
          <a:endParaRPr lang="en-US"/>
        </a:p>
      </dgm:t>
    </dgm:pt>
    <dgm:pt modelId="{7E80E107-16EC-4834-A17C-CCB7C0B82EDD}" type="sibTrans" cxnId="{4D5A57F5-BF4E-4008-B856-A6CEC64CE0C0}">
      <dgm:prSet/>
      <dgm:spPr/>
      <dgm:t>
        <a:bodyPr/>
        <a:lstStyle/>
        <a:p>
          <a:endParaRPr lang="en-US"/>
        </a:p>
      </dgm:t>
    </dgm:pt>
    <dgm:pt modelId="{E46B2147-FFFA-4E00-9EEF-958A6477E78B}">
      <dgm:prSet/>
      <dgm:spPr/>
      <dgm:t>
        <a:bodyPr/>
        <a:lstStyle/>
        <a:p>
          <a:r>
            <a:rPr lang="en-US"/>
            <a:t>Detailed Issues (Features/Bugs)</a:t>
          </a:r>
        </a:p>
      </dgm:t>
    </dgm:pt>
    <dgm:pt modelId="{4EBF0ED3-0456-4C70-839D-C42631A26C78}" type="parTrans" cxnId="{D3EC566E-7820-4159-B0BE-94D5A22EC14B}">
      <dgm:prSet/>
      <dgm:spPr/>
      <dgm:t>
        <a:bodyPr/>
        <a:lstStyle/>
        <a:p>
          <a:endParaRPr lang="en-US"/>
        </a:p>
      </dgm:t>
    </dgm:pt>
    <dgm:pt modelId="{9F7B7B93-E652-4246-9F8F-AFEE726B8718}" type="sibTrans" cxnId="{D3EC566E-7820-4159-B0BE-94D5A22EC14B}">
      <dgm:prSet/>
      <dgm:spPr/>
      <dgm:t>
        <a:bodyPr/>
        <a:lstStyle/>
        <a:p>
          <a:endParaRPr lang="en-US"/>
        </a:p>
      </dgm:t>
    </dgm:pt>
    <dgm:pt modelId="{0D01EC32-52E1-436F-B122-253E809465C8}">
      <dgm:prSet/>
      <dgm:spPr/>
      <dgm:t>
        <a:bodyPr/>
        <a:lstStyle/>
        <a:p>
          <a:r>
            <a:rPr lang="en-US"/>
            <a:t>CI/CD</a:t>
          </a:r>
        </a:p>
      </dgm:t>
    </dgm:pt>
    <dgm:pt modelId="{8F57ADC5-2109-4FAF-AAF9-415D5ED4DDBC}" type="parTrans" cxnId="{7A32B35C-EA51-431D-AA0A-918BB83786E5}">
      <dgm:prSet/>
      <dgm:spPr/>
      <dgm:t>
        <a:bodyPr/>
        <a:lstStyle/>
        <a:p>
          <a:endParaRPr lang="en-US"/>
        </a:p>
      </dgm:t>
    </dgm:pt>
    <dgm:pt modelId="{68B30B9D-767B-4CD1-ADEF-A7B10CDCAD2D}" type="sibTrans" cxnId="{7A32B35C-EA51-431D-AA0A-918BB83786E5}">
      <dgm:prSet/>
      <dgm:spPr/>
      <dgm:t>
        <a:bodyPr/>
        <a:lstStyle/>
        <a:p>
          <a:endParaRPr lang="en-US"/>
        </a:p>
      </dgm:t>
    </dgm:pt>
    <dgm:pt modelId="{D156C2B2-9649-43F0-982C-F370491F934E}">
      <dgm:prSet/>
      <dgm:spPr/>
      <dgm:t>
        <a:bodyPr/>
        <a:lstStyle/>
        <a:p>
          <a:r>
            <a:rPr lang="en-US" dirty="0"/>
            <a:t>Detailed Commits</a:t>
          </a:r>
        </a:p>
      </dgm:t>
    </dgm:pt>
    <dgm:pt modelId="{395A6790-E0F7-4815-8A00-D990649D271B}" type="parTrans" cxnId="{4496676C-CE0C-4E56-AA27-6961248F63F1}">
      <dgm:prSet/>
      <dgm:spPr/>
      <dgm:t>
        <a:bodyPr/>
        <a:lstStyle/>
        <a:p>
          <a:endParaRPr lang="en-US"/>
        </a:p>
      </dgm:t>
    </dgm:pt>
    <dgm:pt modelId="{A4883458-26D5-4C90-BAEF-DF904FB4A8BE}" type="sibTrans" cxnId="{4496676C-CE0C-4E56-AA27-6961248F63F1}">
      <dgm:prSet/>
      <dgm:spPr/>
      <dgm:t>
        <a:bodyPr/>
        <a:lstStyle/>
        <a:p>
          <a:endParaRPr lang="en-US"/>
        </a:p>
      </dgm:t>
    </dgm:pt>
    <dgm:pt modelId="{7D412C57-7034-8740-A542-52C529DE98CA}" type="pres">
      <dgm:prSet presAssocID="{77247AB2-7CCD-4B9A-99F7-21465E4C14A8}" presName="linear" presStyleCnt="0">
        <dgm:presLayoutVars>
          <dgm:dir/>
          <dgm:animLvl val="lvl"/>
          <dgm:resizeHandles val="exact"/>
        </dgm:presLayoutVars>
      </dgm:prSet>
      <dgm:spPr/>
    </dgm:pt>
    <dgm:pt modelId="{BB6418FF-FE7D-8A46-AE48-981DE01A80D0}" type="pres">
      <dgm:prSet presAssocID="{BE04AB51-A4B4-4660-B469-282F025FA5CD}" presName="parentLin" presStyleCnt="0"/>
      <dgm:spPr/>
    </dgm:pt>
    <dgm:pt modelId="{52C0D3C7-ADF6-C44E-8DCF-1E90815507FA}" type="pres">
      <dgm:prSet presAssocID="{BE04AB51-A4B4-4660-B469-282F025FA5CD}" presName="parentLeftMargin" presStyleLbl="node1" presStyleIdx="0" presStyleCnt="4"/>
      <dgm:spPr/>
    </dgm:pt>
    <dgm:pt modelId="{2100CC41-A0AB-DA47-8784-AD4CB3D1C012}" type="pres">
      <dgm:prSet presAssocID="{BE04AB51-A4B4-4660-B469-282F025FA5C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BC006D5-BAED-9D4C-94F9-F4F8FFE2AC08}" type="pres">
      <dgm:prSet presAssocID="{BE04AB51-A4B4-4660-B469-282F025FA5CD}" presName="negativeSpace" presStyleCnt="0"/>
      <dgm:spPr/>
    </dgm:pt>
    <dgm:pt modelId="{930E6F82-3D3B-BA4E-9C4B-EC0715F232C7}" type="pres">
      <dgm:prSet presAssocID="{BE04AB51-A4B4-4660-B469-282F025FA5CD}" presName="childText" presStyleLbl="conFgAcc1" presStyleIdx="0" presStyleCnt="4">
        <dgm:presLayoutVars>
          <dgm:bulletEnabled val="1"/>
        </dgm:presLayoutVars>
      </dgm:prSet>
      <dgm:spPr/>
    </dgm:pt>
    <dgm:pt modelId="{FD8D9E1E-9180-5D4B-B0DC-3DBE31323F8A}" type="pres">
      <dgm:prSet presAssocID="{7E80E107-16EC-4834-A17C-CCB7C0B82EDD}" presName="spaceBetweenRectangles" presStyleCnt="0"/>
      <dgm:spPr/>
    </dgm:pt>
    <dgm:pt modelId="{14EDC5F0-A702-DB40-B225-C0C556DF90D5}" type="pres">
      <dgm:prSet presAssocID="{E46B2147-FFFA-4E00-9EEF-958A6477E78B}" presName="parentLin" presStyleCnt="0"/>
      <dgm:spPr/>
    </dgm:pt>
    <dgm:pt modelId="{DD7EB1F6-8251-D14C-8BF3-060EC1934F15}" type="pres">
      <dgm:prSet presAssocID="{E46B2147-FFFA-4E00-9EEF-958A6477E78B}" presName="parentLeftMargin" presStyleLbl="node1" presStyleIdx="0" presStyleCnt="4"/>
      <dgm:spPr/>
    </dgm:pt>
    <dgm:pt modelId="{C58519BE-BB45-604C-AE82-0D57131CDA69}" type="pres">
      <dgm:prSet presAssocID="{E46B2147-FFFA-4E00-9EEF-958A6477E78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2C5A3A8-EB7D-3E43-9017-097DD5EAAC3C}" type="pres">
      <dgm:prSet presAssocID="{E46B2147-FFFA-4E00-9EEF-958A6477E78B}" presName="negativeSpace" presStyleCnt="0"/>
      <dgm:spPr/>
    </dgm:pt>
    <dgm:pt modelId="{ECD366EA-561E-5A47-A18C-01E1FC08C163}" type="pres">
      <dgm:prSet presAssocID="{E46B2147-FFFA-4E00-9EEF-958A6477E78B}" presName="childText" presStyleLbl="conFgAcc1" presStyleIdx="1" presStyleCnt="4">
        <dgm:presLayoutVars>
          <dgm:bulletEnabled val="1"/>
        </dgm:presLayoutVars>
      </dgm:prSet>
      <dgm:spPr/>
    </dgm:pt>
    <dgm:pt modelId="{02561819-0156-9147-B88A-2D1D6D3DA982}" type="pres">
      <dgm:prSet presAssocID="{9F7B7B93-E652-4246-9F8F-AFEE726B8718}" presName="spaceBetweenRectangles" presStyleCnt="0"/>
      <dgm:spPr/>
    </dgm:pt>
    <dgm:pt modelId="{FCF42851-0316-8742-8407-055FD5C07C5A}" type="pres">
      <dgm:prSet presAssocID="{0D01EC32-52E1-436F-B122-253E809465C8}" presName="parentLin" presStyleCnt="0"/>
      <dgm:spPr/>
    </dgm:pt>
    <dgm:pt modelId="{4711CA93-312E-6149-9D8A-41B60FFDA16D}" type="pres">
      <dgm:prSet presAssocID="{0D01EC32-52E1-436F-B122-253E809465C8}" presName="parentLeftMargin" presStyleLbl="node1" presStyleIdx="1" presStyleCnt="4"/>
      <dgm:spPr/>
    </dgm:pt>
    <dgm:pt modelId="{8977CBF2-92C4-1E42-8C51-6E1B0888C4D0}" type="pres">
      <dgm:prSet presAssocID="{0D01EC32-52E1-436F-B122-253E809465C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178CACF-4232-EF47-8A6B-E4E08D1E66C0}" type="pres">
      <dgm:prSet presAssocID="{0D01EC32-52E1-436F-B122-253E809465C8}" presName="negativeSpace" presStyleCnt="0"/>
      <dgm:spPr/>
    </dgm:pt>
    <dgm:pt modelId="{44B32991-3526-0D4A-908C-FCAD4E9E76C0}" type="pres">
      <dgm:prSet presAssocID="{0D01EC32-52E1-436F-B122-253E809465C8}" presName="childText" presStyleLbl="conFgAcc1" presStyleIdx="2" presStyleCnt="4">
        <dgm:presLayoutVars>
          <dgm:bulletEnabled val="1"/>
        </dgm:presLayoutVars>
      </dgm:prSet>
      <dgm:spPr/>
    </dgm:pt>
    <dgm:pt modelId="{3DCB437A-7AE2-604F-B372-795F926797FC}" type="pres">
      <dgm:prSet presAssocID="{68B30B9D-767B-4CD1-ADEF-A7B10CDCAD2D}" presName="spaceBetweenRectangles" presStyleCnt="0"/>
      <dgm:spPr/>
    </dgm:pt>
    <dgm:pt modelId="{3A036BD4-BD4B-544F-AA7E-9E175C6B8360}" type="pres">
      <dgm:prSet presAssocID="{D156C2B2-9649-43F0-982C-F370491F934E}" presName="parentLin" presStyleCnt="0"/>
      <dgm:spPr/>
    </dgm:pt>
    <dgm:pt modelId="{8D955F52-43A7-5E4E-AAF8-BEA8BCBD9F07}" type="pres">
      <dgm:prSet presAssocID="{D156C2B2-9649-43F0-982C-F370491F934E}" presName="parentLeftMargin" presStyleLbl="node1" presStyleIdx="2" presStyleCnt="4"/>
      <dgm:spPr/>
    </dgm:pt>
    <dgm:pt modelId="{DE054203-33E3-D44E-8BA4-F2C095E1C7D2}" type="pres">
      <dgm:prSet presAssocID="{D156C2B2-9649-43F0-982C-F370491F934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9A1E440-4F85-544E-9B3C-14C7582E5259}" type="pres">
      <dgm:prSet presAssocID="{D156C2B2-9649-43F0-982C-F370491F934E}" presName="negativeSpace" presStyleCnt="0"/>
      <dgm:spPr/>
    </dgm:pt>
    <dgm:pt modelId="{F88E7ECD-BB8F-8041-A70D-3D3B1BB842C4}" type="pres">
      <dgm:prSet presAssocID="{D156C2B2-9649-43F0-982C-F370491F934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F51F901-CD9A-7E48-82AE-B7148E1AD443}" type="presOf" srcId="{D156C2B2-9649-43F0-982C-F370491F934E}" destId="{DE054203-33E3-D44E-8BA4-F2C095E1C7D2}" srcOrd="1" destOrd="0" presId="urn:microsoft.com/office/officeart/2005/8/layout/list1"/>
    <dgm:cxn modelId="{39961C15-B9AA-FA41-A779-AABD8D35C49C}" type="presOf" srcId="{E46B2147-FFFA-4E00-9EEF-958A6477E78B}" destId="{DD7EB1F6-8251-D14C-8BF3-060EC1934F15}" srcOrd="0" destOrd="0" presId="urn:microsoft.com/office/officeart/2005/8/layout/list1"/>
    <dgm:cxn modelId="{B3BEE72C-C85E-7646-AFC4-5E61E5B2B8D3}" type="presOf" srcId="{0D01EC32-52E1-436F-B122-253E809465C8}" destId="{4711CA93-312E-6149-9D8A-41B60FFDA16D}" srcOrd="0" destOrd="0" presId="urn:microsoft.com/office/officeart/2005/8/layout/list1"/>
    <dgm:cxn modelId="{A45D194F-EFD2-7144-B4B1-D6CF704C3820}" type="presOf" srcId="{0D01EC32-52E1-436F-B122-253E809465C8}" destId="{8977CBF2-92C4-1E42-8C51-6E1B0888C4D0}" srcOrd="1" destOrd="0" presId="urn:microsoft.com/office/officeart/2005/8/layout/list1"/>
    <dgm:cxn modelId="{7A32B35C-EA51-431D-AA0A-918BB83786E5}" srcId="{77247AB2-7CCD-4B9A-99F7-21465E4C14A8}" destId="{0D01EC32-52E1-436F-B122-253E809465C8}" srcOrd="2" destOrd="0" parTransId="{8F57ADC5-2109-4FAF-AAF9-415D5ED4DDBC}" sibTransId="{68B30B9D-767B-4CD1-ADEF-A7B10CDCAD2D}"/>
    <dgm:cxn modelId="{BE1B7C60-EEED-784C-802A-A99E40305EE9}" type="presOf" srcId="{D156C2B2-9649-43F0-982C-F370491F934E}" destId="{8D955F52-43A7-5E4E-AAF8-BEA8BCBD9F07}" srcOrd="0" destOrd="0" presId="urn:microsoft.com/office/officeart/2005/8/layout/list1"/>
    <dgm:cxn modelId="{0CCCF964-9D90-1745-A753-D01D8E1FF646}" type="presOf" srcId="{BE04AB51-A4B4-4660-B469-282F025FA5CD}" destId="{2100CC41-A0AB-DA47-8784-AD4CB3D1C012}" srcOrd="1" destOrd="0" presId="urn:microsoft.com/office/officeart/2005/8/layout/list1"/>
    <dgm:cxn modelId="{4496676C-CE0C-4E56-AA27-6961248F63F1}" srcId="{77247AB2-7CCD-4B9A-99F7-21465E4C14A8}" destId="{D156C2B2-9649-43F0-982C-F370491F934E}" srcOrd="3" destOrd="0" parTransId="{395A6790-E0F7-4815-8A00-D990649D271B}" sibTransId="{A4883458-26D5-4C90-BAEF-DF904FB4A8BE}"/>
    <dgm:cxn modelId="{D3EC566E-7820-4159-B0BE-94D5A22EC14B}" srcId="{77247AB2-7CCD-4B9A-99F7-21465E4C14A8}" destId="{E46B2147-FFFA-4E00-9EEF-958A6477E78B}" srcOrd="1" destOrd="0" parTransId="{4EBF0ED3-0456-4C70-839D-C42631A26C78}" sibTransId="{9F7B7B93-E652-4246-9F8F-AFEE726B8718}"/>
    <dgm:cxn modelId="{FAF57876-70E5-0242-9522-F312B9F5AF37}" type="presOf" srcId="{E46B2147-FFFA-4E00-9EEF-958A6477E78B}" destId="{C58519BE-BB45-604C-AE82-0D57131CDA69}" srcOrd="1" destOrd="0" presId="urn:microsoft.com/office/officeart/2005/8/layout/list1"/>
    <dgm:cxn modelId="{23597B98-DA8F-D24F-BFFD-4066C3803045}" type="presOf" srcId="{BE04AB51-A4B4-4660-B469-282F025FA5CD}" destId="{52C0D3C7-ADF6-C44E-8DCF-1E90815507FA}" srcOrd="0" destOrd="0" presId="urn:microsoft.com/office/officeart/2005/8/layout/list1"/>
    <dgm:cxn modelId="{209C63A0-98E0-A346-8675-5FD5709A2686}" type="presOf" srcId="{77247AB2-7CCD-4B9A-99F7-21465E4C14A8}" destId="{7D412C57-7034-8740-A542-52C529DE98CA}" srcOrd="0" destOrd="0" presId="urn:microsoft.com/office/officeart/2005/8/layout/list1"/>
    <dgm:cxn modelId="{4D5A57F5-BF4E-4008-B856-A6CEC64CE0C0}" srcId="{77247AB2-7CCD-4B9A-99F7-21465E4C14A8}" destId="{BE04AB51-A4B4-4660-B469-282F025FA5CD}" srcOrd="0" destOrd="0" parTransId="{616501FB-3D16-416C-B825-9DE37D29FC69}" sibTransId="{7E80E107-16EC-4834-A17C-CCB7C0B82EDD}"/>
    <dgm:cxn modelId="{5FF915C2-EE70-2048-842D-B84240E640FF}" type="presParOf" srcId="{7D412C57-7034-8740-A542-52C529DE98CA}" destId="{BB6418FF-FE7D-8A46-AE48-981DE01A80D0}" srcOrd="0" destOrd="0" presId="urn:microsoft.com/office/officeart/2005/8/layout/list1"/>
    <dgm:cxn modelId="{96829A6F-19F4-1D44-A9B5-32755F8C6F87}" type="presParOf" srcId="{BB6418FF-FE7D-8A46-AE48-981DE01A80D0}" destId="{52C0D3C7-ADF6-C44E-8DCF-1E90815507FA}" srcOrd="0" destOrd="0" presId="urn:microsoft.com/office/officeart/2005/8/layout/list1"/>
    <dgm:cxn modelId="{209771B3-6062-2A42-A2A7-4E8951C99B94}" type="presParOf" srcId="{BB6418FF-FE7D-8A46-AE48-981DE01A80D0}" destId="{2100CC41-A0AB-DA47-8784-AD4CB3D1C012}" srcOrd="1" destOrd="0" presId="urn:microsoft.com/office/officeart/2005/8/layout/list1"/>
    <dgm:cxn modelId="{B54D1D04-E403-7749-A2BD-F3FDA93C7E74}" type="presParOf" srcId="{7D412C57-7034-8740-A542-52C529DE98CA}" destId="{9BC006D5-BAED-9D4C-94F9-F4F8FFE2AC08}" srcOrd="1" destOrd="0" presId="urn:microsoft.com/office/officeart/2005/8/layout/list1"/>
    <dgm:cxn modelId="{9DEA341C-46BF-EC4B-B431-2476E172D7D4}" type="presParOf" srcId="{7D412C57-7034-8740-A542-52C529DE98CA}" destId="{930E6F82-3D3B-BA4E-9C4B-EC0715F232C7}" srcOrd="2" destOrd="0" presId="urn:microsoft.com/office/officeart/2005/8/layout/list1"/>
    <dgm:cxn modelId="{4F3373CA-590F-FF44-9A7E-CB36AA49C82C}" type="presParOf" srcId="{7D412C57-7034-8740-A542-52C529DE98CA}" destId="{FD8D9E1E-9180-5D4B-B0DC-3DBE31323F8A}" srcOrd="3" destOrd="0" presId="urn:microsoft.com/office/officeart/2005/8/layout/list1"/>
    <dgm:cxn modelId="{B5CFEFFE-C95E-804A-AA26-C6BF3526764B}" type="presParOf" srcId="{7D412C57-7034-8740-A542-52C529DE98CA}" destId="{14EDC5F0-A702-DB40-B225-C0C556DF90D5}" srcOrd="4" destOrd="0" presId="urn:microsoft.com/office/officeart/2005/8/layout/list1"/>
    <dgm:cxn modelId="{EFF4F6F5-7CD7-D041-9E32-CA3B97781DDA}" type="presParOf" srcId="{14EDC5F0-A702-DB40-B225-C0C556DF90D5}" destId="{DD7EB1F6-8251-D14C-8BF3-060EC1934F15}" srcOrd="0" destOrd="0" presId="urn:microsoft.com/office/officeart/2005/8/layout/list1"/>
    <dgm:cxn modelId="{572EBBFF-24DB-5B43-9954-8B082B5C2410}" type="presParOf" srcId="{14EDC5F0-A702-DB40-B225-C0C556DF90D5}" destId="{C58519BE-BB45-604C-AE82-0D57131CDA69}" srcOrd="1" destOrd="0" presId="urn:microsoft.com/office/officeart/2005/8/layout/list1"/>
    <dgm:cxn modelId="{5DB98513-D90E-B940-9BB9-910472B7948C}" type="presParOf" srcId="{7D412C57-7034-8740-A542-52C529DE98CA}" destId="{F2C5A3A8-EB7D-3E43-9017-097DD5EAAC3C}" srcOrd="5" destOrd="0" presId="urn:microsoft.com/office/officeart/2005/8/layout/list1"/>
    <dgm:cxn modelId="{2C565504-0AAB-AE4A-9C71-9C92CB6F1146}" type="presParOf" srcId="{7D412C57-7034-8740-A542-52C529DE98CA}" destId="{ECD366EA-561E-5A47-A18C-01E1FC08C163}" srcOrd="6" destOrd="0" presId="urn:microsoft.com/office/officeart/2005/8/layout/list1"/>
    <dgm:cxn modelId="{02833B49-FDD9-D949-8D07-A14DAE9DAE0F}" type="presParOf" srcId="{7D412C57-7034-8740-A542-52C529DE98CA}" destId="{02561819-0156-9147-B88A-2D1D6D3DA982}" srcOrd="7" destOrd="0" presId="urn:microsoft.com/office/officeart/2005/8/layout/list1"/>
    <dgm:cxn modelId="{A10C0C1B-BCC3-7D43-AFCB-8AE4DB7F9ACF}" type="presParOf" srcId="{7D412C57-7034-8740-A542-52C529DE98CA}" destId="{FCF42851-0316-8742-8407-055FD5C07C5A}" srcOrd="8" destOrd="0" presId="urn:microsoft.com/office/officeart/2005/8/layout/list1"/>
    <dgm:cxn modelId="{D287DAAE-F139-A148-B41A-EA28A137521F}" type="presParOf" srcId="{FCF42851-0316-8742-8407-055FD5C07C5A}" destId="{4711CA93-312E-6149-9D8A-41B60FFDA16D}" srcOrd="0" destOrd="0" presId="urn:microsoft.com/office/officeart/2005/8/layout/list1"/>
    <dgm:cxn modelId="{BE8B595F-7D72-6F40-A70C-83D4618157AE}" type="presParOf" srcId="{FCF42851-0316-8742-8407-055FD5C07C5A}" destId="{8977CBF2-92C4-1E42-8C51-6E1B0888C4D0}" srcOrd="1" destOrd="0" presId="urn:microsoft.com/office/officeart/2005/8/layout/list1"/>
    <dgm:cxn modelId="{303DD59B-0B14-6C4D-B123-E7381C21DC2E}" type="presParOf" srcId="{7D412C57-7034-8740-A542-52C529DE98CA}" destId="{6178CACF-4232-EF47-8A6B-E4E08D1E66C0}" srcOrd="9" destOrd="0" presId="urn:microsoft.com/office/officeart/2005/8/layout/list1"/>
    <dgm:cxn modelId="{A62478F1-CE47-B445-B461-E695D5D0087A}" type="presParOf" srcId="{7D412C57-7034-8740-A542-52C529DE98CA}" destId="{44B32991-3526-0D4A-908C-FCAD4E9E76C0}" srcOrd="10" destOrd="0" presId="urn:microsoft.com/office/officeart/2005/8/layout/list1"/>
    <dgm:cxn modelId="{505170DE-E1BE-AA47-9C30-30B06D7FD31C}" type="presParOf" srcId="{7D412C57-7034-8740-A542-52C529DE98CA}" destId="{3DCB437A-7AE2-604F-B372-795F926797FC}" srcOrd="11" destOrd="0" presId="urn:microsoft.com/office/officeart/2005/8/layout/list1"/>
    <dgm:cxn modelId="{5349CA8E-43E1-9D4F-AFAB-E3709B9BCA4E}" type="presParOf" srcId="{7D412C57-7034-8740-A542-52C529DE98CA}" destId="{3A036BD4-BD4B-544F-AA7E-9E175C6B8360}" srcOrd="12" destOrd="0" presId="urn:microsoft.com/office/officeart/2005/8/layout/list1"/>
    <dgm:cxn modelId="{35D04B43-15AD-8343-B2F6-B76FAC59E90B}" type="presParOf" srcId="{3A036BD4-BD4B-544F-AA7E-9E175C6B8360}" destId="{8D955F52-43A7-5E4E-AAF8-BEA8BCBD9F07}" srcOrd="0" destOrd="0" presId="urn:microsoft.com/office/officeart/2005/8/layout/list1"/>
    <dgm:cxn modelId="{949E9DE1-D1C5-204A-B061-FD2DF4193792}" type="presParOf" srcId="{3A036BD4-BD4B-544F-AA7E-9E175C6B8360}" destId="{DE054203-33E3-D44E-8BA4-F2C095E1C7D2}" srcOrd="1" destOrd="0" presId="urn:microsoft.com/office/officeart/2005/8/layout/list1"/>
    <dgm:cxn modelId="{DDF3F38A-EDD7-7143-BA62-813E8DAE5314}" type="presParOf" srcId="{7D412C57-7034-8740-A542-52C529DE98CA}" destId="{59A1E440-4F85-544E-9B3C-14C7582E5259}" srcOrd="13" destOrd="0" presId="urn:microsoft.com/office/officeart/2005/8/layout/list1"/>
    <dgm:cxn modelId="{74A3B03E-2645-AC47-B749-1BA41BAB0E26}" type="presParOf" srcId="{7D412C57-7034-8740-A542-52C529DE98CA}" destId="{F88E7ECD-BB8F-8041-A70D-3D3B1BB842C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247AB2-7CCD-4B9A-99F7-21465E4C14A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E04AB51-A4B4-4660-B469-282F025FA5CD}">
      <dgm:prSet/>
      <dgm:spPr/>
      <dgm:t>
        <a:bodyPr/>
        <a:lstStyle/>
        <a:p>
          <a:r>
            <a:rPr lang="en-US"/>
            <a:t>GitHub Projects</a:t>
          </a:r>
        </a:p>
      </dgm:t>
    </dgm:pt>
    <dgm:pt modelId="{616501FB-3D16-416C-B825-9DE37D29FC69}" type="parTrans" cxnId="{4D5A57F5-BF4E-4008-B856-A6CEC64CE0C0}">
      <dgm:prSet/>
      <dgm:spPr/>
      <dgm:t>
        <a:bodyPr/>
        <a:lstStyle/>
        <a:p>
          <a:endParaRPr lang="en-US"/>
        </a:p>
      </dgm:t>
    </dgm:pt>
    <dgm:pt modelId="{7E80E107-16EC-4834-A17C-CCB7C0B82EDD}" type="sibTrans" cxnId="{4D5A57F5-BF4E-4008-B856-A6CEC64CE0C0}">
      <dgm:prSet/>
      <dgm:spPr/>
      <dgm:t>
        <a:bodyPr/>
        <a:lstStyle/>
        <a:p>
          <a:endParaRPr lang="en-US"/>
        </a:p>
      </dgm:t>
    </dgm:pt>
    <dgm:pt modelId="{E46B2147-FFFA-4E00-9EEF-958A6477E78B}">
      <dgm:prSet/>
      <dgm:spPr/>
      <dgm:t>
        <a:bodyPr/>
        <a:lstStyle/>
        <a:p>
          <a:r>
            <a:rPr lang="en-US"/>
            <a:t>Detailed Issues (Features/Bugs)</a:t>
          </a:r>
        </a:p>
      </dgm:t>
    </dgm:pt>
    <dgm:pt modelId="{4EBF0ED3-0456-4C70-839D-C42631A26C78}" type="parTrans" cxnId="{D3EC566E-7820-4159-B0BE-94D5A22EC14B}">
      <dgm:prSet/>
      <dgm:spPr/>
      <dgm:t>
        <a:bodyPr/>
        <a:lstStyle/>
        <a:p>
          <a:endParaRPr lang="en-US"/>
        </a:p>
      </dgm:t>
    </dgm:pt>
    <dgm:pt modelId="{9F7B7B93-E652-4246-9F8F-AFEE726B8718}" type="sibTrans" cxnId="{D3EC566E-7820-4159-B0BE-94D5A22EC14B}">
      <dgm:prSet/>
      <dgm:spPr/>
      <dgm:t>
        <a:bodyPr/>
        <a:lstStyle/>
        <a:p>
          <a:endParaRPr lang="en-US"/>
        </a:p>
      </dgm:t>
    </dgm:pt>
    <dgm:pt modelId="{0D01EC32-52E1-436F-B122-253E809465C8}">
      <dgm:prSet/>
      <dgm:spPr/>
      <dgm:t>
        <a:bodyPr/>
        <a:lstStyle/>
        <a:p>
          <a:r>
            <a:rPr lang="en-US"/>
            <a:t>CI/CD</a:t>
          </a:r>
        </a:p>
      </dgm:t>
    </dgm:pt>
    <dgm:pt modelId="{8F57ADC5-2109-4FAF-AAF9-415D5ED4DDBC}" type="parTrans" cxnId="{7A32B35C-EA51-431D-AA0A-918BB83786E5}">
      <dgm:prSet/>
      <dgm:spPr/>
      <dgm:t>
        <a:bodyPr/>
        <a:lstStyle/>
        <a:p>
          <a:endParaRPr lang="en-US"/>
        </a:p>
      </dgm:t>
    </dgm:pt>
    <dgm:pt modelId="{68B30B9D-767B-4CD1-ADEF-A7B10CDCAD2D}" type="sibTrans" cxnId="{7A32B35C-EA51-431D-AA0A-918BB83786E5}">
      <dgm:prSet/>
      <dgm:spPr/>
      <dgm:t>
        <a:bodyPr/>
        <a:lstStyle/>
        <a:p>
          <a:endParaRPr lang="en-US"/>
        </a:p>
      </dgm:t>
    </dgm:pt>
    <dgm:pt modelId="{D156C2B2-9649-43F0-982C-F370491F934E}">
      <dgm:prSet/>
      <dgm:spPr/>
      <dgm:t>
        <a:bodyPr/>
        <a:lstStyle/>
        <a:p>
          <a:r>
            <a:rPr lang="en-US" dirty="0"/>
            <a:t>Detailed Commits</a:t>
          </a:r>
        </a:p>
      </dgm:t>
    </dgm:pt>
    <dgm:pt modelId="{395A6790-E0F7-4815-8A00-D990649D271B}" type="parTrans" cxnId="{4496676C-CE0C-4E56-AA27-6961248F63F1}">
      <dgm:prSet/>
      <dgm:spPr/>
      <dgm:t>
        <a:bodyPr/>
        <a:lstStyle/>
        <a:p>
          <a:endParaRPr lang="en-US"/>
        </a:p>
      </dgm:t>
    </dgm:pt>
    <dgm:pt modelId="{A4883458-26D5-4C90-BAEF-DF904FB4A8BE}" type="sibTrans" cxnId="{4496676C-CE0C-4E56-AA27-6961248F63F1}">
      <dgm:prSet/>
      <dgm:spPr/>
      <dgm:t>
        <a:bodyPr/>
        <a:lstStyle/>
        <a:p>
          <a:endParaRPr lang="en-US"/>
        </a:p>
      </dgm:t>
    </dgm:pt>
    <dgm:pt modelId="{7D412C57-7034-8740-A542-52C529DE98CA}" type="pres">
      <dgm:prSet presAssocID="{77247AB2-7CCD-4B9A-99F7-21465E4C14A8}" presName="linear" presStyleCnt="0">
        <dgm:presLayoutVars>
          <dgm:dir/>
          <dgm:animLvl val="lvl"/>
          <dgm:resizeHandles val="exact"/>
        </dgm:presLayoutVars>
      </dgm:prSet>
      <dgm:spPr/>
    </dgm:pt>
    <dgm:pt modelId="{BB6418FF-FE7D-8A46-AE48-981DE01A80D0}" type="pres">
      <dgm:prSet presAssocID="{BE04AB51-A4B4-4660-B469-282F025FA5CD}" presName="parentLin" presStyleCnt="0"/>
      <dgm:spPr/>
    </dgm:pt>
    <dgm:pt modelId="{52C0D3C7-ADF6-C44E-8DCF-1E90815507FA}" type="pres">
      <dgm:prSet presAssocID="{BE04AB51-A4B4-4660-B469-282F025FA5CD}" presName="parentLeftMargin" presStyleLbl="node1" presStyleIdx="0" presStyleCnt="4"/>
      <dgm:spPr/>
    </dgm:pt>
    <dgm:pt modelId="{2100CC41-A0AB-DA47-8784-AD4CB3D1C012}" type="pres">
      <dgm:prSet presAssocID="{BE04AB51-A4B4-4660-B469-282F025FA5C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BC006D5-BAED-9D4C-94F9-F4F8FFE2AC08}" type="pres">
      <dgm:prSet presAssocID="{BE04AB51-A4B4-4660-B469-282F025FA5CD}" presName="negativeSpace" presStyleCnt="0"/>
      <dgm:spPr/>
    </dgm:pt>
    <dgm:pt modelId="{930E6F82-3D3B-BA4E-9C4B-EC0715F232C7}" type="pres">
      <dgm:prSet presAssocID="{BE04AB51-A4B4-4660-B469-282F025FA5CD}" presName="childText" presStyleLbl="conFgAcc1" presStyleIdx="0" presStyleCnt="4">
        <dgm:presLayoutVars>
          <dgm:bulletEnabled val="1"/>
        </dgm:presLayoutVars>
      </dgm:prSet>
      <dgm:spPr/>
    </dgm:pt>
    <dgm:pt modelId="{FD8D9E1E-9180-5D4B-B0DC-3DBE31323F8A}" type="pres">
      <dgm:prSet presAssocID="{7E80E107-16EC-4834-A17C-CCB7C0B82EDD}" presName="spaceBetweenRectangles" presStyleCnt="0"/>
      <dgm:spPr/>
    </dgm:pt>
    <dgm:pt modelId="{14EDC5F0-A702-DB40-B225-C0C556DF90D5}" type="pres">
      <dgm:prSet presAssocID="{E46B2147-FFFA-4E00-9EEF-958A6477E78B}" presName="parentLin" presStyleCnt="0"/>
      <dgm:spPr/>
    </dgm:pt>
    <dgm:pt modelId="{DD7EB1F6-8251-D14C-8BF3-060EC1934F15}" type="pres">
      <dgm:prSet presAssocID="{E46B2147-FFFA-4E00-9EEF-958A6477E78B}" presName="parentLeftMargin" presStyleLbl="node1" presStyleIdx="0" presStyleCnt="4"/>
      <dgm:spPr/>
    </dgm:pt>
    <dgm:pt modelId="{C58519BE-BB45-604C-AE82-0D57131CDA69}" type="pres">
      <dgm:prSet presAssocID="{E46B2147-FFFA-4E00-9EEF-958A6477E78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2C5A3A8-EB7D-3E43-9017-097DD5EAAC3C}" type="pres">
      <dgm:prSet presAssocID="{E46B2147-FFFA-4E00-9EEF-958A6477E78B}" presName="negativeSpace" presStyleCnt="0"/>
      <dgm:spPr/>
    </dgm:pt>
    <dgm:pt modelId="{ECD366EA-561E-5A47-A18C-01E1FC08C163}" type="pres">
      <dgm:prSet presAssocID="{E46B2147-FFFA-4E00-9EEF-958A6477E78B}" presName="childText" presStyleLbl="conFgAcc1" presStyleIdx="1" presStyleCnt="4">
        <dgm:presLayoutVars>
          <dgm:bulletEnabled val="1"/>
        </dgm:presLayoutVars>
      </dgm:prSet>
      <dgm:spPr/>
    </dgm:pt>
    <dgm:pt modelId="{02561819-0156-9147-B88A-2D1D6D3DA982}" type="pres">
      <dgm:prSet presAssocID="{9F7B7B93-E652-4246-9F8F-AFEE726B8718}" presName="spaceBetweenRectangles" presStyleCnt="0"/>
      <dgm:spPr/>
    </dgm:pt>
    <dgm:pt modelId="{FCF42851-0316-8742-8407-055FD5C07C5A}" type="pres">
      <dgm:prSet presAssocID="{0D01EC32-52E1-436F-B122-253E809465C8}" presName="parentLin" presStyleCnt="0"/>
      <dgm:spPr/>
    </dgm:pt>
    <dgm:pt modelId="{4711CA93-312E-6149-9D8A-41B60FFDA16D}" type="pres">
      <dgm:prSet presAssocID="{0D01EC32-52E1-436F-B122-253E809465C8}" presName="parentLeftMargin" presStyleLbl="node1" presStyleIdx="1" presStyleCnt="4"/>
      <dgm:spPr/>
    </dgm:pt>
    <dgm:pt modelId="{8977CBF2-92C4-1E42-8C51-6E1B0888C4D0}" type="pres">
      <dgm:prSet presAssocID="{0D01EC32-52E1-436F-B122-253E809465C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178CACF-4232-EF47-8A6B-E4E08D1E66C0}" type="pres">
      <dgm:prSet presAssocID="{0D01EC32-52E1-436F-B122-253E809465C8}" presName="negativeSpace" presStyleCnt="0"/>
      <dgm:spPr/>
    </dgm:pt>
    <dgm:pt modelId="{44B32991-3526-0D4A-908C-FCAD4E9E76C0}" type="pres">
      <dgm:prSet presAssocID="{0D01EC32-52E1-436F-B122-253E809465C8}" presName="childText" presStyleLbl="conFgAcc1" presStyleIdx="2" presStyleCnt="4">
        <dgm:presLayoutVars>
          <dgm:bulletEnabled val="1"/>
        </dgm:presLayoutVars>
      </dgm:prSet>
      <dgm:spPr/>
    </dgm:pt>
    <dgm:pt modelId="{3DCB437A-7AE2-604F-B372-795F926797FC}" type="pres">
      <dgm:prSet presAssocID="{68B30B9D-767B-4CD1-ADEF-A7B10CDCAD2D}" presName="spaceBetweenRectangles" presStyleCnt="0"/>
      <dgm:spPr/>
    </dgm:pt>
    <dgm:pt modelId="{3A036BD4-BD4B-544F-AA7E-9E175C6B8360}" type="pres">
      <dgm:prSet presAssocID="{D156C2B2-9649-43F0-982C-F370491F934E}" presName="parentLin" presStyleCnt="0"/>
      <dgm:spPr/>
    </dgm:pt>
    <dgm:pt modelId="{8D955F52-43A7-5E4E-AAF8-BEA8BCBD9F07}" type="pres">
      <dgm:prSet presAssocID="{D156C2B2-9649-43F0-982C-F370491F934E}" presName="parentLeftMargin" presStyleLbl="node1" presStyleIdx="2" presStyleCnt="4"/>
      <dgm:spPr/>
    </dgm:pt>
    <dgm:pt modelId="{DE054203-33E3-D44E-8BA4-F2C095E1C7D2}" type="pres">
      <dgm:prSet presAssocID="{D156C2B2-9649-43F0-982C-F370491F934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9A1E440-4F85-544E-9B3C-14C7582E5259}" type="pres">
      <dgm:prSet presAssocID="{D156C2B2-9649-43F0-982C-F370491F934E}" presName="negativeSpace" presStyleCnt="0"/>
      <dgm:spPr/>
    </dgm:pt>
    <dgm:pt modelId="{F88E7ECD-BB8F-8041-A70D-3D3B1BB842C4}" type="pres">
      <dgm:prSet presAssocID="{D156C2B2-9649-43F0-982C-F370491F934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F51F901-CD9A-7E48-82AE-B7148E1AD443}" type="presOf" srcId="{D156C2B2-9649-43F0-982C-F370491F934E}" destId="{DE054203-33E3-D44E-8BA4-F2C095E1C7D2}" srcOrd="1" destOrd="0" presId="urn:microsoft.com/office/officeart/2005/8/layout/list1"/>
    <dgm:cxn modelId="{39961C15-B9AA-FA41-A779-AABD8D35C49C}" type="presOf" srcId="{E46B2147-FFFA-4E00-9EEF-958A6477E78B}" destId="{DD7EB1F6-8251-D14C-8BF3-060EC1934F15}" srcOrd="0" destOrd="0" presId="urn:microsoft.com/office/officeart/2005/8/layout/list1"/>
    <dgm:cxn modelId="{B3BEE72C-C85E-7646-AFC4-5E61E5B2B8D3}" type="presOf" srcId="{0D01EC32-52E1-436F-B122-253E809465C8}" destId="{4711CA93-312E-6149-9D8A-41B60FFDA16D}" srcOrd="0" destOrd="0" presId="urn:microsoft.com/office/officeart/2005/8/layout/list1"/>
    <dgm:cxn modelId="{A45D194F-EFD2-7144-B4B1-D6CF704C3820}" type="presOf" srcId="{0D01EC32-52E1-436F-B122-253E809465C8}" destId="{8977CBF2-92C4-1E42-8C51-6E1B0888C4D0}" srcOrd="1" destOrd="0" presId="urn:microsoft.com/office/officeart/2005/8/layout/list1"/>
    <dgm:cxn modelId="{7A32B35C-EA51-431D-AA0A-918BB83786E5}" srcId="{77247AB2-7CCD-4B9A-99F7-21465E4C14A8}" destId="{0D01EC32-52E1-436F-B122-253E809465C8}" srcOrd="2" destOrd="0" parTransId="{8F57ADC5-2109-4FAF-AAF9-415D5ED4DDBC}" sibTransId="{68B30B9D-767B-4CD1-ADEF-A7B10CDCAD2D}"/>
    <dgm:cxn modelId="{BE1B7C60-EEED-784C-802A-A99E40305EE9}" type="presOf" srcId="{D156C2B2-9649-43F0-982C-F370491F934E}" destId="{8D955F52-43A7-5E4E-AAF8-BEA8BCBD9F07}" srcOrd="0" destOrd="0" presId="urn:microsoft.com/office/officeart/2005/8/layout/list1"/>
    <dgm:cxn modelId="{0CCCF964-9D90-1745-A753-D01D8E1FF646}" type="presOf" srcId="{BE04AB51-A4B4-4660-B469-282F025FA5CD}" destId="{2100CC41-A0AB-DA47-8784-AD4CB3D1C012}" srcOrd="1" destOrd="0" presId="urn:microsoft.com/office/officeart/2005/8/layout/list1"/>
    <dgm:cxn modelId="{4496676C-CE0C-4E56-AA27-6961248F63F1}" srcId="{77247AB2-7CCD-4B9A-99F7-21465E4C14A8}" destId="{D156C2B2-9649-43F0-982C-F370491F934E}" srcOrd="3" destOrd="0" parTransId="{395A6790-E0F7-4815-8A00-D990649D271B}" sibTransId="{A4883458-26D5-4C90-BAEF-DF904FB4A8BE}"/>
    <dgm:cxn modelId="{D3EC566E-7820-4159-B0BE-94D5A22EC14B}" srcId="{77247AB2-7CCD-4B9A-99F7-21465E4C14A8}" destId="{E46B2147-FFFA-4E00-9EEF-958A6477E78B}" srcOrd="1" destOrd="0" parTransId="{4EBF0ED3-0456-4C70-839D-C42631A26C78}" sibTransId="{9F7B7B93-E652-4246-9F8F-AFEE726B8718}"/>
    <dgm:cxn modelId="{FAF57876-70E5-0242-9522-F312B9F5AF37}" type="presOf" srcId="{E46B2147-FFFA-4E00-9EEF-958A6477E78B}" destId="{C58519BE-BB45-604C-AE82-0D57131CDA69}" srcOrd="1" destOrd="0" presId="urn:microsoft.com/office/officeart/2005/8/layout/list1"/>
    <dgm:cxn modelId="{23597B98-DA8F-D24F-BFFD-4066C3803045}" type="presOf" srcId="{BE04AB51-A4B4-4660-B469-282F025FA5CD}" destId="{52C0D3C7-ADF6-C44E-8DCF-1E90815507FA}" srcOrd="0" destOrd="0" presId="urn:microsoft.com/office/officeart/2005/8/layout/list1"/>
    <dgm:cxn modelId="{209C63A0-98E0-A346-8675-5FD5709A2686}" type="presOf" srcId="{77247AB2-7CCD-4B9A-99F7-21465E4C14A8}" destId="{7D412C57-7034-8740-A542-52C529DE98CA}" srcOrd="0" destOrd="0" presId="urn:microsoft.com/office/officeart/2005/8/layout/list1"/>
    <dgm:cxn modelId="{4D5A57F5-BF4E-4008-B856-A6CEC64CE0C0}" srcId="{77247AB2-7CCD-4B9A-99F7-21465E4C14A8}" destId="{BE04AB51-A4B4-4660-B469-282F025FA5CD}" srcOrd="0" destOrd="0" parTransId="{616501FB-3D16-416C-B825-9DE37D29FC69}" sibTransId="{7E80E107-16EC-4834-A17C-CCB7C0B82EDD}"/>
    <dgm:cxn modelId="{5FF915C2-EE70-2048-842D-B84240E640FF}" type="presParOf" srcId="{7D412C57-7034-8740-A542-52C529DE98CA}" destId="{BB6418FF-FE7D-8A46-AE48-981DE01A80D0}" srcOrd="0" destOrd="0" presId="urn:microsoft.com/office/officeart/2005/8/layout/list1"/>
    <dgm:cxn modelId="{96829A6F-19F4-1D44-A9B5-32755F8C6F87}" type="presParOf" srcId="{BB6418FF-FE7D-8A46-AE48-981DE01A80D0}" destId="{52C0D3C7-ADF6-C44E-8DCF-1E90815507FA}" srcOrd="0" destOrd="0" presId="urn:microsoft.com/office/officeart/2005/8/layout/list1"/>
    <dgm:cxn modelId="{209771B3-6062-2A42-A2A7-4E8951C99B94}" type="presParOf" srcId="{BB6418FF-FE7D-8A46-AE48-981DE01A80D0}" destId="{2100CC41-A0AB-DA47-8784-AD4CB3D1C012}" srcOrd="1" destOrd="0" presId="urn:microsoft.com/office/officeart/2005/8/layout/list1"/>
    <dgm:cxn modelId="{B54D1D04-E403-7749-A2BD-F3FDA93C7E74}" type="presParOf" srcId="{7D412C57-7034-8740-A542-52C529DE98CA}" destId="{9BC006D5-BAED-9D4C-94F9-F4F8FFE2AC08}" srcOrd="1" destOrd="0" presId="urn:microsoft.com/office/officeart/2005/8/layout/list1"/>
    <dgm:cxn modelId="{9DEA341C-46BF-EC4B-B431-2476E172D7D4}" type="presParOf" srcId="{7D412C57-7034-8740-A542-52C529DE98CA}" destId="{930E6F82-3D3B-BA4E-9C4B-EC0715F232C7}" srcOrd="2" destOrd="0" presId="urn:microsoft.com/office/officeart/2005/8/layout/list1"/>
    <dgm:cxn modelId="{4F3373CA-590F-FF44-9A7E-CB36AA49C82C}" type="presParOf" srcId="{7D412C57-7034-8740-A542-52C529DE98CA}" destId="{FD8D9E1E-9180-5D4B-B0DC-3DBE31323F8A}" srcOrd="3" destOrd="0" presId="urn:microsoft.com/office/officeart/2005/8/layout/list1"/>
    <dgm:cxn modelId="{B5CFEFFE-C95E-804A-AA26-C6BF3526764B}" type="presParOf" srcId="{7D412C57-7034-8740-A542-52C529DE98CA}" destId="{14EDC5F0-A702-DB40-B225-C0C556DF90D5}" srcOrd="4" destOrd="0" presId="urn:microsoft.com/office/officeart/2005/8/layout/list1"/>
    <dgm:cxn modelId="{EFF4F6F5-7CD7-D041-9E32-CA3B97781DDA}" type="presParOf" srcId="{14EDC5F0-A702-DB40-B225-C0C556DF90D5}" destId="{DD7EB1F6-8251-D14C-8BF3-060EC1934F15}" srcOrd="0" destOrd="0" presId="urn:microsoft.com/office/officeart/2005/8/layout/list1"/>
    <dgm:cxn modelId="{572EBBFF-24DB-5B43-9954-8B082B5C2410}" type="presParOf" srcId="{14EDC5F0-A702-DB40-B225-C0C556DF90D5}" destId="{C58519BE-BB45-604C-AE82-0D57131CDA69}" srcOrd="1" destOrd="0" presId="urn:microsoft.com/office/officeart/2005/8/layout/list1"/>
    <dgm:cxn modelId="{5DB98513-D90E-B940-9BB9-910472B7948C}" type="presParOf" srcId="{7D412C57-7034-8740-A542-52C529DE98CA}" destId="{F2C5A3A8-EB7D-3E43-9017-097DD5EAAC3C}" srcOrd="5" destOrd="0" presId="urn:microsoft.com/office/officeart/2005/8/layout/list1"/>
    <dgm:cxn modelId="{2C565504-0AAB-AE4A-9C71-9C92CB6F1146}" type="presParOf" srcId="{7D412C57-7034-8740-A542-52C529DE98CA}" destId="{ECD366EA-561E-5A47-A18C-01E1FC08C163}" srcOrd="6" destOrd="0" presId="urn:microsoft.com/office/officeart/2005/8/layout/list1"/>
    <dgm:cxn modelId="{02833B49-FDD9-D949-8D07-A14DAE9DAE0F}" type="presParOf" srcId="{7D412C57-7034-8740-A542-52C529DE98CA}" destId="{02561819-0156-9147-B88A-2D1D6D3DA982}" srcOrd="7" destOrd="0" presId="urn:microsoft.com/office/officeart/2005/8/layout/list1"/>
    <dgm:cxn modelId="{A10C0C1B-BCC3-7D43-AFCB-8AE4DB7F9ACF}" type="presParOf" srcId="{7D412C57-7034-8740-A542-52C529DE98CA}" destId="{FCF42851-0316-8742-8407-055FD5C07C5A}" srcOrd="8" destOrd="0" presId="urn:microsoft.com/office/officeart/2005/8/layout/list1"/>
    <dgm:cxn modelId="{D287DAAE-F139-A148-B41A-EA28A137521F}" type="presParOf" srcId="{FCF42851-0316-8742-8407-055FD5C07C5A}" destId="{4711CA93-312E-6149-9D8A-41B60FFDA16D}" srcOrd="0" destOrd="0" presId="urn:microsoft.com/office/officeart/2005/8/layout/list1"/>
    <dgm:cxn modelId="{BE8B595F-7D72-6F40-A70C-83D4618157AE}" type="presParOf" srcId="{FCF42851-0316-8742-8407-055FD5C07C5A}" destId="{8977CBF2-92C4-1E42-8C51-6E1B0888C4D0}" srcOrd="1" destOrd="0" presId="urn:microsoft.com/office/officeart/2005/8/layout/list1"/>
    <dgm:cxn modelId="{303DD59B-0B14-6C4D-B123-E7381C21DC2E}" type="presParOf" srcId="{7D412C57-7034-8740-A542-52C529DE98CA}" destId="{6178CACF-4232-EF47-8A6B-E4E08D1E66C0}" srcOrd="9" destOrd="0" presId="urn:microsoft.com/office/officeart/2005/8/layout/list1"/>
    <dgm:cxn modelId="{A62478F1-CE47-B445-B461-E695D5D0087A}" type="presParOf" srcId="{7D412C57-7034-8740-A542-52C529DE98CA}" destId="{44B32991-3526-0D4A-908C-FCAD4E9E76C0}" srcOrd="10" destOrd="0" presId="urn:microsoft.com/office/officeart/2005/8/layout/list1"/>
    <dgm:cxn modelId="{505170DE-E1BE-AA47-9C30-30B06D7FD31C}" type="presParOf" srcId="{7D412C57-7034-8740-A542-52C529DE98CA}" destId="{3DCB437A-7AE2-604F-B372-795F926797FC}" srcOrd="11" destOrd="0" presId="urn:microsoft.com/office/officeart/2005/8/layout/list1"/>
    <dgm:cxn modelId="{5349CA8E-43E1-9D4F-AFAB-E3709B9BCA4E}" type="presParOf" srcId="{7D412C57-7034-8740-A542-52C529DE98CA}" destId="{3A036BD4-BD4B-544F-AA7E-9E175C6B8360}" srcOrd="12" destOrd="0" presId="urn:microsoft.com/office/officeart/2005/8/layout/list1"/>
    <dgm:cxn modelId="{35D04B43-15AD-8343-B2F6-B76FAC59E90B}" type="presParOf" srcId="{3A036BD4-BD4B-544F-AA7E-9E175C6B8360}" destId="{8D955F52-43A7-5E4E-AAF8-BEA8BCBD9F07}" srcOrd="0" destOrd="0" presId="urn:microsoft.com/office/officeart/2005/8/layout/list1"/>
    <dgm:cxn modelId="{949E9DE1-D1C5-204A-B061-FD2DF4193792}" type="presParOf" srcId="{3A036BD4-BD4B-544F-AA7E-9E175C6B8360}" destId="{DE054203-33E3-D44E-8BA4-F2C095E1C7D2}" srcOrd="1" destOrd="0" presId="urn:microsoft.com/office/officeart/2005/8/layout/list1"/>
    <dgm:cxn modelId="{DDF3F38A-EDD7-7143-BA62-813E8DAE5314}" type="presParOf" srcId="{7D412C57-7034-8740-A542-52C529DE98CA}" destId="{59A1E440-4F85-544E-9B3C-14C7582E5259}" srcOrd="13" destOrd="0" presId="urn:microsoft.com/office/officeart/2005/8/layout/list1"/>
    <dgm:cxn modelId="{74A3B03E-2645-AC47-B749-1BA41BAB0E26}" type="presParOf" srcId="{7D412C57-7034-8740-A542-52C529DE98CA}" destId="{F88E7ECD-BB8F-8041-A70D-3D3B1BB842C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C2D9B2-A527-4E30-A7E0-7E8169F10E5B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E38029-BEF1-4B31-A29A-7CA8DD5D5BA5}">
      <dgm:prSet/>
      <dgm:spPr/>
      <dgm:t>
        <a:bodyPr/>
        <a:lstStyle/>
        <a:p>
          <a:pPr>
            <a:defRPr b="1"/>
          </a:pPr>
          <a:r>
            <a:rPr lang="en-US" b="1"/>
            <a:t>Team Composition</a:t>
          </a:r>
          <a:endParaRPr lang="en-US"/>
        </a:p>
      </dgm:t>
    </dgm:pt>
    <dgm:pt modelId="{E5B30A8B-D00B-478F-83BA-5FCAAB4765C9}" type="parTrans" cxnId="{6506AB3B-804F-4E32-8B24-11C6C063DC7F}">
      <dgm:prSet/>
      <dgm:spPr/>
      <dgm:t>
        <a:bodyPr/>
        <a:lstStyle/>
        <a:p>
          <a:endParaRPr lang="en-US"/>
        </a:p>
      </dgm:t>
    </dgm:pt>
    <dgm:pt modelId="{6846BBED-C00E-4DA7-A7E5-CD309C9A3D09}" type="sibTrans" cxnId="{6506AB3B-804F-4E32-8B24-11C6C063DC7F}">
      <dgm:prSet/>
      <dgm:spPr/>
      <dgm:t>
        <a:bodyPr/>
        <a:lstStyle/>
        <a:p>
          <a:endParaRPr lang="en-US"/>
        </a:p>
      </dgm:t>
    </dgm:pt>
    <dgm:pt modelId="{45A4698B-6DA5-4FDC-AC2E-B29200EFA0E5}">
      <dgm:prSet/>
      <dgm:spPr/>
      <dgm:t>
        <a:bodyPr/>
        <a:lstStyle/>
        <a:p>
          <a:r>
            <a:rPr lang="en-US"/>
            <a:t>Adnane: Lead Web Developer</a:t>
          </a:r>
        </a:p>
      </dgm:t>
    </dgm:pt>
    <dgm:pt modelId="{82A4BD5B-599C-4703-A37A-349294D29286}" type="parTrans" cxnId="{E91211C2-0F34-4666-AACE-33C3024DACE0}">
      <dgm:prSet/>
      <dgm:spPr/>
      <dgm:t>
        <a:bodyPr/>
        <a:lstStyle/>
        <a:p>
          <a:endParaRPr lang="en-US"/>
        </a:p>
      </dgm:t>
    </dgm:pt>
    <dgm:pt modelId="{CA020CDA-6B69-4C72-B725-003A90AA42A1}" type="sibTrans" cxnId="{E91211C2-0F34-4666-AACE-33C3024DACE0}">
      <dgm:prSet/>
      <dgm:spPr/>
      <dgm:t>
        <a:bodyPr/>
        <a:lstStyle/>
        <a:p>
          <a:endParaRPr lang="en-US"/>
        </a:p>
      </dgm:t>
    </dgm:pt>
    <dgm:pt modelId="{A3B5CE57-E2F9-49C4-9F5C-0CAB25E8CED0}">
      <dgm:prSet/>
      <dgm:spPr/>
      <dgm:t>
        <a:bodyPr/>
        <a:lstStyle/>
        <a:p>
          <a:r>
            <a:rPr lang="en-US" dirty="0"/>
            <a:t>Ben: Lead Mobile Developer</a:t>
          </a:r>
        </a:p>
      </dgm:t>
    </dgm:pt>
    <dgm:pt modelId="{AF1183B2-BDD8-4130-BBA7-D1B41ABE18DD}" type="parTrans" cxnId="{7FDFCA7A-A1D8-4B1A-9C23-1E274B7711D1}">
      <dgm:prSet/>
      <dgm:spPr/>
      <dgm:t>
        <a:bodyPr/>
        <a:lstStyle/>
        <a:p>
          <a:endParaRPr lang="en-US"/>
        </a:p>
      </dgm:t>
    </dgm:pt>
    <dgm:pt modelId="{A291E2BD-2326-4446-A087-C19BD41F54CB}" type="sibTrans" cxnId="{7FDFCA7A-A1D8-4B1A-9C23-1E274B7711D1}">
      <dgm:prSet/>
      <dgm:spPr/>
      <dgm:t>
        <a:bodyPr/>
        <a:lstStyle/>
        <a:p>
          <a:endParaRPr lang="en-US"/>
        </a:p>
      </dgm:t>
    </dgm:pt>
    <dgm:pt modelId="{E26A3F1C-F139-4090-A348-C6CDDF0BA006}">
      <dgm:prSet/>
      <dgm:spPr/>
      <dgm:t>
        <a:bodyPr/>
        <a:lstStyle/>
        <a:p>
          <a:r>
            <a:rPr lang="en-US"/>
            <a:t>Joslin: Lead Extension Backend Developer and Project Manager</a:t>
          </a:r>
        </a:p>
      </dgm:t>
    </dgm:pt>
    <dgm:pt modelId="{D7BF7680-E201-436B-A6FB-C569E716F446}" type="parTrans" cxnId="{B0459667-A726-4E5A-986B-D4D1C31654EF}">
      <dgm:prSet/>
      <dgm:spPr/>
      <dgm:t>
        <a:bodyPr/>
        <a:lstStyle/>
        <a:p>
          <a:endParaRPr lang="en-US"/>
        </a:p>
      </dgm:t>
    </dgm:pt>
    <dgm:pt modelId="{F4597B99-ABB1-43A5-8580-634210A9062B}" type="sibTrans" cxnId="{B0459667-A726-4E5A-986B-D4D1C31654EF}">
      <dgm:prSet/>
      <dgm:spPr/>
      <dgm:t>
        <a:bodyPr/>
        <a:lstStyle/>
        <a:p>
          <a:endParaRPr lang="en-US"/>
        </a:p>
      </dgm:t>
    </dgm:pt>
    <dgm:pt modelId="{BD94AE3A-225D-487A-A0F0-3B9D8D0FDEB0}">
      <dgm:prSet/>
      <dgm:spPr/>
      <dgm:t>
        <a:bodyPr/>
        <a:lstStyle/>
        <a:p>
          <a:pPr>
            <a:defRPr b="1"/>
          </a:pPr>
          <a:r>
            <a:rPr lang="en-US" b="1"/>
            <a:t>Team Collaboration</a:t>
          </a:r>
          <a:endParaRPr lang="en-US"/>
        </a:p>
      </dgm:t>
    </dgm:pt>
    <dgm:pt modelId="{2F93D0CB-0AE2-4989-9E60-B5A24E8884DB}" type="parTrans" cxnId="{130846D5-6224-42CC-8F5A-3FCEB49A1BDC}">
      <dgm:prSet/>
      <dgm:spPr/>
      <dgm:t>
        <a:bodyPr/>
        <a:lstStyle/>
        <a:p>
          <a:endParaRPr lang="en-US"/>
        </a:p>
      </dgm:t>
    </dgm:pt>
    <dgm:pt modelId="{29D52FB0-4001-44D9-AA49-B1CA6D91D75C}" type="sibTrans" cxnId="{130846D5-6224-42CC-8F5A-3FCEB49A1BDC}">
      <dgm:prSet/>
      <dgm:spPr/>
      <dgm:t>
        <a:bodyPr/>
        <a:lstStyle/>
        <a:p>
          <a:endParaRPr lang="en-US"/>
        </a:p>
      </dgm:t>
    </dgm:pt>
    <dgm:pt modelId="{DF3BC225-973C-4635-89E4-6C485C59FF26}">
      <dgm:prSet/>
      <dgm:spPr/>
      <dgm:t>
        <a:bodyPr/>
        <a:lstStyle/>
        <a:p>
          <a:r>
            <a:rPr lang="en-US"/>
            <a:t>Utilized frequent meetings to ensure alignment</a:t>
          </a:r>
        </a:p>
      </dgm:t>
    </dgm:pt>
    <dgm:pt modelId="{8A0AAC24-89F6-4610-83E1-F70FD997DD87}" type="parTrans" cxnId="{80C8BDFC-3EE0-4029-A37E-A5C395016F02}">
      <dgm:prSet/>
      <dgm:spPr/>
      <dgm:t>
        <a:bodyPr/>
        <a:lstStyle/>
        <a:p>
          <a:endParaRPr lang="en-US"/>
        </a:p>
      </dgm:t>
    </dgm:pt>
    <dgm:pt modelId="{9710190A-8F2A-4116-9F8A-31B628D241F1}" type="sibTrans" cxnId="{80C8BDFC-3EE0-4029-A37E-A5C395016F02}">
      <dgm:prSet/>
      <dgm:spPr/>
      <dgm:t>
        <a:bodyPr/>
        <a:lstStyle/>
        <a:p>
          <a:endParaRPr lang="en-US"/>
        </a:p>
      </dgm:t>
    </dgm:pt>
    <dgm:pt modelId="{26A35F65-1B59-47D5-953D-548A1EE74F92}">
      <dgm:prSet/>
      <dgm:spPr/>
      <dgm:t>
        <a:bodyPr/>
        <a:lstStyle/>
        <a:p>
          <a:r>
            <a:rPr lang="en-US"/>
            <a:t>Designated "project captains" for coordination</a:t>
          </a:r>
        </a:p>
      </dgm:t>
    </dgm:pt>
    <dgm:pt modelId="{CBA466B8-79BA-4456-9C61-AE9A1CCEF7C9}" type="parTrans" cxnId="{4FF3DD65-4C1D-485A-90F3-4E46B353D84C}">
      <dgm:prSet/>
      <dgm:spPr/>
      <dgm:t>
        <a:bodyPr/>
        <a:lstStyle/>
        <a:p>
          <a:endParaRPr lang="en-US"/>
        </a:p>
      </dgm:t>
    </dgm:pt>
    <dgm:pt modelId="{1DA40AD7-8364-4375-8DE7-1DE0394FBCA9}" type="sibTrans" cxnId="{4FF3DD65-4C1D-485A-90F3-4E46B353D84C}">
      <dgm:prSet/>
      <dgm:spPr/>
      <dgm:t>
        <a:bodyPr/>
        <a:lstStyle/>
        <a:p>
          <a:endParaRPr lang="en-US"/>
        </a:p>
      </dgm:t>
    </dgm:pt>
    <dgm:pt modelId="{04436CFC-3EC1-43CE-A38E-8DC561DF3A01}">
      <dgm:prSet/>
      <dgm:spPr/>
      <dgm:t>
        <a:bodyPr/>
        <a:lstStyle/>
        <a:p>
          <a:pPr>
            <a:defRPr b="1"/>
          </a:pPr>
          <a:r>
            <a:rPr lang="en-US" b="1"/>
            <a:t>Communication</a:t>
          </a:r>
          <a:endParaRPr lang="en-US"/>
        </a:p>
      </dgm:t>
    </dgm:pt>
    <dgm:pt modelId="{D0159176-1F38-48F6-BB6B-C64B4141CB76}" type="parTrans" cxnId="{32DE2884-4CBC-450D-8033-62E5D25AF124}">
      <dgm:prSet/>
      <dgm:spPr/>
      <dgm:t>
        <a:bodyPr/>
        <a:lstStyle/>
        <a:p>
          <a:endParaRPr lang="en-US"/>
        </a:p>
      </dgm:t>
    </dgm:pt>
    <dgm:pt modelId="{B176BAE6-34F4-4FB1-9835-C596C35E991A}" type="sibTrans" cxnId="{32DE2884-4CBC-450D-8033-62E5D25AF124}">
      <dgm:prSet/>
      <dgm:spPr/>
      <dgm:t>
        <a:bodyPr/>
        <a:lstStyle/>
        <a:p>
          <a:endParaRPr lang="en-US"/>
        </a:p>
      </dgm:t>
    </dgm:pt>
    <dgm:pt modelId="{DDDC42ED-CE49-4FF6-B219-F49055FA4D4F}">
      <dgm:prSet/>
      <dgm:spPr/>
      <dgm:t>
        <a:bodyPr/>
        <a:lstStyle/>
        <a:p>
          <a:r>
            <a:rPr lang="en-US"/>
            <a:t>Emphasized active communication among team members</a:t>
          </a:r>
        </a:p>
      </dgm:t>
    </dgm:pt>
    <dgm:pt modelId="{296D94EF-C24D-4059-8E42-CC7024DB7DE3}" type="parTrans" cxnId="{5CFE6EAC-ECB7-44DC-8528-13CE21889D0C}">
      <dgm:prSet/>
      <dgm:spPr/>
      <dgm:t>
        <a:bodyPr/>
        <a:lstStyle/>
        <a:p>
          <a:endParaRPr lang="en-US"/>
        </a:p>
      </dgm:t>
    </dgm:pt>
    <dgm:pt modelId="{F0BC9554-542C-408B-A185-3C73CDD63088}" type="sibTrans" cxnId="{5CFE6EAC-ECB7-44DC-8528-13CE21889D0C}">
      <dgm:prSet/>
      <dgm:spPr/>
      <dgm:t>
        <a:bodyPr/>
        <a:lstStyle/>
        <a:p>
          <a:endParaRPr lang="en-US"/>
        </a:p>
      </dgm:t>
    </dgm:pt>
    <dgm:pt modelId="{AA29FA78-99BF-4F26-9C89-41E0D677C7C7}">
      <dgm:prSet/>
      <dgm:spPr/>
      <dgm:t>
        <a:bodyPr/>
        <a:lstStyle/>
        <a:p>
          <a:r>
            <a:rPr lang="en-US"/>
            <a:t>Encouraged open critique to improve performance</a:t>
          </a:r>
        </a:p>
      </dgm:t>
    </dgm:pt>
    <dgm:pt modelId="{71C8D8B2-C37D-4C35-8B1F-B0119B4EE7AB}" type="parTrans" cxnId="{B593C2F7-6E9E-4B6E-83C0-645DE27DB322}">
      <dgm:prSet/>
      <dgm:spPr/>
      <dgm:t>
        <a:bodyPr/>
        <a:lstStyle/>
        <a:p>
          <a:endParaRPr lang="en-US"/>
        </a:p>
      </dgm:t>
    </dgm:pt>
    <dgm:pt modelId="{413C065D-A091-4231-B891-EBCA92C0590D}" type="sibTrans" cxnId="{B593C2F7-6E9E-4B6E-83C0-645DE27DB322}">
      <dgm:prSet/>
      <dgm:spPr/>
      <dgm:t>
        <a:bodyPr/>
        <a:lstStyle/>
        <a:p>
          <a:endParaRPr lang="en-US"/>
        </a:p>
      </dgm:t>
    </dgm:pt>
    <dgm:pt modelId="{A0E5E34F-79A2-4F04-9EFE-4CE2D03D5356}">
      <dgm:prSet/>
      <dgm:spPr/>
      <dgm:t>
        <a:bodyPr/>
        <a:lstStyle/>
        <a:p>
          <a:pPr>
            <a:defRPr b="1"/>
          </a:pPr>
          <a:r>
            <a:rPr lang="en-US" b="1"/>
            <a:t>Project Integration</a:t>
          </a:r>
          <a:endParaRPr lang="en-US"/>
        </a:p>
      </dgm:t>
    </dgm:pt>
    <dgm:pt modelId="{0FA3E6E8-4F42-47DC-A1A6-934D1C6CE30D}" type="parTrans" cxnId="{A67C1EFD-7968-4E1C-835B-0FAC25917243}">
      <dgm:prSet/>
      <dgm:spPr/>
      <dgm:t>
        <a:bodyPr/>
        <a:lstStyle/>
        <a:p>
          <a:endParaRPr lang="en-US"/>
        </a:p>
      </dgm:t>
    </dgm:pt>
    <dgm:pt modelId="{C0E3A295-51F3-44BD-8228-B0DB93AD8AA2}" type="sibTrans" cxnId="{A67C1EFD-7968-4E1C-835B-0FAC25917243}">
      <dgm:prSet/>
      <dgm:spPr/>
      <dgm:t>
        <a:bodyPr/>
        <a:lstStyle/>
        <a:p>
          <a:endParaRPr lang="en-US"/>
        </a:p>
      </dgm:t>
    </dgm:pt>
    <dgm:pt modelId="{942EB232-B40E-44DB-96F1-6AEB24D16C74}">
      <dgm:prSet/>
      <dgm:spPr/>
      <dgm:t>
        <a:bodyPr/>
        <a:lstStyle/>
        <a:p>
          <a:r>
            <a:rPr lang="en-US"/>
            <a:t>Required effective communication to ensure compatibility between different projects</a:t>
          </a:r>
        </a:p>
      </dgm:t>
    </dgm:pt>
    <dgm:pt modelId="{ED233D99-5678-4C50-9919-2F8B708A85CC}" type="parTrans" cxnId="{4B683030-A3C4-4534-8021-7B0C3D886D07}">
      <dgm:prSet/>
      <dgm:spPr/>
      <dgm:t>
        <a:bodyPr/>
        <a:lstStyle/>
        <a:p>
          <a:endParaRPr lang="en-US"/>
        </a:p>
      </dgm:t>
    </dgm:pt>
    <dgm:pt modelId="{0134BD1E-0BCF-4BF3-ADB1-AF9737EF2760}" type="sibTrans" cxnId="{4B683030-A3C4-4534-8021-7B0C3D886D07}">
      <dgm:prSet/>
      <dgm:spPr/>
      <dgm:t>
        <a:bodyPr/>
        <a:lstStyle/>
        <a:p>
          <a:endParaRPr lang="en-US"/>
        </a:p>
      </dgm:t>
    </dgm:pt>
    <dgm:pt modelId="{0F69193D-0CE7-4D27-BA63-51CDBC26555D}">
      <dgm:prSet/>
      <dgm:spPr/>
      <dgm:t>
        <a:bodyPr/>
        <a:lstStyle/>
        <a:p>
          <a:r>
            <a:rPr lang="en-US"/>
            <a:t>Ensured seamless integration of web, mobile, and backend components</a:t>
          </a:r>
        </a:p>
      </dgm:t>
    </dgm:pt>
    <dgm:pt modelId="{81B2E66E-ECF2-46F2-9812-2ED3F8D9E3DF}" type="parTrans" cxnId="{8B1AE844-578F-449F-9F8E-2D075DA76E9B}">
      <dgm:prSet/>
      <dgm:spPr/>
      <dgm:t>
        <a:bodyPr/>
        <a:lstStyle/>
        <a:p>
          <a:endParaRPr lang="en-US"/>
        </a:p>
      </dgm:t>
    </dgm:pt>
    <dgm:pt modelId="{FA8EB8FE-CC6C-41A9-A3C2-29B364FA898F}" type="sibTrans" cxnId="{8B1AE844-578F-449F-9F8E-2D075DA76E9B}">
      <dgm:prSet/>
      <dgm:spPr/>
      <dgm:t>
        <a:bodyPr/>
        <a:lstStyle/>
        <a:p>
          <a:endParaRPr lang="en-US"/>
        </a:p>
      </dgm:t>
    </dgm:pt>
    <dgm:pt modelId="{0F633BE0-A9CB-49D6-A1D5-61E64D1E415B}">
      <dgm:prSet/>
      <dgm:spPr/>
      <dgm:t>
        <a:bodyPr/>
        <a:lstStyle/>
        <a:p>
          <a:pPr>
            <a:defRPr b="1"/>
          </a:pPr>
          <a:r>
            <a:rPr lang="en-US" b="1"/>
            <a:t>Documentation</a:t>
          </a:r>
          <a:endParaRPr lang="en-US"/>
        </a:p>
      </dgm:t>
    </dgm:pt>
    <dgm:pt modelId="{32E3B3FD-AA0D-4FEC-B265-912043BC9D6C}" type="parTrans" cxnId="{7A6A1019-5DD9-4C65-81E3-F42D3E3E78DE}">
      <dgm:prSet/>
      <dgm:spPr/>
      <dgm:t>
        <a:bodyPr/>
        <a:lstStyle/>
        <a:p>
          <a:endParaRPr lang="en-US"/>
        </a:p>
      </dgm:t>
    </dgm:pt>
    <dgm:pt modelId="{870FF194-1557-4DEC-A4CA-C4313FD34BB2}" type="sibTrans" cxnId="{7A6A1019-5DD9-4C65-81E3-F42D3E3E78DE}">
      <dgm:prSet/>
      <dgm:spPr/>
      <dgm:t>
        <a:bodyPr/>
        <a:lstStyle/>
        <a:p>
          <a:endParaRPr lang="en-US"/>
        </a:p>
      </dgm:t>
    </dgm:pt>
    <dgm:pt modelId="{7E157224-E4B2-4210-BFEF-B43EC9A0D861}">
      <dgm:prSet/>
      <dgm:spPr/>
      <dgm:t>
        <a:bodyPr/>
        <a:lstStyle/>
        <a:p>
          <a:r>
            <a:rPr lang="en-US"/>
            <a:t>Maintained good developer documentation on a wiki platform</a:t>
          </a:r>
        </a:p>
      </dgm:t>
    </dgm:pt>
    <dgm:pt modelId="{E72CD854-F418-415E-BD04-67781FA1345A}" type="parTrans" cxnId="{052319D7-BCE1-4AB0-BF55-94089247AA29}">
      <dgm:prSet/>
      <dgm:spPr/>
      <dgm:t>
        <a:bodyPr/>
        <a:lstStyle/>
        <a:p>
          <a:endParaRPr lang="en-US"/>
        </a:p>
      </dgm:t>
    </dgm:pt>
    <dgm:pt modelId="{EA065340-6399-43D9-82A8-DDF5CF6DA490}" type="sibTrans" cxnId="{052319D7-BCE1-4AB0-BF55-94089247AA29}">
      <dgm:prSet/>
      <dgm:spPr/>
      <dgm:t>
        <a:bodyPr/>
        <a:lstStyle/>
        <a:p>
          <a:endParaRPr lang="en-US"/>
        </a:p>
      </dgm:t>
    </dgm:pt>
    <dgm:pt modelId="{303A3453-B0BC-4981-BCEB-56DA784BBE29}">
      <dgm:prSet/>
      <dgm:spPr/>
      <dgm:t>
        <a:bodyPr/>
        <a:lstStyle/>
        <a:p>
          <a:r>
            <a:rPr lang="en-US"/>
            <a:t>Facilitated understanding and collaboration across the team</a:t>
          </a:r>
        </a:p>
      </dgm:t>
    </dgm:pt>
    <dgm:pt modelId="{4FC956FB-2CC0-4CC0-B058-B5E2E79ABE80}" type="parTrans" cxnId="{1867D8C8-32AD-4689-8E24-92D5A7485C16}">
      <dgm:prSet/>
      <dgm:spPr/>
      <dgm:t>
        <a:bodyPr/>
        <a:lstStyle/>
        <a:p>
          <a:endParaRPr lang="en-US"/>
        </a:p>
      </dgm:t>
    </dgm:pt>
    <dgm:pt modelId="{4E715903-A738-4FD7-8D23-AC9BAA4DF195}" type="sibTrans" cxnId="{1867D8C8-32AD-4689-8E24-92D5A7485C16}">
      <dgm:prSet/>
      <dgm:spPr/>
      <dgm:t>
        <a:bodyPr/>
        <a:lstStyle/>
        <a:p>
          <a:endParaRPr lang="en-US"/>
        </a:p>
      </dgm:t>
    </dgm:pt>
    <dgm:pt modelId="{95D15F08-9841-4AA3-A01D-A267BE8B8034}" type="pres">
      <dgm:prSet presAssocID="{8BC2D9B2-A527-4E30-A7E0-7E8169F10E5B}" presName="linear" presStyleCnt="0">
        <dgm:presLayoutVars>
          <dgm:dir/>
          <dgm:animLvl val="lvl"/>
          <dgm:resizeHandles val="exact"/>
        </dgm:presLayoutVars>
      </dgm:prSet>
      <dgm:spPr/>
    </dgm:pt>
    <dgm:pt modelId="{9DF82328-607C-454C-9BF0-29107D9AB9E1}" type="pres">
      <dgm:prSet presAssocID="{50E38029-BEF1-4B31-A29A-7CA8DD5D5BA5}" presName="parentLin" presStyleCnt="0"/>
      <dgm:spPr/>
    </dgm:pt>
    <dgm:pt modelId="{FC717982-9005-4568-A036-1F1224CB5F2D}" type="pres">
      <dgm:prSet presAssocID="{50E38029-BEF1-4B31-A29A-7CA8DD5D5BA5}" presName="parentLeftMargin" presStyleLbl="node1" presStyleIdx="0" presStyleCnt="5"/>
      <dgm:spPr/>
    </dgm:pt>
    <dgm:pt modelId="{F48890AE-50B4-4FA7-AF50-883180344B88}" type="pres">
      <dgm:prSet presAssocID="{50E38029-BEF1-4B31-A29A-7CA8DD5D5BA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8D6FE22-8B98-45C0-82C0-A8C2781F5EED}" type="pres">
      <dgm:prSet presAssocID="{50E38029-BEF1-4B31-A29A-7CA8DD5D5BA5}" presName="negativeSpace" presStyleCnt="0"/>
      <dgm:spPr/>
    </dgm:pt>
    <dgm:pt modelId="{2B3380F7-6178-48A3-AB7C-CE1D96DC1644}" type="pres">
      <dgm:prSet presAssocID="{50E38029-BEF1-4B31-A29A-7CA8DD5D5BA5}" presName="childText" presStyleLbl="conFgAcc1" presStyleIdx="0" presStyleCnt="5">
        <dgm:presLayoutVars>
          <dgm:bulletEnabled val="1"/>
        </dgm:presLayoutVars>
      </dgm:prSet>
      <dgm:spPr/>
    </dgm:pt>
    <dgm:pt modelId="{C104CC54-2FB1-49F1-9F04-071428EF2900}" type="pres">
      <dgm:prSet presAssocID="{6846BBED-C00E-4DA7-A7E5-CD309C9A3D09}" presName="spaceBetweenRectangles" presStyleCnt="0"/>
      <dgm:spPr/>
    </dgm:pt>
    <dgm:pt modelId="{2EF2450E-6163-4781-BE0C-1E05A82D3C14}" type="pres">
      <dgm:prSet presAssocID="{BD94AE3A-225D-487A-A0F0-3B9D8D0FDEB0}" presName="parentLin" presStyleCnt="0"/>
      <dgm:spPr/>
    </dgm:pt>
    <dgm:pt modelId="{8B8BCF62-E468-4E59-ADB7-6E70ACD4B7CE}" type="pres">
      <dgm:prSet presAssocID="{BD94AE3A-225D-487A-A0F0-3B9D8D0FDEB0}" presName="parentLeftMargin" presStyleLbl="node1" presStyleIdx="0" presStyleCnt="5"/>
      <dgm:spPr/>
    </dgm:pt>
    <dgm:pt modelId="{7573B109-58DA-4521-A50B-2C8E0E812E8C}" type="pres">
      <dgm:prSet presAssocID="{BD94AE3A-225D-487A-A0F0-3B9D8D0FDEB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5841FC2-5C3C-48B1-AEC3-427E2A4C1E25}" type="pres">
      <dgm:prSet presAssocID="{BD94AE3A-225D-487A-A0F0-3B9D8D0FDEB0}" presName="negativeSpace" presStyleCnt="0"/>
      <dgm:spPr/>
    </dgm:pt>
    <dgm:pt modelId="{FBD2F163-47E2-4F8B-B167-FAB3B7DE0423}" type="pres">
      <dgm:prSet presAssocID="{BD94AE3A-225D-487A-A0F0-3B9D8D0FDEB0}" presName="childText" presStyleLbl="conFgAcc1" presStyleIdx="1" presStyleCnt="5">
        <dgm:presLayoutVars>
          <dgm:bulletEnabled val="1"/>
        </dgm:presLayoutVars>
      </dgm:prSet>
      <dgm:spPr/>
    </dgm:pt>
    <dgm:pt modelId="{BF608DCB-2FAC-4E22-AA0A-4554ED7BA154}" type="pres">
      <dgm:prSet presAssocID="{29D52FB0-4001-44D9-AA49-B1CA6D91D75C}" presName="spaceBetweenRectangles" presStyleCnt="0"/>
      <dgm:spPr/>
    </dgm:pt>
    <dgm:pt modelId="{414B5A90-534A-408E-8B82-80D141E5B918}" type="pres">
      <dgm:prSet presAssocID="{04436CFC-3EC1-43CE-A38E-8DC561DF3A01}" presName="parentLin" presStyleCnt="0"/>
      <dgm:spPr/>
    </dgm:pt>
    <dgm:pt modelId="{88B27FB8-87D2-4E74-B2C4-4C82DDFA4D10}" type="pres">
      <dgm:prSet presAssocID="{04436CFC-3EC1-43CE-A38E-8DC561DF3A01}" presName="parentLeftMargin" presStyleLbl="node1" presStyleIdx="1" presStyleCnt="5"/>
      <dgm:spPr/>
    </dgm:pt>
    <dgm:pt modelId="{3E3DE3F5-E22D-4C5C-8809-B8A8F1A56A68}" type="pres">
      <dgm:prSet presAssocID="{04436CFC-3EC1-43CE-A38E-8DC561DF3A0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09353D5-CEF2-4588-9549-13D203BC1F98}" type="pres">
      <dgm:prSet presAssocID="{04436CFC-3EC1-43CE-A38E-8DC561DF3A01}" presName="negativeSpace" presStyleCnt="0"/>
      <dgm:spPr/>
    </dgm:pt>
    <dgm:pt modelId="{1E2E9E30-DC69-4C3E-BD02-F2CF695BA0AB}" type="pres">
      <dgm:prSet presAssocID="{04436CFC-3EC1-43CE-A38E-8DC561DF3A01}" presName="childText" presStyleLbl="conFgAcc1" presStyleIdx="2" presStyleCnt="5">
        <dgm:presLayoutVars>
          <dgm:bulletEnabled val="1"/>
        </dgm:presLayoutVars>
      </dgm:prSet>
      <dgm:spPr/>
    </dgm:pt>
    <dgm:pt modelId="{3944BC5B-45D5-484D-96DF-5D2E4DF06599}" type="pres">
      <dgm:prSet presAssocID="{B176BAE6-34F4-4FB1-9835-C596C35E991A}" presName="spaceBetweenRectangles" presStyleCnt="0"/>
      <dgm:spPr/>
    </dgm:pt>
    <dgm:pt modelId="{5E46F4F7-8F05-4217-B375-697264F20046}" type="pres">
      <dgm:prSet presAssocID="{A0E5E34F-79A2-4F04-9EFE-4CE2D03D5356}" presName="parentLin" presStyleCnt="0"/>
      <dgm:spPr/>
    </dgm:pt>
    <dgm:pt modelId="{31F4754E-283B-48E4-8190-8A0EFDFC99E8}" type="pres">
      <dgm:prSet presAssocID="{A0E5E34F-79A2-4F04-9EFE-4CE2D03D5356}" presName="parentLeftMargin" presStyleLbl="node1" presStyleIdx="2" presStyleCnt="5"/>
      <dgm:spPr/>
    </dgm:pt>
    <dgm:pt modelId="{1FBDBA6F-0A95-4E36-AEC7-303992DB1E7E}" type="pres">
      <dgm:prSet presAssocID="{A0E5E34F-79A2-4F04-9EFE-4CE2D03D535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BAFB10B-86B1-48F9-8A24-3C75633C6E45}" type="pres">
      <dgm:prSet presAssocID="{A0E5E34F-79A2-4F04-9EFE-4CE2D03D5356}" presName="negativeSpace" presStyleCnt="0"/>
      <dgm:spPr/>
    </dgm:pt>
    <dgm:pt modelId="{8F519D8C-2A50-4D22-BEF5-EAE3436DE8D7}" type="pres">
      <dgm:prSet presAssocID="{A0E5E34F-79A2-4F04-9EFE-4CE2D03D5356}" presName="childText" presStyleLbl="conFgAcc1" presStyleIdx="3" presStyleCnt="5">
        <dgm:presLayoutVars>
          <dgm:bulletEnabled val="1"/>
        </dgm:presLayoutVars>
      </dgm:prSet>
      <dgm:spPr/>
    </dgm:pt>
    <dgm:pt modelId="{00409D32-6E73-40D7-94C2-6347D8DD7B77}" type="pres">
      <dgm:prSet presAssocID="{C0E3A295-51F3-44BD-8228-B0DB93AD8AA2}" presName="spaceBetweenRectangles" presStyleCnt="0"/>
      <dgm:spPr/>
    </dgm:pt>
    <dgm:pt modelId="{D8A53909-1DFE-49D9-8177-38D7EF41BFD2}" type="pres">
      <dgm:prSet presAssocID="{0F633BE0-A9CB-49D6-A1D5-61E64D1E415B}" presName="parentLin" presStyleCnt="0"/>
      <dgm:spPr/>
    </dgm:pt>
    <dgm:pt modelId="{C93AB52F-662A-4CB1-BA37-20818DAEF3C5}" type="pres">
      <dgm:prSet presAssocID="{0F633BE0-A9CB-49D6-A1D5-61E64D1E415B}" presName="parentLeftMargin" presStyleLbl="node1" presStyleIdx="3" presStyleCnt="5"/>
      <dgm:spPr/>
    </dgm:pt>
    <dgm:pt modelId="{7527BCE0-66F4-49B5-94E9-3B89AE07E471}" type="pres">
      <dgm:prSet presAssocID="{0F633BE0-A9CB-49D6-A1D5-61E64D1E415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4E1EF37-7B2B-45AB-BBDB-2916F1A2D63C}" type="pres">
      <dgm:prSet presAssocID="{0F633BE0-A9CB-49D6-A1D5-61E64D1E415B}" presName="negativeSpace" presStyleCnt="0"/>
      <dgm:spPr/>
    </dgm:pt>
    <dgm:pt modelId="{75607D6E-3B0F-4853-B25F-A26858F37F86}" type="pres">
      <dgm:prSet presAssocID="{0F633BE0-A9CB-49D6-A1D5-61E64D1E415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DB02503-C5CA-421A-BE70-25843352B989}" type="presOf" srcId="{0F633BE0-A9CB-49D6-A1D5-61E64D1E415B}" destId="{7527BCE0-66F4-49B5-94E9-3B89AE07E471}" srcOrd="1" destOrd="0" presId="urn:microsoft.com/office/officeart/2005/8/layout/list1"/>
    <dgm:cxn modelId="{C4C2DD04-2DC2-4E3B-9FB3-4D1753913027}" type="presOf" srcId="{DDDC42ED-CE49-4FF6-B219-F49055FA4D4F}" destId="{1E2E9E30-DC69-4C3E-BD02-F2CF695BA0AB}" srcOrd="0" destOrd="0" presId="urn:microsoft.com/office/officeart/2005/8/layout/list1"/>
    <dgm:cxn modelId="{94AC550E-25AF-4B01-8CCD-52B3834D4E4A}" type="presOf" srcId="{50E38029-BEF1-4B31-A29A-7CA8DD5D5BA5}" destId="{FC717982-9005-4568-A036-1F1224CB5F2D}" srcOrd="0" destOrd="0" presId="urn:microsoft.com/office/officeart/2005/8/layout/list1"/>
    <dgm:cxn modelId="{7A6A1019-5DD9-4C65-81E3-F42D3E3E78DE}" srcId="{8BC2D9B2-A527-4E30-A7E0-7E8169F10E5B}" destId="{0F633BE0-A9CB-49D6-A1D5-61E64D1E415B}" srcOrd="4" destOrd="0" parTransId="{32E3B3FD-AA0D-4FEC-B265-912043BC9D6C}" sibTransId="{870FF194-1557-4DEC-A4CA-C4313FD34BB2}"/>
    <dgm:cxn modelId="{BC86982C-35D9-4AB1-BE4D-8B60CC51143B}" type="presOf" srcId="{DF3BC225-973C-4635-89E4-6C485C59FF26}" destId="{FBD2F163-47E2-4F8B-B167-FAB3B7DE0423}" srcOrd="0" destOrd="0" presId="urn:microsoft.com/office/officeart/2005/8/layout/list1"/>
    <dgm:cxn modelId="{4B683030-A3C4-4534-8021-7B0C3D886D07}" srcId="{A0E5E34F-79A2-4F04-9EFE-4CE2D03D5356}" destId="{942EB232-B40E-44DB-96F1-6AEB24D16C74}" srcOrd="0" destOrd="0" parTransId="{ED233D99-5678-4C50-9919-2F8B708A85CC}" sibTransId="{0134BD1E-0BCF-4BF3-ADB1-AF9737EF2760}"/>
    <dgm:cxn modelId="{6506AB3B-804F-4E32-8B24-11C6C063DC7F}" srcId="{8BC2D9B2-A527-4E30-A7E0-7E8169F10E5B}" destId="{50E38029-BEF1-4B31-A29A-7CA8DD5D5BA5}" srcOrd="0" destOrd="0" parTransId="{E5B30A8B-D00B-478F-83BA-5FCAAB4765C9}" sibTransId="{6846BBED-C00E-4DA7-A7E5-CD309C9A3D09}"/>
    <dgm:cxn modelId="{8B1AE844-578F-449F-9F8E-2D075DA76E9B}" srcId="{A0E5E34F-79A2-4F04-9EFE-4CE2D03D5356}" destId="{0F69193D-0CE7-4D27-BA63-51CDBC26555D}" srcOrd="1" destOrd="0" parTransId="{81B2E66E-ECF2-46F2-9812-2ED3F8D9E3DF}" sibTransId="{FA8EB8FE-CC6C-41A9-A3C2-29B364FA898F}"/>
    <dgm:cxn modelId="{9AEA9348-E285-42FE-8F44-D960F3C8E96C}" type="presOf" srcId="{04436CFC-3EC1-43CE-A38E-8DC561DF3A01}" destId="{3E3DE3F5-E22D-4C5C-8809-B8A8F1A56A68}" srcOrd="1" destOrd="0" presId="urn:microsoft.com/office/officeart/2005/8/layout/list1"/>
    <dgm:cxn modelId="{7A560A55-A85B-4C57-AA0E-16AC9C64D2E2}" type="presOf" srcId="{A3B5CE57-E2F9-49C4-9F5C-0CAB25E8CED0}" destId="{2B3380F7-6178-48A3-AB7C-CE1D96DC1644}" srcOrd="0" destOrd="1" presId="urn:microsoft.com/office/officeart/2005/8/layout/list1"/>
    <dgm:cxn modelId="{202C615C-BA38-4AE2-AE78-9AEAD4909482}" type="presOf" srcId="{7E157224-E4B2-4210-BFEF-B43EC9A0D861}" destId="{75607D6E-3B0F-4853-B25F-A26858F37F86}" srcOrd="0" destOrd="0" presId="urn:microsoft.com/office/officeart/2005/8/layout/list1"/>
    <dgm:cxn modelId="{4CB59563-AF1A-409B-A176-21BB33FFE4C1}" type="presOf" srcId="{50E38029-BEF1-4B31-A29A-7CA8DD5D5BA5}" destId="{F48890AE-50B4-4FA7-AF50-883180344B88}" srcOrd="1" destOrd="0" presId="urn:microsoft.com/office/officeart/2005/8/layout/list1"/>
    <dgm:cxn modelId="{4FF3DD65-4C1D-485A-90F3-4E46B353D84C}" srcId="{BD94AE3A-225D-487A-A0F0-3B9D8D0FDEB0}" destId="{26A35F65-1B59-47D5-953D-548A1EE74F92}" srcOrd="1" destOrd="0" parTransId="{CBA466B8-79BA-4456-9C61-AE9A1CCEF7C9}" sibTransId="{1DA40AD7-8364-4375-8DE7-1DE0394FBCA9}"/>
    <dgm:cxn modelId="{BBFB7967-804E-4F40-868B-6EEDCD3BE20F}" type="presOf" srcId="{942EB232-B40E-44DB-96F1-6AEB24D16C74}" destId="{8F519D8C-2A50-4D22-BEF5-EAE3436DE8D7}" srcOrd="0" destOrd="0" presId="urn:microsoft.com/office/officeart/2005/8/layout/list1"/>
    <dgm:cxn modelId="{B0459667-A726-4E5A-986B-D4D1C31654EF}" srcId="{50E38029-BEF1-4B31-A29A-7CA8DD5D5BA5}" destId="{E26A3F1C-F139-4090-A348-C6CDDF0BA006}" srcOrd="2" destOrd="0" parTransId="{D7BF7680-E201-436B-A6FB-C569E716F446}" sibTransId="{F4597B99-ABB1-43A5-8580-634210A9062B}"/>
    <dgm:cxn modelId="{7FDFCA7A-A1D8-4B1A-9C23-1E274B7711D1}" srcId="{50E38029-BEF1-4B31-A29A-7CA8DD5D5BA5}" destId="{A3B5CE57-E2F9-49C4-9F5C-0CAB25E8CED0}" srcOrd="1" destOrd="0" parTransId="{AF1183B2-BDD8-4130-BBA7-D1B41ABE18DD}" sibTransId="{A291E2BD-2326-4446-A087-C19BD41F54CB}"/>
    <dgm:cxn modelId="{32DE2884-4CBC-450D-8033-62E5D25AF124}" srcId="{8BC2D9B2-A527-4E30-A7E0-7E8169F10E5B}" destId="{04436CFC-3EC1-43CE-A38E-8DC561DF3A01}" srcOrd="2" destOrd="0" parTransId="{D0159176-1F38-48F6-BB6B-C64B4141CB76}" sibTransId="{B176BAE6-34F4-4FB1-9835-C596C35E991A}"/>
    <dgm:cxn modelId="{77AD9098-4B91-4024-BD6F-C8DEC25FD9E4}" type="presOf" srcId="{BD94AE3A-225D-487A-A0F0-3B9D8D0FDEB0}" destId="{7573B109-58DA-4521-A50B-2C8E0E812E8C}" srcOrd="1" destOrd="0" presId="urn:microsoft.com/office/officeart/2005/8/layout/list1"/>
    <dgm:cxn modelId="{9407669A-A15B-4131-8CA2-661BDE5ECBC7}" type="presOf" srcId="{A0E5E34F-79A2-4F04-9EFE-4CE2D03D5356}" destId="{31F4754E-283B-48E4-8190-8A0EFDFC99E8}" srcOrd="0" destOrd="0" presId="urn:microsoft.com/office/officeart/2005/8/layout/list1"/>
    <dgm:cxn modelId="{EE4FA8A8-B825-48EC-96CF-DD158A68C2BD}" type="presOf" srcId="{0F69193D-0CE7-4D27-BA63-51CDBC26555D}" destId="{8F519D8C-2A50-4D22-BEF5-EAE3436DE8D7}" srcOrd="0" destOrd="1" presId="urn:microsoft.com/office/officeart/2005/8/layout/list1"/>
    <dgm:cxn modelId="{5CFE6EAC-ECB7-44DC-8528-13CE21889D0C}" srcId="{04436CFC-3EC1-43CE-A38E-8DC561DF3A01}" destId="{DDDC42ED-CE49-4FF6-B219-F49055FA4D4F}" srcOrd="0" destOrd="0" parTransId="{296D94EF-C24D-4059-8E42-CC7024DB7DE3}" sibTransId="{F0BC9554-542C-408B-A185-3C73CDD63088}"/>
    <dgm:cxn modelId="{C4C680B7-79A6-4B50-90D0-25778B37C599}" type="presOf" srcId="{0F633BE0-A9CB-49D6-A1D5-61E64D1E415B}" destId="{C93AB52F-662A-4CB1-BA37-20818DAEF3C5}" srcOrd="0" destOrd="0" presId="urn:microsoft.com/office/officeart/2005/8/layout/list1"/>
    <dgm:cxn modelId="{7134E4BA-C177-4353-8CB1-7538E90E1425}" type="presOf" srcId="{AA29FA78-99BF-4F26-9C89-41E0D677C7C7}" destId="{1E2E9E30-DC69-4C3E-BD02-F2CF695BA0AB}" srcOrd="0" destOrd="1" presId="urn:microsoft.com/office/officeart/2005/8/layout/list1"/>
    <dgm:cxn modelId="{E91211C2-0F34-4666-AACE-33C3024DACE0}" srcId="{50E38029-BEF1-4B31-A29A-7CA8DD5D5BA5}" destId="{45A4698B-6DA5-4FDC-AC2E-B29200EFA0E5}" srcOrd="0" destOrd="0" parTransId="{82A4BD5B-599C-4703-A37A-349294D29286}" sibTransId="{CA020CDA-6B69-4C72-B725-003A90AA42A1}"/>
    <dgm:cxn modelId="{1867D8C8-32AD-4689-8E24-92D5A7485C16}" srcId="{0F633BE0-A9CB-49D6-A1D5-61E64D1E415B}" destId="{303A3453-B0BC-4981-BCEB-56DA784BBE29}" srcOrd="1" destOrd="0" parTransId="{4FC956FB-2CC0-4CC0-B058-B5E2E79ABE80}" sibTransId="{4E715903-A738-4FD7-8D23-AC9BAA4DF195}"/>
    <dgm:cxn modelId="{F97944CA-BDD2-4E7E-8184-5C2AC313AA88}" type="presOf" srcId="{26A35F65-1B59-47D5-953D-548A1EE74F92}" destId="{FBD2F163-47E2-4F8B-B167-FAB3B7DE0423}" srcOrd="0" destOrd="1" presId="urn:microsoft.com/office/officeart/2005/8/layout/list1"/>
    <dgm:cxn modelId="{7FAA37CB-1CCF-4308-97B9-5985298C8F87}" type="presOf" srcId="{BD94AE3A-225D-487A-A0F0-3B9D8D0FDEB0}" destId="{8B8BCF62-E468-4E59-ADB7-6E70ACD4B7CE}" srcOrd="0" destOrd="0" presId="urn:microsoft.com/office/officeart/2005/8/layout/list1"/>
    <dgm:cxn modelId="{130846D5-6224-42CC-8F5A-3FCEB49A1BDC}" srcId="{8BC2D9B2-A527-4E30-A7E0-7E8169F10E5B}" destId="{BD94AE3A-225D-487A-A0F0-3B9D8D0FDEB0}" srcOrd="1" destOrd="0" parTransId="{2F93D0CB-0AE2-4989-9E60-B5A24E8884DB}" sibTransId="{29D52FB0-4001-44D9-AA49-B1CA6D91D75C}"/>
    <dgm:cxn modelId="{9DE971D6-38CB-43A8-B6AC-F2E0B2B228FE}" type="presOf" srcId="{303A3453-B0BC-4981-BCEB-56DA784BBE29}" destId="{75607D6E-3B0F-4853-B25F-A26858F37F86}" srcOrd="0" destOrd="1" presId="urn:microsoft.com/office/officeart/2005/8/layout/list1"/>
    <dgm:cxn modelId="{052319D7-BCE1-4AB0-BF55-94089247AA29}" srcId="{0F633BE0-A9CB-49D6-A1D5-61E64D1E415B}" destId="{7E157224-E4B2-4210-BFEF-B43EC9A0D861}" srcOrd="0" destOrd="0" parTransId="{E72CD854-F418-415E-BD04-67781FA1345A}" sibTransId="{EA065340-6399-43D9-82A8-DDF5CF6DA490}"/>
    <dgm:cxn modelId="{795997DA-2535-4C93-993D-4FBC5098A499}" type="presOf" srcId="{45A4698B-6DA5-4FDC-AC2E-B29200EFA0E5}" destId="{2B3380F7-6178-48A3-AB7C-CE1D96DC1644}" srcOrd="0" destOrd="0" presId="urn:microsoft.com/office/officeart/2005/8/layout/list1"/>
    <dgm:cxn modelId="{801553DF-690C-4455-BBAD-23301E4C6891}" type="presOf" srcId="{04436CFC-3EC1-43CE-A38E-8DC561DF3A01}" destId="{88B27FB8-87D2-4E74-B2C4-4C82DDFA4D10}" srcOrd="0" destOrd="0" presId="urn:microsoft.com/office/officeart/2005/8/layout/list1"/>
    <dgm:cxn modelId="{AD506FF6-B0E4-473D-9266-67B2FF13295B}" type="presOf" srcId="{A0E5E34F-79A2-4F04-9EFE-4CE2D03D5356}" destId="{1FBDBA6F-0A95-4E36-AEC7-303992DB1E7E}" srcOrd="1" destOrd="0" presId="urn:microsoft.com/office/officeart/2005/8/layout/list1"/>
    <dgm:cxn modelId="{B593C2F7-6E9E-4B6E-83C0-645DE27DB322}" srcId="{04436CFC-3EC1-43CE-A38E-8DC561DF3A01}" destId="{AA29FA78-99BF-4F26-9C89-41E0D677C7C7}" srcOrd="1" destOrd="0" parTransId="{71C8D8B2-C37D-4C35-8B1F-B0119B4EE7AB}" sibTransId="{413C065D-A091-4231-B891-EBCA92C0590D}"/>
    <dgm:cxn modelId="{80C8BDFC-3EE0-4029-A37E-A5C395016F02}" srcId="{BD94AE3A-225D-487A-A0F0-3B9D8D0FDEB0}" destId="{DF3BC225-973C-4635-89E4-6C485C59FF26}" srcOrd="0" destOrd="0" parTransId="{8A0AAC24-89F6-4610-83E1-F70FD997DD87}" sibTransId="{9710190A-8F2A-4116-9F8A-31B628D241F1}"/>
    <dgm:cxn modelId="{A67C1EFD-7968-4E1C-835B-0FAC25917243}" srcId="{8BC2D9B2-A527-4E30-A7E0-7E8169F10E5B}" destId="{A0E5E34F-79A2-4F04-9EFE-4CE2D03D5356}" srcOrd="3" destOrd="0" parTransId="{0FA3E6E8-4F42-47DC-A1A6-934D1C6CE30D}" sibTransId="{C0E3A295-51F3-44BD-8228-B0DB93AD8AA2}"/>
    <dgm:cxn modelId="{5F5B6CFF-A1EA-4E6D-9026-6E22CEC1001D}" type="presOf" srcId="{E26A3F1C-F139-4090-A348-C6CDDF0BA006}" destId="{2B3380F7-6178-48A3-AB7C-CE1D96DC1644}" srcOrd="0" destOrd="2" presId="urn:microsoft.com/office/officeart/2005/8/layout/list1"/>
    <dgm:cxn modelId="{66D4C8FF-55A4-403E-A83A-501756570D6B}" type="presOf" srcId="{8BC2D9B2-A527-4E30-A7E0-7E8169F10E5B}" destId="{95D15F08-9841-4AA3-A01D-A267BE8B8034}" srcOrd="0" destOrd="0" presId="urn:microsoft.com/office/officeart/2005/8/layout/list1"/>
    <dgm:cxn modelId="{EF3182CE-42D5-456B-BF53-A12116DCF57F}" type="presParOf" srcId="{95D15F08-9841-4AA3-A01D-A267BE8B8034}" destId="{9DF82328-607C-454C-9BF0-29107D9AB9E1}" srcOrd="0" destOrd="0" presId="urn:microsoft.com/office/officeart/2005/8/layout/list1"/>
    <dgm:cxn modelId="{74888383-DDED-404F-9169-7A3601C43FE1}" type="presParOf" srcId="{9DF82328-607C-454C-9BF0-29107D9AB9E1}" destId="{FC717982-9005-4568-A036-1F1224CB5F2D}" srcOrd="0" destOrd="0" presId="urn:microsoft.com/office/officeart/2005/8/layout/list1"/>
    <dgm:cxn modelId="{3F138642-18C8-4E67-8A55-707FF099B17A}" type="presParOf" srcId="{9DF82328-607C-454C-9BF0-29107D9AB9E1}" destId="{F48890AE-50B4-4FA7-AF50-883180344B88}" srcOrd="1" destOrd="0" presId="urn:microsoft.com/office/officeart/2005/8/layout/list1"/>
    <dgm:cxn modelId="{4327C351-B275-4869-858B-51CCCA87248E}" type="presParOf" srcId="{95D15F08-9841-4AA3-A01D-A267BE8B8034}" destId="{78D6FE22-8B98-45C0-82C0-A8C2781F5EED}" srcOrd="1" destOrd="0" presId="urn:microsoft.com/office/officeart/2005/8/layout/list1"/>
    <dgm:cxn modelId="{CE6E7A55-9D4A-4EA8-BD4C-F073E4B54CC2}" type="presParOf" srcId="{95D15F08-9841-4AA3-A01D-A267BE8B8034}" destId="{2B3380F7-6178-48A3-AB7C-CE1D96DC1644}" srcOrd="2" destOrd="0" presId="urn:microsoft.com/office/officeart/2005/8/layout/list1"/>
    <dgm:cxn modelId="{02A08295-2B08-44BB-B66D-CC8555080CC0}" type="presParOf" srcId="{95D15F08-9841-4AA3-A01D-A267BE8B8034}" destId="{C104CC54-2FB1-49F1-9F04-071428EF2900}" srcOrd="3" destOrd="0" presId="urn:microsoft.com/office/officeart/2005/8/layout/list1"/>
    <dgm:cxn modelId="{33165225-0F09-40C9-9A7F-F01AC0404267}" type="presParOf" srcId="{95D15F08-9841-4AA3-A01D-A267BE8B8034}" destId="{2EF2450E-6163-4781-BE0C-1E05A82D3C14}" srcOrd="4" destOrd="0" presId="urn:microsoft.com/office/officeart/2005/8/layout/list1"/>
    <dgm:cxn modelId="{02329469-6C32-470B-8617-23134BA67263}" type="presParOf" srcId="{2EF2450E-6163-4781-BE0C-1E05A82D3C14}" destId="{8B8BCF62-E468-4E59-ADB7-6E70ACD4B7CE}" srcOrd="0" destOrd="0" presId="urn:microsoft.com/office/officeart/2005/8/layout/list1"/>
    <dgm:cxn modelId="{57FAB88D-DCFF-458E-A805-68B645181FE8}" type="presParOf" srcId="{2EF2450E-6163-4781-BE0C-1E05A82D3C14}" destId="{7573B109-58DA-4521-A50B-2C8E0E812E8C}" srcOrd="1" destOrd="0" presId="urn:microsoft.com/office/officeart/2005/8/layout/list1"/>
    <dgm:cxn modelId="{35B7A237-387F-4EEC-A19D-C013CFE2F78B}" type="presParOf" srcId="{95D15F08-9841-4AA3-A01D-A267BE8B8034}" destId="{55841FC2-5C3C-48B1-AEC3-427E2A4C1E25}" srcOrd="5" destOrd="0" presId="urn:microsoft.com/office/officeart/2005/8/layout/list1"/>
    <dgm:cxn modelId="{04DAD26B-6FB2-4AF5-BDDB-10864D2527D8}" type="presParOf" srcId="{95D15F08-9841-4AA3-A01D-A267BE8B8034}" destId="{FBD2F163-47E2-4F8B-B167-FAB3B7DE0423}" srcOrd="6" destOrd="0" presId="urn:microsoft.com/office/officeart/2005/8/layout/list1"/>
    <dgm:cxn modelId="{CE21E0C1-49DF-4B3D-B2E2-681D177C93FC}" type="presParOf" srcId="{95D15F08-9841-4AA3-A01D-A267BE8B8034}" destId="{BF608DCB-2FAC-4E22-AA0A-4554ED7BA154}" srcOrd="7" destOrd="0" presId="urn:microsoft.com/office/officeart/2005/8/layout/list1"/>
    <dgm:cxn modelId="{E61C0F2E-B281-457D-821A-FFECDE5FC0E5}" type="presParOf" srcId="{95D15F08-9841-4AA3-A01D-A267BE8B8034}" destId="{414B5A90-534A-408E-8B82-80D141E5B918}" srcOrd="8" destOrd="0" presId="urn:microsoft.com/office/officeart/2005/8/layout/list1"/>
    <dgm:cxn modelId="{B9BE1531-3DC4-409A-BBD0-9382E1E98B9A}" type="presParOf" srcId="{414B5A90-534A-408E-8B82-80D141E5B918}" destId="{88B27FB8-87D2-4E74-B2C4-4C82DDFA4D10}" srcOrd="0" destOrd="0" presId="urn:microsoft.com/office/officeart/2005/8/layout/list1"/>
    <dgm:cxn modelId="{D17A53AB-3042-4ED4-B7B7-2B12DA0FD460}" type="presParOf" srcId="{414B5A90-534A-408E-8B82-80D141E5B918}" destId="{3E3DE3F5-E22D-4C5C-8809-B8A8F1A56A68}" srcOrd="1" destOrd="0" presId="urn:microsoft.com/office/officeart/2005/8/layout/list1"/>
    <dgm:cxn modelId="{BB788872-186C-4B27-8D12-859497CBDD4B}" type="presParOf" srcId="{95D15F08-9841-4AA3-A01D-A267BE8B8034}" destId="{109353D5-CEF2-4588-9549-13D203BC1F98}" srcOrd="9" destOrd="0" presId="urn:microsoft.com/office/officeart/2005/8/layout/list1"/>
    <dgm:cxn modelId="{EA115E26-D20E-4351-91B6-D67D3D285A36}" type="presParOf" srcId="{95D15F08-9841-4AA3-A01D-A267BE8B8034}" destId="{1E2E9E30-DC69-4C3E-BD02-F2CF695BA0AB}" srcOrd="10" destOrd="0" presId="urn:microsoft.com/office/officeart/2005/8/layout/list1"/>
    <dgm:cxn modelId="{E7CA0AC0-31FE-45FC-9314-D4DDA04A080E}" type="presParOf" srcId="{95D15F08-9841-4AA3-A01D-A267BE8B8034}" destId="{3944BC5B-45D5-484D-96DF-5D2E4DF06599}" srcOrd="11" destOrd="0" presId="urn:microsoft.com/office/officeart/2005/8/layout/list1"/>
    <dgm:cxn modelId="{F0799A8A-B60D-4D90-B0FA-597B6AD15286}" type="presParOf" srcId="{95D15F08-9841-4AA3-A01D-A267BE8B8034}" destId="{5E46F4F7-8F05-4217-B375-697264F20046}" srcOrd="12" destOrd="0" presId="urn:microsoft.com/office/officeart/2005/8/layout/list1"/>
    <dgm:cxn modelId="{B9156528-5114-4070-9EAE-EFBBD3069B6E}" type="presParOf" srcId="{5E46F4F7-8F05-4217-B375-697264F20046}" destId="{31F4754E-283B-48E4-8190-8A0EFDFC99E8}" srcOrd="0" destOrd="0" presId="urn:microsoft.com/office/officeart/2005/8/layout/list1"/>
    <dgm:cxn modelId="{06AD14C4-DD6E-41AF-8B0F-0D27CF44681E}" type="presParOf" srcId="{5E46F4F7-8F05-4217-B375-697264F20046}" destId="{1FBDBA6F-0A95-4E36-AEC7-303992DB1E7E}" srcOrd="1" destOrd="0" presId="urn:microsoft.com/office/officeart/2005/8/layout/list1"/>
    <dgm:cxn modelId="{D045A2F6-678F-498B-9C0C-C3A19013839A}" type="presParOf" srcId="{95D15F08-9841-4AA3-A01D-A267BE8B8034}" destId="{2BAFB10B-86B1-48F9-8A24-3C75633C6E45}" srcOrd="13" destOrd="0" presId="urn:microsoft.com/office/officeart/2005/8/layout/list1"/>
    <dgm:cxn modelId="{C3FB95DB-4EB8-43B3-97EC-4A929F699D43}" type="presParOf" srcId="{95D15F08-9841-4AA3-A01D-A267BE8B8034}" destId="{8F519D8C-2A50-4D22-BEF5-EAE3436DE8D7}" srcOrd="14" destOrd="0" presId="urn:microsoft.com/office/officeart/2005/8/layout/list1"/>
    <dgm:cxn modelId="{20DCFB91-A2E9-47CE-B244-13DE5A594993}" type="presParOf" srcId="{95D15F08-9841-4AA3-A01D-A267BE8B8034}" destId="{00409D32-6E73-40D7-94C2-6347D8DD7B77}" srcOrd="15" destOrd="0" presId="urn:microsoft.com/office/officeart/2005/8/layout/list1"/>
    <dgm:cxn modelId="{FEB0468A-46C5-4937-95D0-A8A73EAA06CF}" type="presParOf" srcId="{95D15F08-9841-4AA3-A01D-A267BE8B8034}" destId="{D8A53909-1DFE-49D9-8177-38D7EF41BFD2}" srcOrd="16" destOrd="0" presId="urn:microsoft.com/office/officeart/2005/8/layout/list1"/>
    <dgm:cxn modelId="{83B319B5-AE9D-4B3B-B917-4E372F79EC0B}" type="presParOf" srcId="{D8A53909-1DFE-49D9-8177-38D7EF41BFD2}" destId="{C93AB52F-662A-4CB1-BA37-20818DAEF3C5}" srcOrd="0" destOrd="0" presId="urn:microsoft.com/office/officeart/2005/8/layout/list1"/>
    <dgm:cxn modelId="{9F5AB0B0-58F3-4C1A-B7FE-D7C5363CE99E}" type="presParOf" srcId="{D8A53909-1DFE-49D9-8177-38D7EF41BFD2}" destId="{7527BCE0-66F4-49B5-94E9-3B89AE07E471}" srcOrd="1" destOrd="0" presId="urn:microsoft.com/office/officeart/2005/8/layout/list1"/>
    <dgm:cxn modelId="{7F1A3100-E658-47A4-9700-33282933BC63}" type="presParOf" srcId="{95D15F08-9841-4AA3-A01D-A267BE8B8034}" destId="{E4E1EF37-7B2B-45AB-BBDB-2916F1A2D63C}" srcOrd="17" destOrd="0" presId="urn:microsoft.com/office/officeart/2005/8/layout/list1"/>
    <dgm:cxn modelId="{2EAAA188-BE92-41CE-84D1-A262610BA6DD}" type="presParOf" srcId="{95D15F08-9841-4AA3-A01D-A267BE8B8034}" destId="{75607D6E-3B0F-4853-B25F-A26858F37F8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2BA177-14DA-4CD2-9FDE-B4799A1121F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B461E59-6CC9-489D-8B9B-32F009BCDB8D}">
      <dgm:prSet/>
      <dgm:spPr/>
      <dgm:t>
        <a:bodyPr/>
        <a:lstStyle/>
        <a:p>
          <a:r>
            <a:rPr lang="en-US" dirty="0"/>
            <a:t>Fail Quick &amp; Fail Often</a:t>
          </a:r>
        </a:p>
      </dgm:t>
    </dgm:pt>
    <dgm:pt modelId="{22045689-4F37-4457-8307-2CC19B5A9C2E}" type="parTrans" cxnId="{207F1752-04F5-489B-BAC6-A0FD2BF7B298}">
      <dgm:prSet/>
      <dgm:spPr/>
      <dgm:t>
        <a:bodyPr/>
        <a:lstStyle/>
        <a:p>
          <a:endParaRPr lang="en-US"/>
        </a:p>
      </dgm:t>
    </dgm:pt>
    <dgm:pt modelId="{82B664BD-F21B-4EB9-9867-EF02FFD9F1C9}" type="sibTrans" cxnId="{207F1752-04F5-489B-BAC6-A0FD2BF7B298}">
      <dgm:prSet/>
      <dgm:spPr/>
      <dgm:t>
        <a:bodyPr/>
        <a:lstStyle/>
        <a:p>
          <a:endParaRPr lang="en-US"/>
        </a:p>
      </dgm:t>
    </dgm:pt>
    <dgm:pt modelId="{595D76FA-41F2-44A6-AAFF-94839E65803A}">
      <dgm:prSet/>
      <dgm:spPr/>
      <dgm:t>
        <a:bodyPr/>
        <a:lstStyle/>
        <a:p>
          <a:r>
            <a:rPr lang="en-US"/>
            <a:t>Testing is King</a:t>
          </a:r>
        </a:p>
      </dgm:t>
    </dgm:pt>
    <dgm:pt modelId="{78387B34-D4EF-4B16-BD52-9B9FF2095960}" type="parTrans" cxnId="{812AF9CC-6C6C-4B38-B3DA-46AE563FB4EF}">
      <dgm:prSet/>
      <dgm:spPr/>
      <dgm:t>
        <a:bodyPr/>
        <a:lstStyle/>
        <a:p>
          <a:endParaRPr lang="en-US"/>
        </a:p>
      </dgm:t>
    </dgm:pt>
    <dgm:pt modelId="{6DE9C841-B412-4CEA-9A36-75F5E55929E2}" type="sibTrans" cxnId="{812AF9CC-6C6C-4B38-B3DA-46AE563FB4EF}">
      <dgm:prSet/>
      <dgm:spPr/>
      <dgm:t>
        <a:bodyPr/>
        <a:lstStyle/>
        <a:p>
          <a:endParaRPr lang="en-US"/>
        </a:p>
      </dgm:t>
    </dgm:pt>
    <dgm:pt modelId="{A671EBF0-DBE6-4540-8B30-8899721FDADA}">
      <dgm:prSet/>
      <dgm:spPr/>
      <dgm:t>
        <a:bodyPr/>
        <a:lstStyle/>
        <a:p>
          <a:r>
            <a:rPr lang="en-US"/>
            <a:t>Disagreements are OK</a:t>
          </a:r>
        </a:p>
      </dgm:t>
    </dgm:pt>
    <dgm:pt modelId="{565DA97E-A5A2-40BA-A3CA-3CD1A9088567}" type="parTrans" cxnId="{3073992E-D56C-4F76-9C6D-34CC08D299A8}">
      <dgm:prSet/>
      <dgm:spPr/>
      <dgm:t>
        <a:bodyPr/>
        <a:lstStyle/>
        <a:p>
          <a:endParaRPr lang="en-US"/>
        </a:p>
      </dgm:t>
    </dgm:pt>
    <dgm:pt modelId="{9004ED44-34F0-4D15-9E55-BD00F07DF803}" type="sibTrans" cxnId="{3073992E-D56C-4F76-9C6D-34CC08D299A8}">
      <dgm:prSet/>
      <dgm:spPr/>
      <dgm:t>
        <a:bodyPr/>
        <a:lstStyle/>
        <a:p>
          <a:endParaRPr lang="en-US"/>
        </a:p>
      </dgm:t>
    </dgm:pt>
    <dgm:pt modelId="{2DE9BC6B-2180-44EF-A3D3-715F439DFA83}">
      <dgm:prSet/>
      <dgm:spPr/>
      <dgm:t>
        <a:bodyPr/>
        <a:lstStyle/>
        <a:p>
          <a:r>
            <a:rPr lang="en-US" dirty="0"/>
            <a:t>Working Feature &gt; Cool Feature</a:t>
          </a:r>
        </a:p>
      </dgm:t>
    </dgm:pt>
    <dgm:pt modelId="{841EDB80-4D3F-4B62-8D56-362783F29FA1}" type="parTrans" cxnId="{06862B33-7BBD-48FA-951E-DB2C1582F87C}">
      <dgm:prSet/>
      <dgm:spPr/>
      <dgm:t>
        <a:bodyPr/>
        <a:lstStyle/>
        <a:p>
          <a:endParaRPr lang="en-US"/>
        </a:p>
      </dgm:t>
    </dgm:pt>
    <dgm:pt modelId="{08F28607-C81F-4B17-B535-152A46DC426A}" type="sibTrans" cxnId="{06862B33-7BBD-48FA-951E-DB2C1582F87C}">
      <dgm:prSet/>
      <dgm:spPr/>
      <dgm:t>
        <a:bodyPr/>
        <a:lstStyle/>
        <a:p>
          <a:endParaRPr lang="en-US"/>
        </a:p>
      </dgm:t>
    </dgm:pt>
    <dgm:pt modelId="{CA3F051D-F910-4AE1-91BA-A5A1DC0A9403}">
      <dgm:prSet/>
      <dgm:spPr/>
      <dgm:t>
        <a:bodyPr/>
        <a:lstStyle/>
        <a:p>
          <a:r>
            <a:rPr lang="en-US" dirty="0"/>
            <a:t>Your Ideas Are Not Always the Best</a:t>
          </a:r>
        </a:p>
      </dgm:t>
    </dgm:pt>
    <dgm:pt modelId="{4146938D-E8B4-4DE6-B3D1-893B81CFE137}" type="parTrans" cxnId="{D18B5147-1A59-4686-B3A8-454D7ED3EECC}">
      <dgm:prSet/>
      <dgm:spPr/>
      <dgm:t>
        <a:bodyPr/>
        <a:lstStyle/>
        <a:p>
          <a:endParaRPr lang="en-US"/>
        </a:p>
      </dgm:t>
    </dgm:pt>
    <dgm:pt modelId="{66843E6F-F804-4F8B-B71F-467E086A76E1}" type="sibTrans" cxnId="{D18B5147-1A59-4686-B3A8-454D7ED3EECC}">
      <dgm:prSet/>
      <dgm:spPr/>
      <dgm:t>
        <a:bodyPr/>
        <a:lstStyle/>
        <a:p>
          <a:endParaRPr lang="en-US"/>
        </a:p>
      </dgm:t>
    </dgm:pt>
    <dgm:pt modelId="{65312A1F-C7EB-4563-9F54-34214FE8EAB5}" type="pres">
      <dgm:prSet presAssocID="{7F2BA177-14DA-4CD2-9FDE-B4799A1121FB}" presName="root" presStyleCnt="0">
        <dgm:presLayoutVars>
          <dgm:dir/>
          <dgm:resizeHandles val="exact"/>
        </dgm:presLayoutVars>
      </dgm:prSet>
      <dgm:spPr/>
    </dgm:pt>
    <dgm:pt modelId="{088E2EBB-A9DE-4B1F-B756-5A9C83C91FCC}" type="pres">
      <dgm:prSet presAssocID="{EB461E59-6CC9-489D-8B9B-32F009BCDB8D}" presName="compNode" presStyleCnt="0"/>
      <dgm:spPr/>
    </dgm:pt>
    <dgm:pt modelId="{15159FFD-9B76-4A51-A187-C3227EA5A0AE}" type="pres">
      <dgm:prSet presAssocID="{EB461E59-6CC9-489D-8B9B-32F009BCDB8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333F915C-CB32-47C4-B890-174C6723169C}" type="pres">
      <dgm:prSet presAssocID="{EB461E59-6CC9-489D-8B9B-32F009BCDB8D}" presName="spaceRect" presStyleCnt="0"/>
      <dgm:spPr/>
    </dgm:pt>
    <dgm:pt modelId="{78BD5FDB-383C-401B-AFB9-3B3BCE1B42E8}" type="pres">
      <dgm:prSet presAssocID="{EB461E59-6CC9-489D-8B9B-32F009BCDB8D}" presName="textRect" presStyleLbl="revTx" presStyleIdx="0" presStyleCnt="5">
        <dgm:presLayoutVars>
          <dgm:chMax val="1"/>
          <dgm:chPref val="1"/>
        </dgm:presLayoutVars>
      </dgm:prSet>
      <dgm:spPr/>
    </dgm:pt>
    <dgm:pt modelId="{3BA20579-1028-46CB-BD2F-58B0C8D08D7D}" type="pres">
      <dgm:prSet presAssocID="{82B664BD-F21B-4EB9-9867-EF02FFD9F1C9}" presName="sibTrans" presStyleCnt="0"/>
      <dgm:spPr/>
    </dgm:pt>
    <dgm:pt modelId="{B57BA4B3-05BA-4236-B10D-909B09B89CD7}" type="pres">
      <dgm:prSet presAssocID="{595D76FA-41F2-44A6-AAFF-94839E65803A}" presName="compNode" presStyleCnt="0"/>
      <dgm:spPr/>
    </dgm:pt>
    <dgm:pt modelId="{5046D862-3AF9-47F7-9AC1-7F7A1A272D1D}" type="pres">
      <dgm:prSet presAssocID="{595D76FA-41F2-44A6-AAFF-94839E65803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699063B-68C4-4614-BFC1-9A798CBD8A41}" type="pres">
      <dgm:prSet presAssocID="{595D76FA-41F2-44A6-AAFF-94839E65803A}" presName="spaceRect" presStyleCnt="0"/>
      <dgm:spPr/>
    </dgm:pt>
    <dgm:pt modelId="{968B2A02-343A-4032-909D-30EBC0E72200}" type="pres">
      <dgm:prSet presAssocID="{595D76FA-41F2-44A6-AAFF-94839E65803A}" presName="textRect" presStyleLbl="revTx" presStyleIdx="1" presStyleCnt="5">
        <dgm:presLayoutVars>
          <dgm:chMax val="1"/>
          <dgm:chPref val="1"/>
        </dgm:presLayoutVars>
      </dgm:prSet>
      <dgm:spPr/>
    </dgm:pt>
    <dgm:pt modelId="{9F175DE9-94EC-4920-84AB-8273F2A1389B}" type="pres">
      <dgm:prSet presAssocID="{6DE9C841-B412-4CEA-9A36-75F5E55929E2}" presName="sibTrans" presStyleCnt="0"/>
      <dgm:spPr/>
    </dgm:pt>
    <dgm:pt modelId="{FDAFDC7F-4DFE-46F1-834A-BB1221C13932}" type="pres">
      <dgm:prSet presAssocID="{A671EBF0-DBE6-4540-8B30-8899721FDADA}" presName="compNode" presStyleCnt="0"/>
      <dgm:spPr/>
    </dgm:pt>
    <dgm:pt modelId="{03E4410B-4A75-4B1B-825F-6202AF47A4F6}" type="pres">
      <dgm:prSet presAssocID="{A671EBF0-DBE6-4540-8B30-8899721FDAD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ry Face with No Fill"/>
        </a:ext>
      </dgm:extLst>
    </dgm:pt>
    <dgm:pt modelId="{0E2E52CD-CD50-4294-B2AA-B518887D8F5E}" type="pres">
      <dgm:prSet presAssocID="{A671EBF0-DBE6-4540-8B30-8899721FDADA}" presName="spaceRect" presStyleCnt="0"/>
      <dgm:spPr/>
    </dgm:pt>
    <dgm:pt modelId="{01E0BED4-2832-47D5-8E5B-C77E20C2F73B}" type="pres">
      <dgm:prSet presAssocID="{A671EBF0-DBE6-4540-8B30-8899721FDADA}" presName="textRect" presStyleLbl="revTx" presStyleIdx="2" presStyleCnt="5">
        <dgm:presLayoutVars>
          <dgm:chMax val="1"/>
          <dgm:chPref val="1"/>
        </dgm:presLayoutVars>
      </dgm:prSet>
      <dgm:spPr/>
    </dgm:pt>
    <dgm:pt modelId="{21EFE549-2821-4592-A3FB-D995E448EB99}" type="pres">
      <dgm:prSet presAssocID="{9004ED44-34F0-4D15-9E55-BD00F07DF803}" presName="sibTrans" presStyleCnt="0"/>
      <dgm:spPr/>
    </dgm:pt>
    <dgm:pt modelId="{3A004AA0-F6DE-4033-813F-5B2E28F5ECA1}" type="pres">
      <dgm:prSet presAssocID="{2DE9BC6B-2180-44EF-A3D3-715F439DFA83}" presName="compNode" presStyleCnt="0"/>
      <dgm:spPr/>
    </dgm:pt>
    <dgm:pt modelId="{FE73626E-8237-4293-BA51-7A7F6E6F1C29}" type="pres">
      <dgm:prSet presAssocID="{2DE9BC6B-2180-44EF-A3D3-715F439DFA8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B5FDE5A8-77CD-48E9-94D7-64B2B534B12A}" type="pres">
      <dgm:prSet presAssocID="{2DE9BC6B-2180-44EF-A3D3-715F439DFA83}" presName="spaceRect" presStyleCnt="0"/>
      <dgm:spPr/>
    </dgm:pt>
    <dgm:pt modelId="{9E232C9C-F251-4467-B278-859C0C578F48}" type="pres">
      <dgm:prSet presAssocID="{2DE9BC6B-2180-44EF-A3D3-715F439DFA83}" presName="textRect" presStyleLbl="revTx" presStyleIdx="3" presStyleCnt="5">
        <dgm:presLayoutVars>
          <dgm:chMax val="1"/>
          <dgm:chPref val="1"/>
        </dgm:presLayoutVars>
      </dgm:prSet>
      <dgm:spPr/>
    </dgm:pt>
    <dgm:pt modelId="{40326BEC-E8F5-4FB2-87EE-D8CDCAD1C140}" type="pres">
      <dgm:prSet presAssocID="{08F28607-C81F-4B17-B535-152A46DC426A}" presName="sibTrans" presStyleCnt="0"/>
      <dgm:spPr/>
    </dgm:pt>
    <dgm:pt modelId="{2B9FDB9E-733D-46B0-AD67-C1609D940D8F}" type="pres">
      <dgm:prSet presAssocID="{CA3F051D-F910-4AE1-91BA-A5A1DC0A9403}" presName="compNode" presStyleCnt="0"/>
      <dgm:spPr/>
    </dgm:pt>
    <dgm:pt modelId="{95943173-3BB1-4B0E-A247-1C2533AEAA59}" type="pres">
      <dgm:prSet presAssocID="{CA3F051D-F910-4AE1-91BA-A5A1DC0A940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6437755A-D303-4163-B6EE-70D453C723D6}" type="pres">
      <dgm:prSet presAssocID="{CA3F051D-F910-4AE1-91BA-A5A1DC0A9403}" presName="spaceRect" presStyleCnt="0"/>
      <dgm:spPr/>
    </dgm:pt>
    <dgm:pt modelId="{2502BD77-0FCE-4984-9922-D259347259E4}" type="pres">
      <dgm:prSet presAssocID="{CA3F051D-F910-4AE1-91BA-A5A1DC0A940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073992E-D56C-4F76-9C6D-34CC08D299A8}" srcId="{7F2BA177-14DA-4CD2-9FDE-B4799A1121FB}" destId="{A671EBF0-DBE6-4540-8B30-8899721FDADA}" srcOrd="2" destOrd="0" parTransId="{565DA97E-A5A2-40BA-A3CA-3CD1A9088567}" sibTransId="{9004ED44-34F0-4D15-9E55-BD00F07DF803}"/>
    <dgm:cxn modelId="{06862B33-7BBD-48FA-951E-DB2C1582F87C}" srcId="{7F2BA177-14DA-4CD2-9FDE-B4799A1121FB}" destId="{2DE9BC6B-2180-44EF-A3D3-715F439DFA83}" srcOrd="3" destOrd="0" parTransId="{841EDB80-4D3F-4B62-8D56-362783F29FA1}" sibTransId="{08F28607-C81F-4B17-B535-152A46DC426A}"/>
    <dgm:cxn modelId="{6EC6FC45-4B59-4BF5-9EC1-AAF9554FC9EC}" type="presOf" srcId="{2DE9BC6B-2180-44EF-A3D3-715F439DFA83}" destId="{9E232C9C-F251-4467-B278-859C0C578F48}" srcOrd="0" destOrd="0" presId="urn:microsoft.com/office/officeart/2018/2/layout/IconLabelList"/>
    <dgm:cxn modelId="{D18B5147-1A59-4686-B3A8-454D7ED3EECC}" srcId="{7F2BA177-14DA-4CD2-9FDE-B4799A1121FB}" destId="{CA3F051D-F910-4AE1-91BA-A5A1DC0A9403}" srcOrd="4" destOrd="0" parTransId="{4146938D-E8B4-4DE6-B3D1-893B81CFE137}" sibTransId="{66843E6F-F804-4F8B-B71F-467E086A76E1}"/>
    <dgm:cxn modelId="{EE2E254F-3344-4884-BA64-5F6C528FB207}" type="presOf" srcId="{EB461E59-6CC9-489D-8B9B-32F009BCDB8D}" destId="{78BD5FDB-383C-401B-AFB9-3B3BCE1B42E8}" srcOrd="0" destOrd="0" presId="urn:microsoft.com/office/officeart/2018/2/layout/IconLabelList"/>
    <dgm:cxn modelId="{207F1752-04F5-489B-BAC6-A0FD2BF7B298}" srcId="{7F2BA177-14DA-4CD2-9FDE-B4799A1121FB}" destId="{EB461E59-6CC9-489D-8B9B-32F009BCDB8D}" srcOrd="0" destOrd="0" parTransId="{22045689-4F37-4457-8307-2CC19B5A9C2E}" sibTransId="{82B664BD-F21B-4EB9-9867-EF02FFD9F1C9}"/>
    <dgm:cxn modelId="{C288CD84-86FE-4F7D-A4AD-A6AB0C183321}" type="presOf" srcId="{595D76FA-41F2-44A6-AAFF-94839E65803A}" destId="{968B2A02-343A-4032-909D-30EBC0E72200}" srcOrd="0" destOrd="0" presId="urn:microsoft.com/office/officeart/2018/2/layout/IconLabelList"/>
    <dgm:cxn modelId="{23DB19A5-9BFD-4130-A622-003D1EC08034}" type="presOf" srcId="{A671EBF0-DBE6-4540-8B30-8899721FDADA}" destId="{01E0BED4-2832-47D5-8E5B-C77E20C2F73B}" srcOrd="0" destOrd="0" presId="urn:microsoft.com/office/officeart/2018/2/layout/IconLabelList"/>
    <dgm:cxn modelId="{15D395AD-5E07-4099-B517-5FA4712D35D2}" type="presOf" srcId="{7F2BA177-14DA-4CD2-9FDE-B4799A1121FB}" destId="{65312A1F-C7EB-4563-9F54-34214FE8EAB5}" srcOrd="0" destOrd="0" presId="urn:microsoft.com/office/officeart/2018/2/layout/IconLabelList"/>
    <dgm:cxn modelId="{F01086B4-1311-4B56-9D38-09912EC72616}" type="presOf" srcId="{CA3F051D-F910-4AE1-91BA-A5A1DC0A9403}" destId="{2502BD77-0FCE-4984-9922-D259347259E4}" srcOrd="0" destOrd="0" presId="urn:microsoft.com/office/officeart/2018/2/layout/IconLabelList"/>
    <dgm:cxn modelId="{812AF9CC-6C6C-4B38-B3DA-46AE563FB4EF}" srcId="{7F2BA177-14DA-4CD2-9FDE-B4799A1121FB}" destId="{595D76FA-41F2-44A6-AAFF-94839E65803A}" srcOrd="1" destOrd="0" parTransId="{78387B34-D4EF-4B16-BD52-9B9FF2095960}" sibTransId="{6DE9C841-B412-4CEA-9A36-75F5E55929E2}"/>
    <dgm:cxn modelId="{47843BC9-BA68-4B26-B9CF-C8BD7F7D8FE7}" type="presParOf" srcId="{65312A1F-C7EB-4563-9F54-34214FE8EAB5}" destId="{088E2EBB-A9DE-4B1F-B756-5A9C83C91FCC}" srcOrd="0" destOrd="0" presId="urn:microsoft.com/office/officeart/2018/2/layout/IconLabelList"/>
    <dgm:cxn modelId="{D8178D53-E613-4A0C-9215-9105267F28C0}" type="presParOf" srcId="{088E2EBB-A9DE-4B1F-B756-5A9C83C91FCC}" destId="{15159FFD-9B76-4A51-A187-C3227EA5A0AE}" srcOrd="0" destOrd="0" presId="urn:microsoft.com/office/officeart/2018/2/layout/IconLabelList"/>
    <dgm:cxn modelId="{DD688E1C-8ABA-4A08-803A-973D8784E1DB}" type="presParOf" srcId="{088E2EBB-A9DE-4B1F-B756-5A9C83C91FCC}" destId="{333F915C-CB32-47C4-B890-174C6723169C}" srcOrd="1" destOrd="0" presId="urn:microsoft.com/office/officeart/2018/2/layout/IconLabelList"/>
    <dgm:cxn modelId="{B5DA85A0-D985-4C6F-9ABA-F19A264F319D}" type="presParOf" srcId="{088E2EBB-A9DE-4B1F-B756-5A9C83C91FCC}" destId="{78BD5FDB-383C-401B-AFB9-3B3BCE1B42E8}" srcOrd="2" destOrd="0" presId="urn:microsoft.com/office/officeart/2018/2/layout/IconLabelList"/>
    <dgm:cxn modelId="{3C17D093-E365-438E-BB38-7781EE401C5B}" type="presParOf" srcId="{65312A1F-C7EB-4563-9F54-34214FE8EAB5}" destId="{3BA20579-1028-46CB-BD2F-58B0C8D08D7D}" srcOrd="1" destOrd="0" presId="urn:microsoft.com/office/officeart/2018/2/layout/IconLabelList"/>
    <dgm:cxn modelId="{960AF4E6-2CDB-47F6-ACEF-C70CE90D1017}" type="presParOf" srcId="{65312A1F-C7EB-4563-9F54-34214FE8EAB5}" destId="{B57BA4B3-05BA-4236-B10D-909B09B89CD7}" srcOrd="2" destOrd="0" presId="urn:microsoft.com/office/officeart/2018/2/layout/IconLabelList"/>
    <dgm:cxn modelId="{9DF1A53D-A70A-41D8-8F6A-1662CCE61BB0}" type="presParOf" srcId="{B57BA4B3-05BA-4236-B10D-909B09B89CD7}" destId="{5046D862-3AF9-47F7-9AC1-7F7A1A272D1D}" srcOrd="0" destOrd="0" presId="urn:microsoft.com/office/officeart/2018/2/layout/IconLabelList"/>
    <dgm:cxn modelId="{0469871F-638C-4406-9BBE-0432A27F9803}" type="presParOf" srcId="{B57BA4B3-05BA-4236-B10D-909B09B89CD7}" destId="{9699063B-68C4-4614-BFC1-9A798CBD8A41}" srcOrd="1" destOrd="0" presId="urn:microsoft.com/office/officeart/2018/2/layout/IconLabelList"/>
    <dgm:cxn modelId="{AABD2E3D-010B-4E37-BD33-716DC9A369D6}" type="presParOf" srcId="{B57BA4B3-05BA-4236-B10D-909B09B89CD7}" destId="{968B2A02-343A-4032-909D-30EBC0E72200}" srcOrd="2" destOrd="0" presId="urn:microsoft.com/office/officeart/2018/2/layout/IconLabelList"/>
    <dgm:cxn modelId="{8D838623-A7A1-4EFA-990D-F3859EAF6484}" type="presParOf" srcId="{65312A1F-C7EB-4563-9F54-34214FE8EAB5}" destId="{9F175DE9-94EC-4920-84AB-8273F2A1389B}" srcOrd="3" destOrd="0" presId="urn:microsoft.com/office/officeart/2018/2/layout/IconLabelList"/>
    <dgm:cxn modelId="{5164CEFA-43F1-4CC4-A509-6C20D038CC91}" type="presParOf" srcId="{65312A1F-C7EB-4563-9F54-34214FE8EAB5}" destId="{FDAFDC7F-4DFE-46F1-834A-BB1221C13932}" srcOrd="4" destOrd="0" presId="urn:microsoft.com/office/officeart/2018/2/layout/IconLabelList"/>
    <dgm:cxn modelId="{F673857F-821E-446E-9033-AA6404290584}" type="presParOf" srcId="{FDAFDC7F-4DFE-46F1-834A-BB1221C13932}" destId="{03E4410B-4A75-4B1B-825F-6202AF47A4F6}" srcOrd="0" destOrd="0" presId="urn:microsoft.com/office/officeart/2018/2/layout/IconLabelList"/>
    <dgm:cxn modelId="{618A3951-4A8B-4AFC-941C-42A6DA1F5882}" type="presParOf" srcId="{FDAFDC7F-4DFE-46F1-834A-BB1221C13932}" destId="{0E2E52CD-CD50-4294-B2AA-B518887D8F5E}" srcOrd="1" destOrd="0" presId="urn:microsoft.com/office/officeart/2018/2/layout/IconLabelList"/>
    <dgm:cxn modelId="{88787E9D-FD17-4014-87F9-DE0BF82C5EFA}" type="presParOf" srcId="{FDAFDC7F-4DFE-46F1-834A-BB1221C13932}" destId="{01E0BED4-2832-47D5-8E5B-C77E20C2F73B}" srcOrd="2" destOrd="0" presId="urn:microsoft.com/office/officeart/2018/2/layout/IconLabelList"/>
    <dgm:cxn modelId="{12500733-168A-4A0E-A691-97D3EFA06864}" type="presParOf" srcId="{65312A1F-C7EB-4563-9F54-34214FE8EAB5}" destId="{21EFE549-2821-4592-A3FB-D995E448EB99}" srcOrd="5" destOrd="0" presId="urn:microsoft.com/office/officeart/2018/2/layout/IconLabelList"/>
    <dgm:cxn modelId="{1CD588A6-98AD-4461-B306-036C3B8E5840}" type="presParOf" srcId="{65312A1F-C7EB-4563-9F54-34214FE8EAB5}" destId="{3A004AA0-F6DE-4033-813F-5B2E28F5ECA1}" srcOrd="6" destOrd="0" presId="urn:microsoft.com/office/officeart/2018/2/layout/IconLabelList"/>
    <dgm:cxn modelId="{74BF0906-248E-4C89-ACDA-2771218E697B}" type="presParOf" srcId="{3A004AA0-F6DE-4033-813F-5B2E28F5ECA1}" destId="{FE73626E-8237-4293-BA51-7A7F6E6F1C29}" srcOrd="0" destOrd="0" presId="urn:microsoft.com/office/officeart/2018/2/layout/IconLabelList"/>
    <dgm:cxn modelId="{2634C3A4-75DE-47B5-AFCE-C4A55D387C84}" type="presParOf" srcId="{3A004AA0-F6DE-4033-813F-5B2E28F5ECA1}" destId="{B5FDE5A8-77CD-48E9-94D7-64B2B534B12A}" srcOrd="1" destOrd="0" presId="urn:microsoft.com/office/officeart/2018/2/layout/IconLabelList"/>
    <dgm:cxn modelId="{4677494D-CEC5-4DF9-972F-D49816D30188}" type="presParOf" srcId="{3A004AA0-F6DE-4033-813F-5B2E28F5ECA1}" destId="{9E232C9C-F251-4467-B278-859C0C578F48}" srcOrd="2" destOrd="0" presId="urn:microsoft.com/office/officeart/2018/2/layout/IconLabelList"/>
    <dgm:cxn modelId="{4056EBEA-B2C9-45C4-853C-7F64F1F42CDC}" type="presParOf" srcId="{65312A1F-C7EB-4563-9F54-34214FE8EAB5}" destId="{40326BEC-E8F5-4FB2-87EE-D8CDCAD1C140}" srcOrd="7" destOrd="0" presId="urn:microsoft.com/office/officeart/2018/2/layout/IconLabelList"/>
    <dgm:cxn modelId="{2ACA43A4-4836-401D-AC18-8254BEC503E8}" type="presParOf" srcId="{65312A1F-C7EB-4563-9F54-34214FE8EAB5}" destId="{2B9FDB9E-733D-46B0-AD67-C1609D940D8F}" srcOrd="8" destOrd="0" presId="urn:microsoft.com/office/officeart/2018/2/layout/IconLabelList"/>
    <dgm:cxn modelId="{A137D9D1-1FCC-437B-8348-0E7CD5EB159E}" type="presParOf" srcId="{2B9FDB9E-733D-46B0-AD67-C1609D940D8F}" destId="{95943173-3BB1-4B0E-A247-1C2533AEAA59}" srcOrd="0" destOrd="0" presId="urn:microsoft.com/office/officeart/2018/2/layout/IconLabelList"/>
    <dgm:cxn modelId="{6C74E35D-E8D9-4CD1-8F23-55BD1A3C0F6B}" type="presParOf" srcId="{2B9FDB9E-733D-46B0-AD67-C1609D940D8F}" destId="{6437755A-D303-4163-B6EE-70D453C723D6}" srcOrd="1" destOrd="0" presId="urn:microsoft.com/office/officeart/2018/2/layout/IconLabelList"/>
    <dgm:cxn modelId="{45ABA5A6-9A8A-45BF-9A75-94FC48358152}" type="presParOf" srcId="{2B9FDB9E-733D-46B0-AD67-C1609D940D8F}" destId="{2502BD77-0FCE-4984-9922-D259347259E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D160A-A3A3-4F0D-8F9F-21D8112F6773}">
      <dsp:nvSpPr>
        <dsp:cNvPr id="0" name=""/>
        <dsp:cNvSpPr/>
      </dsp:nvSpPr>
      <dsp:spPr>
        <a:xfrm>
          <a:off x="1055076" y="609574"/>
          <a:ext cx="1132523" cy="1132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5E6DE-77B3-4EAF-A97B-37A674962ACF}">
      <dsp:nvSpPr>
        <dsp:cNvPr id="0" name=""/>
        <dsp:cNvSpPr/>
      </dsp:nvSpPr>
      <dsp:spPr>
        <a:xfrm>
          <a:off x="3447" y="1841294"/>
          <a:ext cx="3235781" cy="48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/>
            <a:t>Doom Scrolling</a:t>
          </a:r>
        </a:p>
      </dsp:txBody>
      <dsp:txXfrm>
        <a:off x="3447" y="1841294"/>
        <a:ext cx="3235781" cy="485367"/>
      </dsp:txXfrm>
    </dsp:sp>
    <dsp:sp modelId="{F59D3A2F-665A-47BE-B2C0-7D49C07AE1BD}">
      <dsp:nvSpPr>
        <dsp:cNvPr id="0" name=""/>
        <dsp:cNvSpPr/>
      </dsp:nvSpPr>
      <dsp:spPr>
        <a:xfrm>
          <a:off x="3447" y="2372800"/>
          <a:ext cx="3235781" cy="54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3447" y="2372800"/>
        <a:ext cx="3235781" cy="543680"/>
      </dsp:txXfrm>
    </dsp:sp>
    <dsp:sp modelId="{BE6D1E13-DA5E-438F-9328-FB221E4C876F}">
      <dsp:nvSpPr>
        <dsp:cNvPr id="0" name=""/>
        <dsp:cNvSpPr/>
      </dsp:nvSpPr>
      <dsp:spPr>
        <a:xfrm>
          <a:off x="4857119" y="609574"/>
          <a:ext cx="1132523" cy="1132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CC659-E9FE-4992-B0BA-32CA4E1A6283}">
      <dsp:nvSpPr>
        <dsp:cNvPr id="0" name=""/>
        <dsp:cNvSpPr/>
      </dsp:nvSpPr>
      <dsp:spPr>
        <a:xfrm>
          <a:off x="3805490" y="1841294"/>
          <a:ext cx="3235781" cy="48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/>
            <a:t>Application</a:t>
          </a:r>
        </a:p>
      </dsp:txBody>
      <dsp:txXfrm>
        <a:off x="3805490" y="1841294"/>
        <a:ext cx="3235781" cy="485367"/>
      </dsp:txXfrm>
    </dsp:sp>
    <dsp:sp modelId="{E40B6DA1-C654-4106-83E5-FF0D80319AC3}">
      <dsp:nvSpPr>
        <dsp:cNvPr id="0" name=""/>
        <dsp:cNvSpPr/>
      </dsp:nvSpPr>
      <dsp:spPr>
        <a:xfrm>
          <a:off x="3805490" y="2372800"/>
          <a:ext cx="3235781" cy="54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Chrome Extension, Mobile/Web App</a:t>
          </a:r>
        </a:p>
      </dsp:txBody>
      <dsp:txXfrm>
        <a:off x="3805490" y="2372800"/>
        <a:ext cx="3235781" cy="543680"/>
      </dsp:txXfrm>
    </dsp:sp>
    <dsp:sp modelId="{ECABE440-5BB3-4A5B-B111-B686185AA934}">
      <dsp:nvSpPr>
        <dsp:cNvPr id="0" name=""/>
        <dsp:cNvSpPr/>
      </dsp:nvSpPr>
      <dsp:spPr>
        <a:xfrm>
          <a:off x="8659162" y="609574"/>
          <a:ext cx="1132523" cy="11325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BE7EF-050A-441A-B22C-2131CB7F8B09}">
      <dsp:nvSpPr>
        <dsp:cNvPr id="0" name=""/>
        <dsp:cNvSpPr/>
      </dsp:nvSpPr>
      <dsp:spPr>
        <a:xfrm>
          <a:off x="7607533" y="1841294"/>
          <a:ext cx="3235781" cy="48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/>
            <a:t>Increase Productivity</a:t>
          </a:r>
        </a:p>
      </dsp:txBody>
      <dsp:txXfrm>
        <a:off x="7607533" y="1841294"/>
        <a:ext cx="3235781" cy="485367"/>
      </dsp:txXfrm>
    </dsp:sp>
    <dsp:sp modelId="{48847C22-6CE3-4446-B55F-70D04A1925C8}">
      <dsp:nvSpPr>
        <dsp:cNvPr id="0" name=""/>
        <dsp:cNvSpPr/>
      </dsp:nvSpPr>
      <dsp:spPr>
        <a:xfrm>
          <a:off x="7607533" y="2372800"/>
          <a:ext cx="3235781" cy="54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7607533" y="2372800"/>
        <a:ext cx="3235781" cy="543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B4DE8-077E-48B4-83A5-F0240CC2AF8B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B5A98-591A-4971-A42D-13935F8F7B1A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68E16-CD8E-4573-8B99-6BFEA7839D7B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F0000"/>
              </a:solidFill>
            </a:rPr>
            <a:t>Mobile</a:t>
          </a:r>
          <a:r>
            <a:rPr lang="en-US" sz="2400" kern="1200" dirty="0"/>
            <a:t>: React native vs Flutter/Swift</a:t>
          </a:r>
        </a:p>
      </dsp:txBody>
      <dsp:txXfrm>
        <a:off x="1834517" y="469890"/>
        <a:ext cx="3148942" cy="1335915"/>
      </dsp:txXfrm>
    </dsp:sp>
    <dsp:sp modelId="{85D7274E-FDB3-4327-9E30-A8111B7CCA4F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98E8E-9F27-42B1-868C-ADA53E121874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17696-AC05-4567-8194-1C295A255655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F0000"/>
              </a:solidFill>
            </a:rPr>
            <a:t>Web</a:t>
          </a:r>
          <a:r>
            <a:rPr lang="en-US" sz="2400" kern="1200" dirty="0"/>
            <a:t> UI: React vs Angular/HTML,CSS</a:t>
          </a:r>
        </a:p>
      </dsp:txBody>
      <dsp:txXfrm>
        <a:off x="7154322" y="469890"/>
        <a:ext cx="3148942" cy="1335915"/>
      </dsp:txXfrm>
    </dsp:sp>
    <dsp:sp modelId="{CB8ACBF1-6485-4F18-BDB6-939517FA3E11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97091-D88B-4263-BA95-45726ADC16EE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31BBB-C0D9-4612-9694-5874EC4E4880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F0000"/>
              </a:solidFill>
            </a:rPr>
            <a:t>Backend</a:t>
          </a:r>
          <a:r>
            <a:rPr lang="en-US" sz="2400" kern="1200" dirty="0"/>
            <a:t>: Node JS vs Python</a:t>
          </a:r>
        </a:p>
      </dsp:txBody>
      <dsp:txXfrm>
        <a:off x="1834517" y="2545532"/>
        <a:ext cx="3148942" cy="1335915"/>
      </dsp:txXfrm>
    </dsp:sp>
    <dsp:sp modelId="{8AB6D078-C1E2-495A-9455-439D7094926D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6EF0D-1AF5-44D4-9A02-C6228255F870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B41EB-CB94-412A-95AE-30A52BB0601A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F0000"/>
              </a:solidFill>
            </a:rPr>
            <a:t>Database</a:t>
          </a:r>
          <a:r>
            <a:rPr lang="en-US" sz="2400" kern="1200" dirty="0"/>
            <a:t>: Mongo DB vs SQL </a:t>
          </a:r>
        </a:p>
      </dsp:txBody>
      <dsp:txXfrm>
        <a:off x="7154322" y="2545532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E6F82-3D3B-BA4E-9C4B-EC0715F232C7}">
      <dsp:nvSpPr>
        <dsp:cNvPr id="0" name=""/>
        <dsp:cNvSpPr/>
      </dsp:nvSpPr>
      <dsp:spPr>
        <a:xfrm>
          <a:off x="0" y="1088043"/>
          <a:ext cx="6555347" cy="579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0CC41-A0AB-DA47-8784-AD4CB3D1C012}">
      <dsp:nvSpPr>
        <dsp:cNvPr id="0" name=""/>
        <dsp:cNvSpPr/>
      </dsp:nvSpPr>
      <dsp:spPr>
        <a:xfrm>
          <a:off x="327767" y="748563"/>
          <a:ext cx="458874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444" tIns="0" rIns="17344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GitHub Projects</a:t>
          </a:r>
        </a:p>
      </dsp:txBody>
      <dsp:txXfrm>
        <a:off x="360911" y="781707"/>
        <a:ext cx="4522454" cy="612672"/>
      </dsp:txXfrm>
    </dsp:sp>
    <dsp:sp modelId="{ECD366EA-561E-5A47-A18C-01E1FC08C163}">
      <dsp:nvSpPr>
        <dsp:cNvPr id="0" name=""/>
        <dsp:cNvSpPr/>
      </dsp:nvSpPr>
      <dsp:spPr>
        <a:xfrm>
          <a:off x="0" y="2131323"/>
          <a:ext cx="6555347" cy="579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519BE-BB45-604C-AE82-0D57131CDA69}">
      <dsp:nvSpPr>
        <dsp:cNvPr id="0" name=""/>
        <dsp:cNvSpPr/>
      </dsp:nvSpPr>
      <dsp:spPr>
        <a:xfrm>
          <a:off x="327767" y="1791843"/>
          <a:ext cx="458874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444" tIns="0" rIns="17344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Detailed Issues (Features/Bugs)</a:t>
          </a:r>
        </a:p>
      </dsp:txBody>
      <dsp:txXfrm>
        <a:off x="360911" y="1824987"/>
        <a:ext cx="4522454" cy="612672"/>
      </dsp:txXfrm>
    </dsp:sp>
    <dsp:sp modelId="{44B32991-3526-0D4A-908C-FCAD4E9E76C0}">
      <dsp:nvSpPr>
        <dsp:cNvPr id="0" name=""/>
        <dsp:cNvSpPr/>
      </dsp:nvSpPr>
      <dsp:spPr>
        <a:xfrm>
          <a:off x="0" y="3174603"/>
          <a:ext cx="6555347" cy="579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77CBF2-92C4-1E42-8C51-6E1B0888C4D0}">
      <dsp:nvSpPr>
        <dsp:cNvPr id="0" name=""/>
        <dsp:cNvSpPr/>
      </dsp:nvSpPr>
      <dsp:spPr>
        <a:xfrm>
          <a:off x="327767" y="2835123"/>
          <a:ext cx="458874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444" tIns="0" rIns="17344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CI/CD</a:t>
          </a:r>
        </a:p>
      </dsp:txBody>
      <dsp:txXfrm>
        <a:off x="360911" y="2868267"/>
        <a:ext cx="4522454" cy="612672"/>
      </dsp:txXfrm>
    </dsp:sp>
    <dsp:sp modelId="{F88E7ECD-BB8F-8041-A70D-3D3B1BB842C4}">
      <dsp:nvSpPr>
        <dsp:cNvPr id="0" name=""/>
        <dsp:cNvSpPr/>
      </dsp:nvSpPr>
      <dsp:spPr>
        <a:xfrm>
          <a:off x="0" y="4217883"/>
          <a:ext cx="6555347" cy="579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54203-33E3-D44E-8BA4-F2C095E1C7D2}">
      <dsp:nvSpPr>
        <dsp:cNvPr id="0" name=""/>
        <dsp:cNvSpPr/>
      </dsp:nvSpPr>
      <dsp:spPr>
        <a:xfrm>
          <a:off x="327767" y="3878403"/>
          <a:ext cx="458874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444" tIns="0" rIns="17344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Detailed Commits</a:t>
          </a:r>
        </a:p>
      </dsp:txBody>
      <dsp:txXfrm>
        <a:off x="360911" y="3911547"/>
        <a:ext cx="4522454" cy="612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E6F82-3D3B-BA4E-9C4B-EC0715F232C7}">
      <dsp:nvSpPr>
        <dsp:cNvPr id="0" name=""/>
        <dsp:cNvSpPr/>
      </dsp:nvSpPr>
      <dsp:spPr>
        <a:xfrm>
          <a:off x="0" y="1088043"/>
          <a:ext cx="6555347" cy="579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0CC41-A0AB-DA47-8784-AD4CB3D1C012}">
      <dsp:nvSpPr>
        <dsp:cNvPr id="0" name=""/>
        <dsp:cNvSpPr/>
      </dsp:nvSpPr>
      <dsp:spPr>
        <a:xfrm>
          <a:off x="327767" y="748563"/>
          <a:ext cx="458874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444" tIns="0" rIns="17344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GitHub Projects</a:t>
          </a:r>
        </a:p>
      </dsp:txBody>
      <dsp:txXfrm>
        <a:off x="360911" y="781707"/>
        <a:ext cx="4522454" cy="612672"/>
      </dsp:txXfrm>
    </dsp:sp>
    <dsp:sp modelId="{ECD366EA-561E-5A47-A18C-01E1FC08C163}">
      <dsp:nvSpPr>
        <dsp:cNvPr id="0" name=""/>
        <dsp:cNvSpPr/>
      </dsp:nvSpPr>
      <dsp:spPr>
        <a:xfrm>
          <a:off x="0" y="2131323"/>
          <a:ext cx="6555347" cy="579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519BE-BB45-604C-AE82-0D57131CDA69}">
      <dsp:nvSpPr>
        <dsp:cNvPr id="0" name=""/>
        <dsp:cNvSpPr/>
      </dsp:nvSpPr>
      <dsp:spPr>
        <a:xfrm>
          <a:off x="327767" y="1791843"/>
          <a:ext cx="458874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444" tIns="0" rIns="17344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Detailed Issues (Features/Bugs)</a:t>
          </a:r>
        </a:p>
      </dsp:txBody>
      <dsp:txXfrm>
        <a:off x="360911" y="1824987"/>
        <a:ext cx="4522454" cy="612672"/>
      </dsp:txXfrm>
    </dsp:sp>
    <dsp:sp modelId="{44B32991-3526-0D4A-908C-FCAD4E9E76C0}">
      <dsp:nvSpPr>
        <dsp:cNvPr id="0" name=""/>
        <dsp:cNvSpPr/>
      </dsp:nvSpPr>
      <dsp:spPr>
        <a:xfrm>
          <a:off x="0" y="3174603"/>
          <a:ext cx="6555347" cy="579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77CBF2-92C4-1E42-8C51-6E1B0888C4D0}">
      <dsp:nvSpPr>
        <dsp:cNvPr id="0" name=""/>
        <dsp:cNvSpPr/>
      </dsp:nvSpPr>
      <dsp:spPr>
        <a:xfrm>
          <a:off x="327767" y="2835123"/>
          <a:ext cx="458874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444" tIns="0" rIns="17344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CI/CD</a:t>
          </a:r>
        </a:p>
      </dsp:txBody>
      <dsp:txXfrm>
        <a:off x="360911" y="2868267"/>
        <a:ext cx="4522454" cy="612672"/>
      </dsp:txXfrm>
    </dsp:sp>
    <dsp:sp modelId="{F88E7ECD-BB8F-8041-A70D-3D3B1BB842C4}">
      <dsp:nvSpPr>
        <dsp:cNvPr id="0" name=""/>
        <dsp:cNvSpPr/>
      </dsp:nvSpPr>
      <dsp:spPr>
        <a:xfrm>
          <a:off x="0" y="4217883"/>
          <a:ext cx="6555347" cy="579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54203-33E3-D44E-8BA4-F2C095E1C7D2}">
      <dsp:nvSpPr>
        <dsp:cNvPr id="0" name=""/>
        <dsp:cNvSpPr/>
      </dsp:nvSpPr>
      <dsp:spPr>
        <a:xfrm>
          <a:off x="327767" y="3878403"/>
          <a:ext cx="458874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444" tIns="0" rIns="17344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Detailed Commits</a:t>
          </a:r>
        </a:p>
      </dsp:txBody>
      <dsp:txXfrm>
        <a:off x="360911" y="3911547"/>
        <a:ext cx="4522454" cy="6126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3380F7-6178-48A3-AB7C-CE1D96DC1644}">
      <dsp:nvSpPr>
        <dsp:cNvPr id="0" name=""/>
        <dsp:cNvSpPr/>
      </dsp:nvSpPr>
      <dsp:spPr>
        <a:xfrm>
          <a:off x="0" y="474852"/>
          <a:ext cx="4124758" cy="897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127" tIns="208280" rIns="320127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Adnane: Lead Web Developer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Ben: Lead Mobile Developer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Joslin: Lead Extension Backend Developer and Project Manager</a:t>
          </a:r>
        </a:p>
      </dsp:txBody>
      <dsp:txXfrm>
        <a:off x="0" y="474852"/>
        <a:ext cx="4124758" cy="897750"/>
      </dsp:txXfrm>
    </dsp:sp>
    <dsp:sp modelId="{F48890AE-50B4-4FA7-AF50-883180344B88}">
      <dsp:nvSpPr>
        <dsp:cNvPr id="0" name=""/>
        <dsp:cNvSpPr/>
      </dsp:nvSpPr>
      <dsp:spPr>
        <a:xfrm>
          <a:off x="206237" y="327252"/>
          <a:ext cx="2887330" cy="2951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9134" tIns="0" rIns="109134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b="1" kern="1200"/>
            <a:t>Team Composition</a:t>
          </a:r>
          <a:endParaRPr lang="en-US" sz="1000" kern="1200"/>
        </a:p>
      </dsp:txBody>
      <dsp:txXfrm>
        <a:off x="220647" y="341662"/>
        <a:ext cx="2858510" cy="266379"/>
      </dsp:txXfrm>
    </dsp:sp>
    <dsp:sp modelId="{FBD2F163-47E2-4F8B-B167-FAB3B7DE0423}">
      <dsp:nvSpPr>
        <dsp:cNvPr id="0" name=""/>
        <dsp:cNvSpPr/>
      </dsp:nvSpPr>
      <dsp:spPr>
        <a:xfrm>
          <a:off x="0" y="1574202"/>
          <a:ext cx="4124758" cy="58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127" tIns="208280" rIns="320127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Utilized frequent meetings to ensure alignment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Designated "project captains" for coordination</a:t>
          </a:r>
        </a:p>
      </dsp:txBody>
      <dsp:txXfrm>
        <a:off x="0" y="1574202"/>
        <a:ext cx="4124758" cy="582750"/>
      </dsp:txXfrm>
    </dsp:sp>
    <dsp:sp modelId="{7573B109-58DA-4521-A50B-2C8E0E812E8C}">
      <dsp:nvSpPr>
        <dsp:cNvPr id="0" name=""/>
        <dsp:cNvSpPr/>
      </dsp:nvSpPr>
      <dsp:spPr>
        <a:xfrm>
          <a:off x="206237" y="1426602"/>
          <a:ext cx="2887330" cy="2951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9134" tIns="0" rIns="109134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b="1" kern="1200"/>
            <a:t>Team Collaboration</a:t>
          </a:r>
          <a:endParaRPr lang="en-US" sz="1000" kern="1200"/>
        </a:p>
      </dsp:txBody>
      <dsp:txXfrm>
        <a:off x="220647" y="1441012"/>
        <a:ext cx="2858510" cy="266379"/>
      </dsp:txXfrm>
    </dsp:sp>
    <dsp:sp modelId="{1E2E9E30-DC69-4C3E-BD02-F2CF695BA0AB}">
      <dsp:nvSpPr>
        <dsp:cNvPr id="0" name=""/>
        <dsp:cNvSpPr/>
      </dsp:nvSpPr>
      <dsp:spPr>
        <a:xfrm>
          <a:off x="0" y="2358552"/>
          <a:ext cx="4124758" cy="58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127" tIns="208280" rIns="320127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Emphasized active communication among team members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Encouraged open critique to improve performance</a:t>
          </a:r>
        </a:p>
      </dsp:txBody>
      <dsp:txXfrm>
        <a:off x="0" y="2358552"/>
        <a:ext cx="4124758" cy="582750"/>
      </dsp:txXfrm>
    </dsp:sp>
    <dsp:sp modelId="{3E3DE3F5-E22D-4C5C-8809-B8A8F1A56A68}">
      <dsp:nvSpPr>
        <dsp:cNvPr id="0" name=""/>
        <dsp:cNvSpPr/>
      </dsp:nvSpPr>
      <dsp:spPr>
        <a:xfrm>
          <a:off x="206237" y="2210952"/>
          <a:ext cx="2887330" cy="2951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9134" tIns="0" rIns="109134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b="1" kern="1200"/>
            <a:t>Communication</a:t>
          </a:r>
          <a:endParaRPr lang="en-US" sz="1000" kern="1200"/>
        </a:p>
      </dsp:txBody>
      <dsp:txXfrm>
        <a:off x="220647" y="2225362"/>
        <a:ext cx="2858510" cy="266379"/>
      </dsp:txXfrm>
    </dsp:sp>
    <dsp:sp modelId="{8F519D8C-2A50-4D22-BEF5-EAE3436DE8D7}">
      <dsp:nvSpPr>
        <dsp:cNvPr id="0" name=""/>
        <dsp:cNvSpPr/>
      </dsp:nvSpPr>
      <dsp:spPr>
        <a:xfrm>
          <a:off x="0" y="3142902"/>
          <a:ext cx="4124758" cy="86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127" tIns="208280" rIns="320127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Required effective communication to ensure compatibility between different projects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Ensured seamless integration of web, mobile, and backend components</a:t>
          </a:r>
        </a:p>
      </dsp:txBody>
      <dsp:txXfrm>
        <a:off x="0" y="3142902"/>
        <a:ext cx="4124758" cy="866250"/>
      </dsp:txXfrm>
    </dsp:sp>
    <dsp:sp modelId="{1FBDBA6F-0A95-4E36-AEC7-303992DB1E7E}">
      <dsp:nvSpPr>
        <dsp:cNvPr id="0" name=""/>
        <dsp:cNvSpPr/>
      </dsp:nvSpPr>
      <dsp:spPr>
        <a:xfrm>
          <a:off x="206237" y="2995302"/>
          <a:ext cx="2887330" cy="2951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9134" tIns="0" rIns="109134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b="1" kern="1200"/>
            <a:t>Project Integration</a:t>
          </a:r>
          <a:endParaRPr lang="en-US" sz="1000" kern="1200"/>
        </a:p>
      </dsp:txBody>
      <dsp:txXfrm>
        <a:off x="220647" y="3009712"/>
        <a:ext cx="2858510" cy="266379"/>
      </dsp:txXfrm>
    </dsp:sp>
    <dsp:sp modelId="{75607D6E-3B0F-4853-B25F-A26858F37F86}">
      <dsp:nvSpPr>
        <dsp:cNvPr id="0" name=""/>
        <dsp:cNvSpPr/>
      </dsp:nvSpPr>
      <dsp:spPr>
        <a:xfrm>
          <a:off x="0" y="4210752"/>
          <a:ext cx="4124758" cy="58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127" tIns="208280" rIns="320127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Maintained good developer documentation on a wiki platform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Facilitated understanding and collaboration across the team</a:t>
          </a:r>
        </a:p>
      </dsp:txBody>
      <dsp:txXfrm>
        <a:off x="0" y="4210752"/>
        <a:ext cx="4124758" cy="582750"/>
      </dsp:txXfrm>
    </dsp:sp>
    <dsp:sp modelId="{7527BCE0-66F4-49B5-94E9-3B89AE07E471}">
      <dsp:nvSpPr>
        <dsp:cNvPr id="0" name=""/>
        <dsp:cNvSpPr/>
      </dsp:nvSpPr>
      <dsp:spPr>
        <a:xfrm>
          <a:off x="206237" y="4063152"/>
          <a:ext cx="2887330" cy="2951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9134" tIns="0" rIns="109134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b="1" kern="1200"/>
            <a:t>Documentation</a:t>
          </a:r>
          <a:endParaRPr lang="en-US" sz="1000" kern="1200"/>
        </a:p>
      </dsp:txBody>
      <dsp:txXfrm>
        <a:off x="220647" y="4077562"/>
        <a:ext cx="2858510" cy="2663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59FFD-9B76-4A51-A187-C3227EA5A0AE}">
      <dsp:nvSpPr>
        <dsp:cNvPr id="0" name=""/>
        <dsp:cNvSpPr/>
      </dsp:nvSpPr>
      <dsp:spPr>
        <a:xfrm>
          <a:off x="82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D5FDB-383C-401B-AFB9-3B3BCE1B42E8}">
      <dsp:nvSpPr>
        <dsp:cNvPr id="0" name=""/>
        <dsp:cNvSpPr/>
      </dsp:nvSpPr>
      <dsp:spPr>
        <a:xfrm>
          <a:off x="33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Fail Quick &amp; Fail Often</a:t>
          </a:r>
        </a:p>
      </dsp:txBody>
      <dsp:txXfrm>
        <a:off x="333914" y="2276522"/>
        <a:ext cx="1800000" cy="720000"/>
      </dsp:txXfrm>
    </dsp:sp>
    <dsp:sp modelId="{5046D862-3AF9-47F7-9AC1-7F7A1A272D1D}">
      <dsp:nvSpPr>
        <dsp:cNvPr id="0" name=""/>
        <dsp:cNvSpPr/>
      </dsp:nvSpPr>
      <dsp:spPr>
        <a:xfrm>
          <a:off x="294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B2A02-343A-4032-909D-30EBC0E72200}">
      <dsp:nvSpPr>
        <dsp:cNvPr id="0" name=""/>
        <dsp:cNvSpPr/>
      </dsp:nvSpPr>
      <dsp:spPr>
        <a:xfrm>
          <a:off x="244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Testing is King</a:t>
          </a:r>
        </a:p>
      </dsp:txBody>
      <dsp:txXfrm>
        <a:off x="2448914" y="2276522"/>
        <a:ext cx="1800000" cy="720000"/>
      </dsp:txXfrm>
    </dsp:sp>
    <dsp:sp modelId="{03E4410B-4A75-4B1B-825F-6202AF47A4F6}">
      <dsp:nvSpPr>
        <dsp:cNvPr id="0" name=""/>
        <dsp:cNvSpPr/>
      </dsp:nvSpPr>
      <dsp:spPr>
        <a:xfrm>
          <a:off x="505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0BED4-2832-47D5-8E5B-C77E20C2F73B}">
      <dsp:nvSpPr>
        <dsp:cNvPr id="0" name=""/>
        <dsp:cNvSpPr/>
      </dsp:nvSpPr>
      <dsp:spPr>
        <a:xfrm>
          <a:off x="456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Disagreements are OK</a:t>
          </a:r>
        </a:p>
      </dsp:txBody>
      <dsp:txXfrm>
        <a:off x="4563914" y="2276522"/>
        <a:ext cx="1800000" cy="720000"/>
      </dsp:txXfrm>
    </dsp:sp>
    <dsp:sp modelId="{FE73626E-8237-4293-BA51-7A7F6E6F1C29}">
      <dsp:nvSpPr>
        <dsp:cNvPr id="0" name=""/>
        <dsp:cNvSpPr/>
      </dsp:nvSpPr>
      <dsp:spPr>
        <a:xfrm>
          <a:off x="717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32C9C-F251-4467-B278-859C0C578F48}">
      <dsp:nvSpPr>
        <dsp:cNvPr id="0" name=""/>
        <dsp:cNvSpPr/>
      </dsp:nvSpPr>
      <dsp:spPr>
        <a:xfrm>
          <a:off x="667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Working Feature &gt; Cool Feature</a:t>
          </a:r>
        </a:p>
      </dsp:txBody>
      <dsp:txXfrm>
        <a:off x="6678914" y="2276522"/>
        <a:ext cx="1800000" cy="720000"/>
      </dsp:txXfrm>
    </dsp:sp>
    <dsp:sp modelId="{95943173-3BB1-4B0E-A247-1C2533AEAA59}">
      <dsp:nvSpPr>
        <dsp:cNvPr id="0" name=""/>
        <dsp:cNvSpPr/>
      </dsp:nvSpPr>
      <dsp:spPr>
        <a:xfrm>
          <a:off x="928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2BD77-0FCE-4984-9922-D259347259E4}">
      <dsp:nvSpPr>
        <dsp:cNvPr id="0" name=""/>
        <dsp:cNvSpPr/>
      </dsp:nvSpPr>
      <dsp:spPr>
        <a:xfrm>
          <a:off x="879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Your Ideas Are Not Always the Best</a:t>
          </a:r>
        </a:p>
      </dsp:txBody>
      <dsp:txXfrm>
        <a:off x="8793914" y="227652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A0E8E-289E-904E-BF48-515A048A3CCA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AC7AD-9839-384C-9231-E4CF83786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4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an actual video here of the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AC7AD-9839-384C-9231-E4CF837862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53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Will talk about how our productivity could always be better, reference to burndown charts that may not have been the best from a sprint to another, while we did find a consistency, would have been better to find it earlier. </a:t>
            </a:r>
          </a:p>
          <a:p>
            <a:pPr marL="171450" indent="-171450">
              <a:buFontTx/>
              <a:buChar char="-"/>
            </a:pPr>
            <a:r>
              <a:rPr lang="en-US" dirty="0"/>
              <a:t>Do Lo-fi diagram as we found out that we would talk about the same thing but with a different visualization that sometime slows use down later down the pipeline </a:t>
            </a:r>
          </a:p>
          <a:p>
            <a:pPr marL="171450" indent="-171450">
              <a:buFontTx/>
              <a:buChar char="-"/>
            </a:pPr>
            <a:r>
              <a:rPr lang="en-US" dirty="0"/>
              <a:t>Finally gather more user feedback as to how the app looks to them. While </a:t>
            </a:r>
            <a:r>
              <a:rPr lang="en-US" dirty="0" err="1"/>
              <a:t>css</a:t>
            </a:r>
            <a:r>
              <a:rPr lang="en-US" dirty="0"/>
              <a:t> and html are something we can easily improve, continuously gather feedback and making </a:t>
            </a:r>
            <a:r>
              <a:rPr lang="en-US" dirty="0" err="1"/>
              <a:t>css</a:t>
            </a:r>
            <a:r>
              <a:rPr lang="en-US" dirty="0"/>
              <a:t> improvement every other sprint rather than a huge turn </a:t>
            </a:r>
            <a:r>
              <a:rPr lang="en-US"/>
              <a:t>over towards the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AC7AD-9839-384C-9231-E4CF837862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18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highlight>
                  <a:srgbClr val="1F1F1F"/>
                </a:highlight>
                <a:latin typeface="Roboto" panose="02000000000000000000" pitchFamily="2" charset="0"/>
              </a:rPr>
              <a:t>Linus </a:t>
            </a:r>
            <a:r>
              <a:rPr lang="en-US" b="0" i="0" dirty="0" err="1">
                <a:solidFill>
                  <a:srgbClr val="BDC1C6"/>
                </a:solidFill>
                <a:effectLst/>
                <a:highlight>
                  <a:srgbClr val="1F1F1F"/>
                </a:highlight>
                <a:latin typeface="Roboto" panose="02000000000000000000" pitchFamily="2" charset="0"/>
              </a:rPr>
              <a:t>Torvald</a:t>
            </a:r>
            <a:r>
              <a:rPr lang="en-US" b="0" i="0" dirty="0">
                <a:solidFill>
                  <a:srgbClr val="BDC1C6"/>
                </a:solidFill>
                <a:effectLst/>
                <a:highlight>
                  <a:srgbClr val="1F1F1F"/>
                </a:highlight>
                <a:latin typeface="Roboto" panose="02000000000000000000" pitchFamily="2" charset="0"/>
              </a:rPr>
              <a:t> is the creator and lead developer of the Linux kernel. He also created the distributed version control system Git.</a:t>
            </a:r>
          </a:p>
          <a:p>
            <a:endParaRPr lang="en-US" b="0" i="0" dirty="0">
              <a:solidFill>
                <a:srgbClr val="BDC1C6"/>
              </a:solidFill>
              <a:effectLst/>
              <a:highlight>
                <a:srgbClr val="1F1F1F"/>
              </a:highlight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BDC1C6"/>
                </a:solidFill>
                <a:effectLst/>
                <a:highlight>
                  <a:srgbClr val="1F1F1F"/>
                </a:highlight>
                <a:latin typeface="Roboto" panose="02000000000000000000" pitchFamily="2" charset="0"/>
              </a:rPr>
              <a:t>- Be careful of throw-away statements (MONGO DB) = </a:t>
            </a:r>
            <a:r>
              <a:rPr lang="en-US" b="0" i="0" dirty="0" err="1">
                <a:solidFill>
                  <a:srgbClr val="BDC1C6"/>
                </a:solidFill>
                <a:effectLst/>
                <a:highlight>
                  <a:srgbClr val="1F1F1F"/>
                </a:highlight>
                <a:latin typeface="Roboto" panose="02000000000000000000" pitchFamily="2" charset="0"/>
              </a:rPr>
              <a:t>Dont</a:t>
            </a:r>
            <a:r>
              <a:rPr lang="en-US" b="0" i="0" dirty="0">
                <a:solidFill>
                  <a:srgbClr val="BDC1C6"/>
                </a:solidFill>
                <a:effectLst/>
                <a:highlight>
                  <a:srgbClr val="1F1F1F"/>
                </a:highlight>
                <a:latin typeface="Roboto" panose="02000000000000000000" pitchFamily="2" charset="0"/>
              </a:rPr>
              <a:t> say more versatile</a:t>
            </a:r>
          </a:p>
          <a:p>
            <a:r>
              <a:rPr lang="en-US" b="0" i="0" dirty="0">
                <a:solidFill>
                  <a:srgbClr val="BDC1C6"/>
                </a:solidFill>
                <a:effectLst/>
                <a:highlight>
                  <a:srgbClr val="1F1F1F"/>
                </a:highlight>
                <a:latin typeface="Roboto" panose="02000000000000000000" pitchFamily="2" charset="0"/>
              </a:rPr>
              <a:t>-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AC7AD-9839-384C-9231-E4CF837862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08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6A3-5DF5-474C-ADB8-A1AD8FA48F5D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6CF-A6CC-8142-9612-5682F098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8937"/>
      </p:ext>
    </p:extLst>
  </p:cSld>
  <p:clrMapOvr>
    <a:masterClrMapping/>
  </p:clrMapOvr>
  <p:transition spd="slow">
    <p:push dir="u"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6A3-5DF5-474C-ADB8-A1AD8FA48F5D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6CF-A6CC-8142-9612-5682F098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63235"/>
      </p:ext>
    </p:extLst>
  </p:cSld>
  <p:clrMapOvr>
    <a:masterClrMapping/>
  </p:clrMapOvr>
  <p:transition spd="slow">
    <p:push dir="u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6A3-5DF5-474C-ADB8-A1AD8FA48F5D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6CF-A6CC-8142-9612-5682F098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35938"/>
      </p:ext>
    </p:extLst>
  </p:cSld>
  <p:clrMapOvr>
    <a:masterClrMapping/>
  </p:clrMapOvr>
  <p:transition spd="slow">
    <p:push dir="u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6A3-5DF5-474C-ADB8-A1AD8FA48F5D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6CF-A6CC-8142-9612-5682F098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4450"/>
      </p:ext>
    </p:extLst>
  </p:cSld>
  <p:clrMapOvr>
    <a:masterClrMapping/>
  </p:clrMapOvr>
  <p:transition spd="slow">
    <p:push dir="u"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6A3-5DF5-474C-ADB8-A1AD8FA48F5D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6CF-A6CC-8142-9612-5682F098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98489"/>
      </p:ext>
    </p:extLst>
  </p:cSld>
  <p:clrMapOvr>
    <a:masterClrMapping/>
  </p:clrMapOvr>
  <p:transition spd="slow">
    <p:push dir="u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6A3-5DF5-474C-ADB8-A1AD8FA48F5D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6CF-A6CC-8142-9612-5682F098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786"/>
      </p:ext>
    </p:extLst>
  </p:cSld>
  <p:clrMapOvr>
    <a:masterClrMapping/>
  </p:clrMapOvr>
  <p:transition spd="slow">
    <p:push dir="u"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6A3-5DF5-474C-ADB8-A1AD8FA48F5D}" type="datetimeFigureOut">
              <a:rPr lang="en-US" smtClean="0"/>
              <a:t>5/2/24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6CF-A6CC-8142-9612-5682F098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89502"/>
      </p:ext>
    </p:extLst>
  </p:cSld>
  <p:clrMapOvr>
    <a:masterClrMapping/>
  </p:clrMapOvr>
  <p:transition spd="slow">
    <p:push dir="u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6A3-5DF5-474C-ADB8-A1AD8FA48F5D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6CF-A6CC-8142-9612-5682F098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4003"/>
      </p:ext>
    </p:extLst>
  </p:cSld>
  <p:clrMapOvr>
    <a:masterClrMapping/>
  </p:clrMapOvr>
  <p:transition spd="slow">
    <p:push dir="u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6A3-5DF5-474C-ADB8-A1AD8FA48F5D}" type="datetimeFigureOut">
              <a:rPr lang="en-US" smtClean="0"/>
              <a:t>5/2/24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6CF-A6CC-8142-9612-5682F098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68406"/>
      </p:ext>
    </p:extLst>
  </p:cSld>
  <p:clrMapOvr>
    <a:masterClrMapping/>
  </p:clrMapOvr>
  <p:transition spd="slow">
    <p:push dir="u"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6A3-5DF5-474C-ADB8-A1AD8FA48F5D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6CF-A6CC-8142-9612-5682F098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5398"/>
      </p:ext>
    </p:extLst>
  </p:cSld>
  <p:clrMapOvr>
    <a:masterClrMapping/>
  </p:clrMapOvr>
  <p:transition spd="slow">
    <p:push dir="u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6A3-5DF5-474C-ADB8-A1AD8FA48F5D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6CF-A6CC-8142-9612-5682F098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82731"/>
      </p:ext>
    </p:extLst>
  </p:cSld>
  <p:clrMapOvr>
    <a:masterClrMapping/>
  </p:clrMapOvr>
  <p:transition spd="slow">
    <p:push dir="u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6D86A3-5DF5-474C-ADB8-A1AD8FA48F5D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20A6CF-A6CC-8142-9612-5682F0987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5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electronics-lab.com/project/network-clock-using-esp8266-oled-display/oled-demo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29AD1-FA6B-09A6-E5B1-B12E3A495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2" y="891652"/>
            <a:ext cx="4412021" cy="3030724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Infinite Focus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3DED1-DFAB-C687-3DC3-AA39AED7F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791" y="4745317"/>
            <a:ext cx="4126272" cy="1375145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By: Ben DeSollar, Adnane Ezouhri, and Joslin Some</a:t>
            </a:r>
          </a:p>
        </p:txBody>
      </p:sp>
      <p:pic>
        <p:nvPicPr>
          <p:cNvPr id="5" name="Picture 4" descr="A blue and green logo&#10;&#10;Description automatically generated">
            <a:extLst>
              <a:ext uri="{FF2B5EF4-FFF2-40B4-BE49-F238E27FC236}">
                <a16:creationId xmlns:a16="http://schemas.microsoft.com/office/drawing/2014/main" id="{FC1B12F4-FB57-2C84-C472-1D2C1662E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57" b="1"/>
          <a:stretch/>
        </p:blipFill>
        <p:spPr>
          <a:xfrm>
            <a:off x="6096000" y="897562"/>
            <a:ext cx="5608320" cy="50184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91EDE-455A-DAD9-E3AC-0867CAE7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6CF-A6CC-8142-9612-5682F0987C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88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CA398-A420-83C8-EFCF-5523EEC9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C000"/>
                </a:solidFill>
              </a:rPr>
              <a:t>Slow</a:t>
            </a:r>
            <a:r>
              <a:rPr lang="en-US" sz="4000" dirty="0">
                <a:solidFill>
                  <a:srgbClr val="FFFFFF"/>
                </a:solidFill>
              </a:rPr>
              <a:t> and </a:t>
            </a:r>
            <a:r>
              <a:rPr lang="en-US" sz="4000" dirty="0">
                <a:solidFill>
                  <a:srgbClr val="FFC000"/>
                </a:solidFill>
              </a:rPr>
              <a:t>Steady</a:t>
            </a:r>
            <a:r>
              <a:rPr lang="en-US" sz="4000" dirty="0">
                <a:solidFill>
                  <a:srgbClr val="FFFFFF"/>
                </a:solidFill>
              </a:rPr>
              <a:t> Wins the Race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6A5A4054-ED9F-6BEB-1CBA-E35F033705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10259" y="649480"/>
          <a:ext cx="65553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E422DAA-E288-E1C7-2CE6-20EFC3AA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6CF-A6CC-8142-9612-5682F0987C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9214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CA398-A420-83C8-EFCF-5523EEC9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C000"/>
                </a:solidFill>
              </a:rPr>
              <a:t>Slow</a:t>
            </a:r>
            <a:r>
              <a:rPr lang="en-US" sz="4000" dirty="0">
                <a:solidFill>
                  <a:srgbClr val="FFFFFF"/>
                </a:solidFill>
              </a:rPr>
              <a:t> and </a:t>
            </a:r>
            <a:r>
              <a:rPr lang="en-US" sz="4000" dirty="0">
                <a:solidFill>
                  <a:srgbClr val="FFC000"/>
                </a:solidFill>
              </a:rPr>
              <a:t>Steady</a:t>
            </a:r>
            <a:r>
              <a:rPr lang="en-US" sz="4000" dirty="0">
                <a:solidFill>
                  <a:srgbClr val="FFFFFF"/>
                </a:solidFill>
              </a:rPr>
              <a:t> Wins the Race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6A5A4054-ED9F-6BEB-1CBA-E35F033705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10259" y="649480"/>
          <a:ext cx="65553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E422DAA-E288-E1C7-2CE6-20EFC3AA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6CF-A6CC-8142-9612-5682F0987C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9917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9" name="Rectangle 3098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0" name="Rectangle 3099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1" name="Rectangle 3100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2" name="Freeform: Shape 3101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03" name="Rectangle 3102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BF7B5-B857-C126-D39C-E86C56EE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Areas for improvement</a:t>
            </a:r>
          </a:p>
        </p:txBody>
      </p:sp>
      <p:pic>
        <p:nvPicPr>
          <p:cNvPr id="3084" name="Picture 12" descr="What is peer feedback: Definition, examples, and top tips">
            <a:extLst>
              <a:ext uri="{FF2B5EF4-FFF2-40B4-BE49-F238E27FC236}">
                <a16:creationId xmlns:a16="http://schemas.microsoft.com/office/drawing/2014/main" id="{4E6838E9-D2CC-6109-8204-E99E8BF7E3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8048162" y="3919976"/>
            <a:ext cx="3387578" cy="190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Low-Fidelity Prototyping: What Is It and How Can It Help? | Figma">
            <a:extLst>
              <a:ext uri="{FF2B5EF4-FFF2-40B4-BE49-F238E27FC236}">
                <a16:creationId xmlns:a16="http://schemas.microsoft.com/office/drawing/2014/main" id="{2AA8BB08-87BD-6248-0E2C-F0D6DAC4C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5443" y="478712"/>
            <a:ext cx="3419533" cy="170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roductivity Vs. Efficiency: How to Achieve Both In Presentations| The  Beautiful Blog">
            <a:extLst>
              <a:ext uri="{FF2B5EF4-FFF2-40B4-BE49-F238E27FC236}">
                <a16:creationId xmlns:a16="http://schemas.microsoft.com/office/drawing/2014/main" id="{109533C9-C464-5D3B-0930-010A2C823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13" t="6683" r="28539" b="6586"/>
          <a:stretch/>
        </p:blipFill>
        <p:spPr bwMode="auto">
          <a:xfrm>
            <a:off x="4550857" y="1985267"/>
            <a:ext cx="2859666" cy="288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4E65A-EA12-4532-DA94-542AE5FE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2940"/>
            <a:ext cx="448056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D20A6CF-A6CC-8142-9612-5682F0987C3A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12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82675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F2106-4271-B37A-8F89-23EBBDC7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Strengths: Successful </a:t>
            </a:r>
            <a:r>
              <a:rPr lang="en-US" sz="48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Teamwork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81934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4F88D19-C269-4F98-BE6B-CFB6207D3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0408" y="740316"/>
            <a:ext cx="465458" cy="872153"/>
            <a:chOff x="6110408" y="740316"/>
            <a:chExt cx="465458" cy="872153"/>
          </a:xfrm>
        </p:grpSpPr>
        <p:sp>
          <p:nvSpPr>
            <p:cNvPr id="54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5948" y="74031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84728" y="969611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0408" y="1484755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AD1D826-172D-E830-CA20-5D7AE24AE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72" b="6005"/>
          <a:stretch/>
        </p:blipFill>
        <p:spPr>
          <a:xfrm>
            <a:off x="838200" y="3303006"/>
            <a:ext cx="5243391" cy="2395066"/>
          </a:xfrm>
          <a:prstGeom prst="rect">
            <a:avLst/>
          </a:prstGeom>
        </p:spPr>
      </p:pic>
      <p:graphicFrame>
        <p:nvGraphicFramePr>
          <p:cNvPr id="44" name="TextBox 4">
            <a:extLst>
              <a:ext uri="{FF2B5EF4-FFF2-40B4-BE49-F238E27FC236}">
                <a16:creationId xmlns:a16="http://schemas.microsoft.com/office/drawing/2014/main" id="{22DC0469-3780-8BF4-CFD5-25022B5D79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5541945"/>
              </p:ext>
            </p:extLst>
          </p:nvPr>
        </p:nvGraphicFramePr>
        <p:xfrm>
          <a:off x="7229042" y="879355"/>
          <a:ext cx="4124758" cy="5120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937566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724FF-0699-A2E4-AF96-300308024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It’s </a:t>
            </a:r>
            <a:r>
              <a:rPr lang="en-US" sz="4000" dirty="0">
                <a:solidFill>
                  <a:srgbClr val="FFC000"/>
                </a:solidFill>
              </a:rPr>
              <a:t>Not a Bug </a:t>
            </a:r>
            <a:r>
              <a:rPr lang="en-US" sz="4000" dirty="0">
                <a:solidFill>
                  <a:srgbClr val="FFFFFF"/>
                </a:solidFill>
              </a:rPr>
              <a:t>It’s </a:t>
            </a:r>
            <a:r>
              <a:rPr lang="en-US" sz="4000" dirty="0">
                <a:solidFill>
                  <a:srgbClr val="FFC000"/>
                </a:solidFill>
              </a:rPr>
              <a:t>a Feature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3CB7F7-7E4E-FDD7-B5AF-E443923D1B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35706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8575CB86-4C1D-877A-58A1-6233C868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6CF-A6CC-8142-9612-5682F0987C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6010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Top 120 Programming Quotes (2024 Update) - QuoteFancy">
            <a:extLst>
              <a:ext uri="{FF2B5EF4-FFF2-40B4-BE49-F238E27FC236}">
                <a16:creationId xmlns:a16="http://schemas.microsoft.com/office/drawing/2014/main" id="{241C8EE4-6722-33CC-2E2C-F5D39D4D1F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B61329-59A1-EBB8-E489-A1AB85F3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6CF-A6CC-8142-9612-5682F0987C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8826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300ACA1-4C65-4F60-B139-EA3F53C9C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518"/>
            <a:ext cx="12188952" cy="3490956"/>
            <a:chOff x="651279" y="598259"/>
            <a:chExt cx="10889442" cy="5680742"/>
          </a:xfrm>
        </p:grpSpPr>
        <p:sp>
          <p:nvSpPr>
            <p:cNvPr id="63" name="Color">
              <a:extLst>
                <a:ext uri="{FF2B5EF4-FFF2-40B4-BE49-F238E27FC236}">
                  <a16:creationId xmlns:a16="http://schemas.microsoft.com/office/drawing/2014/main" id="{B79F55E3-994C-4E20-85AB-669EB4A11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Color">
              <a:extLst>
                <a:ext uri="{FF2B5EF4-FFF2-40B4-BE49-F238E27FC236}">
                  <a16:creationId xmlns:a16="http://schemas.microsoft.com/office/drawing/2014/main" id="{18ED73C6-80DF-4327-90E0-7F3F428C7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A pie chart with numbers and a few percentages&#10;&#10;Description automatically generated">
            <a:extLst>
              <a:ext uri="{FF2B5EF4-FFF2-40B4-BE49-F238E27FC236}">
                <a16:creationId xmlns:a16="http://schemas.microsoft.com/office/drawing/2014/main" id="{ADF09A8F-8CEA-D3E7-96B2-181836B33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6" r="4" b="4"/>
          <a:stretch/>
        </p:blipFill>
        <p:spPr>
          <a:xfrm>
            <a:off x="5854742" y="3566937"/>
            <a:ext cx="6340477" cy="315447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814505-7A4E-BC38-4EEC-71B682FA5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841249"/>
            <a:ext cx="5692953" cy="2594302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Product </a:t>
            </a:r>
            <a:r>
              <a:rPr lang="en-US" sz="4800" dirty="0">
                <a:solidFill>
                  <a:srgbClr val="FFC000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D31E5-7981-6A13-BC4B-3C3715D1F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043" y="3566810"/>
            <a:ext cx="5692953" cy="26511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Younger generation </a:t>
            </a:r>
            <a:r>
              <a:rPr lang="en-US" sz="1800" dirty="0">
                <a:solidFill>
                  <a:schemeClr val="tx2"/>
                </a:solidFill>
              </a:rPr>
              <a:t>is more and more </a:t>
            </a:r>
            <a:r>
              <a:rPr lang="en-US" sz="1800" dirty="0">
                <a:solidFill>
                  <a:srgbClr val="FF0000"/>
                </a:solidFill>
              </a:rPr>
              <a:t>addicted</a:t>
            </a:r>
            <a:r>
              <a:rPr lang="en-US" sz="1800" dirty="0">
                <a:solidFill>
                  <a:schemeClr val="tx2"/>
                </a:solidFill>
              </a:rPr>
              <a:t> to </a:t>
            </a:r>
            <a:r>
              <a:rPr lang="en-US" sz="1800" dirty="0">
                <a:solidFill>
                  <a:srgbClr val="FF0000"/>
                </a:solidFill>
              </a:rPr>
              <a:t>screens</a:t>
            </a:r>
          </a:p>
          <a:p>
            <a:r>
              <a:rPr lang="en-US" sz="1800" dirty="0">
                <a:solidFill>
                  <a:schemeClr val="tx2"/>
                </a:solidFill>
              </a:rPr>
              <a:t>Short </a:t>
            </a:r>
            <a:r>
              <a:rPr lang="en-US" sz="1800" dirty="0">
                <a:solidFill>
                  <a:srgbClr val="FF0000"/>
                </a:solidFill>
              </a:rPr>
              <a:t>attention</a:t>
            </a:r>
            <a:r>
              <a:rPr lang="en-US" sz="1800" dirty="0">
                <a:solidFill>
                  <a:schemeClr val="tx2"/>
                </a:solidFill>
              </a:rPr>
              <a:t> spans, due to excessive </a:t>
            </a:r>
            <a:r>
              <a:rPr lang="en-US" sz="1800" dirty="0">
                <a:solidFill>
                  <a:srgbClr val="FF0000"/>
                </a:solidFill>
              </a:rPr>
              <a:t>stimulation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04CB2-0243-E503-6D89-5E709D0A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8872" y="6217920"/>
            <a:ext cx="640080" cy="640080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5D20A6CF-A6CC-8142-9612-5682F0987C3A}" type="slidenum">
              <a:rPr lang="en-US" sz="1600">
                <a:solidFill>
                  <a:schemeClr val="tx2"/>
                </a:solidFill>
              </a:rPr>
              <a:pPr algn="ctr">
                <a:spcAft>
                  <a:spcPts val="600"/>
                </a:spcAft>
              </a:pPr>
              <a:t>2</a:t>
            </a:fld>
            <a:endParaRPr lang="en-US" sz="1600">
              <a:solidFill>
                <a:schemeClr val="tx2"/>
              </a:solidFill>
            </a:endParaRPr>
          </a:p>
        </p:txBody>
      </p:sp>
      <p:pic>
        <p:nvPicPr>
          <p:cNvPr id="6" name="Picture 5" descr="A pie chart with numbers and a few words&#10;&#10;Description automatically generated">
            <a:extLst>
              <a:ext uri="{FF2B5EF4-FFF2-40B4-BE49-F238E27FC236}">
                <a16:creationId xmlns:a16="http://schemas.microsoft.com/office/drawing/2014/main" id="{09DD3058-FC5B-89FC-A63D-51DEAE169C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42" b="-1"/>
          <a:stretch/>
        </p:blipFill>
        <p:spPr>
          <a:xfrm>
            <a:off x="5934135" y="161630"/>
            <a:ext cx="6254214" cy="311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7340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3A7DAFA-DE8C-4D27-9E86-64AE6EABC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7473F5-B70D-4B5E-8CD5-56A579FDA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4A2DD72-43DD-48E5-BE34-37D49AB6D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6E47C62-9745-42CF-88FA-5AEF328A5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4478470-3E53-4D0A-B0F6-1D864CB6A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6E7D4D5-5014-4B92-AA85-4B2CCEC1B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EB0EAEB-C0DD-4336-810D-ED75F545B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30DFB95-BAD6-4F63-A567-83C877647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EE3C05E-A5F0-406D-85D7-3ABCA23FA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1C52F6C8-2E89-4F61-92C7-299BEF89E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69FF964-E599-4EFE-B276-9CA540461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3CEAACF-BB30-421A-9FFB-8354E58A3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48410E-052E-4175-960D-81C6E0605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3CEF59E-D9E0-4743-B290-527DF5F3C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A099E97-FC99-4043-BC63-B905FD822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F835453A-5A8D-49CA-BF02-6EB04EDDB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460608" y="2568069"/>
            <a:ext cx="1381607" cy="1381607"/>
          </a:xfrm>
          <a:prstGeom prst="ellipse">
            <a:avLst/>
          </a:prstGeom>
          <a:noFill/>
          <a:ln w="31750">
            <a:gradFill>
              <a:gsLst>
                <a:gs pos="0">
                  <a:schemeClr val="tx2">
                    <a:lumMod val="60000"/>
                    <a:lumOff val="40000"/>
                    <a:alpha val="20000"/>
                  </a:schemeClr>
                </a:gs>
                <a:gs pos="100000">
                  <a:schemeClr val="tx2">
                    <a:lumMod val="50000"/>
                    <a:alpha val="2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9346B03-32C0-4D48-A61B-11552C186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92204" y="4660010"/>
            <a:ext cx="304800" cy="429768"/>
            <a:chOff x="215328" y="-46937"/>
            <a:chExt cx="304800" cy="277384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B4C4700-ACA6-4E6C-999E-0D38705B2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D2ED0A8-4764-4CEB-895A-49D115A05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6B8EA3B-84A3-46F9-85E9-BBEA87B32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64C79E1-32EF-4E3D-A089-7E2B9BBB6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0DEA90BA-9EFA-431D-8EEA-76D29FE05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8ABE731-C1A2-4FD3-9E32-0655C4878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1F44BFE-C10A-440D-A167-7B6230BDF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CF1604-D12D-4923-A2B8-7DC330A04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2004BC-A491-46FF-BCD6-915B4F4EC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595B1FE-E2AE-4CD3-8687-500811B45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5FD26A-2665-33CE-45BA-45FF0EBB4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16031"/>
            <a:ext cx="10722864" cy="1578093"/>
          </a:xfrm>
          <a:noFill/>
        </p:spPr>
        <p:txBody>
          <a:bodyPr anchor="t">
            <a:normAutofit/>
          </a:bodyPr>
          <a:lstStyle/>
          <a:p>
            <a:r>
              <a:rPr lang="en-US" sz="4800" dirty="0"/>
              <a:t>The </a:t>
            </a:r>
            <a:r>
              <a:rPr lang="en-US" sz="4800" dirty="0">
                <a:solidFill>
                  <a:srgbClr val="FFC000"/>
                </a:solidFill>
              </a:rPr>
              <a:t>What</a:t>
            </a:r>
            <a:r>
              <a:rPr lang="en-US" sz="4800" dirty="0"/>
              <a:t>, </a:t>
            </a:r>
            <a:r>
              <a:rPr lang="en-US" sz="4800" dirty="0">
                <a:solidFill>
                  <a:srgbClr val="FFC000"/>
                </a:solidFill>
              </a:rPr>
              <a:t>How</a:t>
            </a:r>
            <a:r>
              <a:rPr lang="en-US" sz="4800" dirty="0"/>
              <a:t>, and </a:t>
            </a:r>
            <a:r>
              <a:rPr lang="en-US" sz="4800" dirty="0">
                <a:solidFill>
                  <a:srgbClr val="FFC000"/>
                </a:solidFill>
              </a:rPr>
              <a:t>Why</a:t>
            </a:r>
            <a:r>
              <a:rPr lang="en-US" sz="4800" dirty="0"/>
              <a:t> of </a:t>
            </a:r>
            <a:r>
              <a:rPr lang="en-US" sz="4800"/>
              <a:t>Infinite Focus</a:t>
            </a:r>
            <a:endParaRPr lang="en-US" sz="48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7EA2376-3F90-F933-15A4-20B3528A44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6290956"/>
              </p:ext>
            </p:extLst>
          </p:nvPr>
        </p:nvGraphicFramePr>
        <p:xfrm>
          <a:off x="630936" y="966645"/>
          <a:ext cx="10846762" cy="352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A2261B09-62A0-3C99-6B93-E7D2CDA2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6CF-A6CC-8142-9612-5682F0987C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91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761F6-B2D2-7F22-3A34-630E0732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D20A6CF-A6CC-8142-9612-5682F0987C3A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52AE3-B8D2-1150-0CF6-CAD15206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Tech</a:t>
            </a:r>
            <a:r>
              <a:rPr lang="en-US" dirty="0"/>
              <a:t> Stack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0C18E78-8F2B-C3F2-148B-B48612E414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681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308763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A87D8F-9102-4047-BDED-363F664AE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6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8DF11-130C-A905-C255-AEEBD8B8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US" sz="2800"/>
              <a:t>MERN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480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FF21E-2A88-682F-7F87-718A4D7B4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Mongo</a:t>
            </a:r>
            <a:r>
              <a:rPr lang="en-US" sz="1700" dirty="0"/>
              <a:t> DB</a:t>
            </a:r>
          </a:p>
          <a:p>
            <a:r>
              <a:rPr lang="en-US" sz="1700" dirty="0">
                <a:solidFill>
                  <a:srgbClr val="FF0000"/>
                </a:solidFill>
              </a:rPr>
              <a:t>Express</a:t>
            </a:r>
            <a:r>
              <a:rPr lang="en-US" sz="1700" dirty="0"/>
              <a:t> JS</a:t>
            </a:r>
          </a:p>
          <a:p>
            <a:r>
              <a:rPr lang="en-US" sz="1700" dirty="0">
                <a:solidFill>
                  <a:srgbClr val="FF0000"/>
                </a:solidFill>
              </a:rPr>
              <a:t>React</a:t>
            </a:r>
          </a:p>
          <a:p>
            <a:r>
              <a:rPr lang="en-US" sz="1700" dirty="0">
                <a:solidFill>
                  <a:srgbClr val="FF0000"/>
                </a:solidFill>
              </a:rPr>
              <a:t>Node</a:t>
            </a:r>
          </a:p>
        </p:txBody>
      </p:sp>
      <p:pic>
        <p:nvPicPr>
          <p:cNvPr id="7" name="Picture 6" descr="What is React Native?. Explore the world of React Native — an… | by Willson  Harvey | Jan, 2024 | Medium">
            <a:extLst>
              <a:ext uri="{FF2B5EF4-FFF2-40B4-BE49-F238E27FC236}">
                <a16:creationId xmlns:a16="http://schemas.microsoft.com/office/drawing/2014/main" id="{27B25ACF-F46E-3730-1BB4-D41512F243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" r="5679" b="2"/>
          <a:stretch/>
        </p:blipFill>
        <p:spPr bwMode="auto">
          <a:xfrm>
            <a:off x="5177428" y="633616"/>
            <a:ext cx="297597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MongoDB - Ratings, Reviews, Salaries, and Sales Jobs | RepVue">
            <a:extLst>
              <a:ext uri="{FF2B5EF4-FFF2-40B4-BE49-F238E27FC236}">
                <a16:creationId xmlns:a16="http://schemas.microsoft.com/office/drawing/2014/main" id="{B8B6B7BC-1BF8-83D1-8F93-CDB02EF1B0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6" r="6980" b="3"/>
          <a:stretch/>
        </p:blipFill>
        <p:spPr bwMode="auto">
          <a:xfrm>
            <a:off x="5177427" y="2791980"/>
            <a:ext cx="2975973" cy="333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What is Express in Node.js. Node.js is an open-source… | by AlishaS | Geek  Culture | Medium">
            <a:extLst>
              <a:ext uri="{FF2B5EF4-FFF2-40B4-BE49-F238E27FC236}">
                <a16:creationId xmlns:a16="http://schemas.microsoft.com/office/drawing/2014/main" id="{FCFA1E08-FBFD-63DD-422E-4C5136D5BD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3" r="16287" b="2"/>
          <a:stretch/>
        </p:blipFill>
        <p:spPr bwMode="auto">
          <a:xfrm>
            <a:off x="8267379" y="633617"/>
            <a:ext cx="3515047" cy="326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Ultimate 2021 Reference for React Functional Components - DEV Community">
            <a:extLst>
              <a:ext uri="{FF2B5EF4-FFF2-40B4-BE49-F238E27FC236}">
                <a16:creationId xmlns:a16="http://schemas.microsoft.com/office/drawing/2014/main" id="{D7A91323-194F-E262-1AED-3F130EE474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6" b="2"/>
          <a:stretch/>
        </p:blipFill>
        <p:spPr bwMode="auto">
          <a:xfrm>
            <a:off x="8267379" y="4001192"/>
            <a:ext cx="3515047" cy="212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CDB99-0CAE-081F-9584-7017A0FE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D20A6CF-A6CC-8142-9612-5682F0987C3A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57513D-822C-4FE7-A978-1529AA801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936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3A0E7-B9CE-3E23-C606-1108091E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Moving Towards Better </a:t>
            </a:r>
            <a:r>
              <a:rPr lang="en-US" sz="3700" dirty="0">
                <a:solidFill>
                  <a:srgbClr val="FFC000"/>
                </a:solidFill>
              </a:rPr>
              <a:t>Efficiency</a:t>
            </a:r>
            <a:r>
              <a:rPr lang="en-US" sz="3700" dirty="0">
                <a:solidFill>
                  <a:srgbClr val="FFFFFF"/>
                </a:solidFill>
              </a:rPr>
              <a:t> and </a:t>
            </a:r>
            <a:r>
              <a:rPr lang="en-US" sz="3700" dirty="0">
                <a:solidFill>
                  <a:srgbClr val="FFC000"/>
                </a:solidFill>
              </a:rPr>
              <a:t>Progress</a:t>
            </a:r>
          </a:p>
        </p:txBody>
      </p:sp>
      <p:pic>
        <p:nvPicPr>
          <p:cNvPr id="6" name="Picture 5" descr="A graph with a line and a blue line&#10;&#10;Description automatically generated">
            <a:extLst>
              <a:ext uri="{FF2B5EF4-FFF2-40B4-BE49-F238E27FC236}">
                <a16:creationId xmlns:a16="http://schemas.microsoft.com/office/drawing/2014/main" id="{F69D1526-63FA-5A82-E181-CF274687B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0"/>
          <a:stretch/>
        </p:blipFill>
        <p:spPr>
          <a:xfrm>
            <a:off x="6227340" y="4132966"/>
            <a:ext cx="4037839" cy="2414799"/>
          </a:xfrm>
          <a:prstGeom prst="rect">
            <a:avLst/>
          </a:prstGeom>
        </p:spPr>
      </p:pic>
      <p:pic>
        <p:nvPicPr>
          <p:cNvPr id="5" name="Picture 4" descr="A graph with a red line and blue line&#10;&#10;Description automatically generated">
            <a:extLst>
              <a:ext uri="{FF2B5EF4-FFF2-40B4-BE49-F238E27FC236}">
                <a16:creationId xmlns:a16="http://schemas.microsoft.com/office/drawing/2014/main" id="{39BB7731-D500-D198-A394-676FF18C48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0"/>
          <a:stretch/>
        </p:blipFill>
        <p:spPr>
          <a:xfrm>
            <a:off x="8200159" y="905210"/>
            <a:ext cx="3925004" cy="2347319"/>
          </a:xfrm>
          <a:prstGeom prst="rect">
            <a:avLst/>
          </a:prstGeom>
        </p:spPr>
      </p:pic>
      <p:pic>
        <p:nvPicPr>
          <p:cNvPr id="4" name="Picture 3" descr="A graph with a red line and blue line&#10;&#10;Description automatically generated">
            <a:extLst>
              <a:ext uri="{FF2B5EF4-FFF2-40B4-BE49-F238E27FC236}">
                <a16:creationId xmlns:a16="http://schemas.microsoft.com/office/drawing/2014/main" id="{2A286DD5-6041-E00B-53A2-E3342DB337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91"/>
          <a:stretch/>
        </p:blipFill>
        <p:spPr>
          <a:xfrm>
            <a:off x="4054126" y="905210"/>
            <a:ext cx="3970837" cy="2347319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A0DA3EF5-7398-1598-EEF7-64A9573A0F46}"/>
              </a:ext>
            </a:extLst>
          </p:cNvPr>
          <p:cNvSpPr/>
          <p:nvPr/>
        </p:nvSpPr>
        <p:spPr>
          <a:xfrm flipV="1">
            <a:off x="8012272" y="1831688"/>
            <a:ext cx="375773" cy="3224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72D480F1-D728-25EC-2C7C-CCF4309F6E76}"/>
              </a:ext>
            </a:extLst>
          </p:cNvPr>
          <p:cNvSpPr/>
          <p:nvPr/>
        </p:nvSpPr>
        <p:spPr>
          <a:xfrm rot="5400000" flipV="1">
            <a:off x="8058374" y="3531529"/>
            <a:ext cx="375773" cy="3224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AA8C4A-1BB8-5C90-E267-C2E8D75A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6CF-A6CC-8142-9612-5682F0987C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4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A0DA3EF5-7398-1598-EEF7-64A9573A0F46}"/>
              </a:ext>
            </a:extLst>
          </p:cNvPr>
          <p:cNvSpPr/>
          <p:nvPr/>
        </p:nvSpPr>
        <p:spPr>
          <a:xfrm flipV="1">
            <a:off x="5720227" y="1601940"/>
            <a:ext cx="375773" cy="3224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AA8C4A-1BB8-5C90-E267-C2E8D75A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6CF-A6CC-8142-9612-5682F0987C3A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Screenshot 2024-04-01 at 10 20 29 AM">
            <a:extLst>
              <a:ext uri="{FF2B5EF4-FFF2-40B4-BE49-F238E27FC236}">
                <a16:creationId xmlns:a16="http://schemas.microsoft.com/office/drawing/2014/main" id="{1DCC7405-C195-C1B4-40EE-AA51CC1F99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" t="3027"/>
          <a:stretch/>
        </p:blipFill>
        <p:spPr bwMode="auto">
          <a:xfrm>
            <a:off x="422736" y="370486"/>
            <a:ext cx="4701367" cy="278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graph with a red line&#10;&#10;Description automatically generated">
            <a:extLst>
              <a:ext uri="{FF2B5EF4-FFF2-40B4-BE49-F238E27FC236}">
                <a16:creationId xmlns:a16="http://schemas.microsoft.com/office/drawing/2014/main" id="{29528C95-99B9-EAB9-C808-90563A033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124" y="370486"/>
            <a:ext cx="4701367" cy="2800526"/>
          </a:xfrm>
          <a:prstGeom prst="rect">
            <a:avLst/>
          </a:prstGeom>
        </p:spPr>
      </p:pic>
      <p:sp>
        <p:nvSpPr>
          <p:cNvPr id="16" name="Right Arrow 9">
            <a:extLst>
              <a:ext uri="{FF2B5EF4-FFF2-40B4-BE49-F238E27FC236}">
                <a16:creationId xmlns:a16="http://schemas.microsoft.com/office/drawing/2014/main" id="{6B57364E-9ACF-8D48-E594-1CCA7F93DBA5}"/>
              </a:ext>
            </a:extLst>
          </p:cNvPr>
          <p:cNvSpPr/>
          <p:nvPr/>
        </p:nvSpPr>
        <p:spPr>
          <a:xfrm rot="5400000" flipV="1">
            <a:off x="5720226" y="3339606"/>
            <a:ext cx="375773" cy="3224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B60CB45B-1804-2E2E-F879-469DC38FD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428" y="3855796"/>
            <a:ext cx="4701367" cy="280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7106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holding a small blue circuit board&#10;&#10;Description automatically generated">
            <a:extLst>
              <a:ext uri="{FF2B5EF4-FFF2-40B4-BE49-F238E27FC236}">
                <a16:creationId xmlns:a16="http://schemas.microsoft.com/office/drawing/2014/main" id="{13CB7188-C61C-FACF-ABB2-A2C3AE244F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5134" b="4866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1F74B-5953-FE10-D5D5-FAFA07E6C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6" y="5746071"/>
            <a:ext cx="7015499" cy="852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Product </a:t>
            </a:r>
            <a:r>
              <a:rPr lang="en-US" sz="3600" dirty="0">
                <a:solidFill>
                  <a:srgbClr val="0070C0"/>
                </a:solidFill>
              </a:rPr>
              <a:t>Demonstration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EA5D0F-79FA-AF6B-A816-38168AD75A35}"/>
              </a:ext>
            </a:extLst>
          </p:cNvPr>
          <p:cNvSpPr txBox="1"/>
          <p:nvPr/>
        </p:nvSpPr>
        <p:spPr>
          <a:xfrm>
            <a:off x="9759923" y="5286345"/>
            <a:ext cx="243207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www.electronics-lab.com/project/network-clock-using-esp8266-oled-display/oled-demo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663B96-7A5F-A0DD-B191-3BAE6599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6CF-A6CC-8142-9612-5682F0987C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42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AF64C-E671-592C-6576-D3008DCC2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Live Demo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51715C-18CA-C8F2-2C32-87B3FEBB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A6CF-A6CC-8142-9612-5682F0987C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0756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</TotalTime>
  <Words>460</Words>
  <Application>Microsoft Macintosh PowerPoint</Application>
  <PresentationFormat>Widescreen</PresentationFormat>
  <Paragraphs>83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Roboto</vt:lpstr>
      <vt:lpstr>Office Theme</vt:lpstr>
      <vt:lpstr>Infinite Focus Demo</vt:lpstr>
      <vt:lpstr>Product Motivation</vt:lpstr>
      <vt:lpstr>The What, How, and Why of Infinite Focus</vt:lpstr>
      <vt:lpstr>Tech Stack</vt:lpstr>
      <vt:lpstr>MERN</vt:lpstr>
      <vt:lpstr>Moving Towards Better Efficiency and Progress</vt:lpstr>
      <vt:lpstr>PowerPoint Presentation</vt:lpstr>
      <vt:lpstr>Product Demonstration</vt:lpstr>
      <vt:lpstr>Live Demo</vt:lpstr>
      <vt:lpstr>Slow and Steady Wins the Race</vt:lpstr>
      <vt:lpstr>Slow and Steady Wins the Race</vt:lpstr>
      <vt:lpstr>Areas for improvement</vt:lpstr>
      <vt:lpstr>Strengths: Successful Teamwork</vt:lpstr>
      <vt:lpstr>It’s Not a Bug It’s a Feature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DeSollar, Benjamin R</dc:creator>
  <cp:lastModifiedBy>DeSollar, Benjamin R</cp:lastModifiedBy>
  <cp:revision>1</cp:revision>
  <dcterms:created xsi:type="dcterms:W3CDTF">2024-04-28T21:23:33Z</dcterms:created>
  <dcterms:modified xsi:type="dcterms:W3CDTF">2024-05-03T04:01:32Z</dcterms:modified>
</cp:coreProperties>
</file>