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91" r:id="rId3"/>
    <p:sldId id="292" r:id="rId4"/>
    <p:sldId id="259" r:id="rId5"/>
    <p:sldId id="278" r:id="rId6"/>
    <p:sldId id="272" r:id="rId7"/>
    <p:sldId id="285" r:id="rId8"/>
    <p:sldId id="286" r:id="rId9"/>
    <p:sldId id="263" r:id="rId10"/>
    <p:sldId id="269" r:id="rId11"/>
    <p:sldId id="262" r:id="rId12"/>
    <p:sldId id="266" r:id="rId13"/>
    <p:sldId id="267"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A925DD-ABA4-9DF9-8493-9D2F8988C876}" v="1902" dt="2024-04-22T16:11:36.346"/>
    <p1510:client id="{7EE6846E-33BE-F53B-3C1D-76047D5C4865}" v="553" dt="2024-04-22T16:07:12.920"/>
    <p1510:client id="{EE3537FE-51B3-4D1C-1D39-5990C60A42B0}" v="240" dt="2024-04-22T16:17:07.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ris, Zachary J" userId="S::zjmorris@uiowa.edu::f59b3886-b5c8-4df4-8bbb-f9d947868c93" providerId="AD" clId="Web-{F540CC59-0A4F-6151-8076-EE53829888E8}"/>
    <pc:docChg chg="addSld delSld modSld sldOrd">
      <pc:chgData name="Morris, Zachary J" userId="S::zjmorris@uiowa.edu::f59b3886-b5c8-4df4-8bbb-f9d947868c93" providerId="AD" clId="Web-{F540CC59-0A4F-6151-8076-EE53829888E8}" dt="2024-03-19T23:40:05.904" v="2209"/>
      <pc:docMkLst>
        <pc:docMk/>
      </pc:docMkLst>
      <pc:sldChg chg="modSp">
        <pc:chgData name="Morris, Zachary J" userId="S::zjmorris@uiowa.edu::f59b3886-b5c8-4df4-8bbb-f9d947868c93" providerId="AD" clId="Web-{F540CC59-0A4F-6151-8076-EE53829888E8}" dt="2024-03-19T21:51:26.889" v="21" actId="20577"/>
        <pc:sldMkLst>
          <pc:docMk/>
          <pc:sldMk cId="109857222" sldId="256"/>
        </pc:sldMkLst>
        <pc:spChg chg="mod">
          <ac:chgData name="Morris, Zachary J" userId="S::zjmorris@uiowa.edu::f59b3886-b5c8-4df4-8bbb-f9d947868c93" providerId="AD" clId="Web-{F540CC59-0A4F-6151-8076-EE53829888E8}" dt="2024-03-19T21:51:26.889" v="21" actId="20577"/>
          <ac:spMkLst>
            <pc:docMk/>
            <pc:sldMk cId="109857222" sldId="256"/>
            <ac:spMk id="2" creationId="{00000000-0000-0000-0000-000000000000}"/>
          </ac:spMkLst>
        </pc:spChg>
        <pc:spChg chg="mod">
          <ac:chgData name="Morris, Zachary J" userId="S::zjmorris@uiowa.edu::f59b3886-b5c8-4df4-8bbb-f9d947868c93" providerId="AD" clId="Web-{F540CC59-0A4F-6151-8076-EE53829888E8}" dt="2024-03-19T21:49:48.885" v="16" actId="20577"/>
          <ac:spMkLst>
            <pc:docMk/>
            <pc:sldMk cId="109857222" sldId="256"/>
            <ac:spMk id="3" creationId="{00000000-0000-0000-0000-000000000000}"/>
          </ac:spMkLst>
        </pc:spChg>
      </pc:sldChg>
      <pc:sldChg chg="modSp new del">
        <pc:chgData name="Morris, Zachary J" userId="S::zjmorris@uiowa.edu::f59b3886-b5c8-4df4-8bbb-f9d947868c93" providerId="AD" clId="Web-{F540CC59-0A4F-6151-8076-EE53829888E8}" dt="2024-03-19T22:32:50.271" v="197"/>
        <pc:sldMkLst>
          <pc:docMk/>
          <pc:sldMk cId="885739145" sldId="257"/>
        </pc:sldMkLst>
        <pc:spChg chg="mod">
          <ac:chgData name="Morris, Zachary J" userId="S::zjmorris@uiowa.edu::f59b3886-b5c8-4df4-8bbb-f9d947868c93" providerId="AD" clId="Web-{F540CC59-0A4F-6151-8076-EE53829888E8}" dt="2024-03-19T21:57:07.620" v="42" actId="20577"/>
          <ac:spMkLst>
            <pc:docMk/>
            <pc:sldMk cId="885739145" sldId="257"/>
            <ac:spMk id="2" creationId="{D851BA0E-B0D4-FB6C-79DE-BE3F819ECAB3}"/>
          </ac:spMkLst>
        </pc:spChg>
        <pc:spChg chg="mod">
          <ac:chgData name="Morris, Zachary J" userId="S::zjmorris@uiowa.edu::f59b3886-b5c8-4df4-8bbb-f9d947868c93" providerId="AD" clId="Web-{F540CC59-0A4F-6151-8076-EE53829888E8}" dt="2024-03-19T22:32:47.239" v="196" actId="20577"/>
          <ac:spMkLst>
            <pc:docMk/>
            <pc:sldMk cId="885739145" sldId="257"/>
            <ac:spMk id="3" creationId="{D46818AF-4834-D34A-B706-E69F5270CA37}"/>
          </ac:spMkLst>
        </pc:spChg>
      </pc:sldChg>
      <pc:sldChg chg="modSp new">
        <pc:chgData name="Morris, Zachary J" userId="S::zjmorris@uiowa.edu::f59b3886-b5c8-4df4-8bbb-f9d947868c93" providerId="AD" clId="Web-{F540CC59-0A4F-6151-8076-EE53829888E8}" dt="2024-03-19T22:26:05.853" v="153" actId="20577"/>
        <pc:sldMkLst>
          <pc:docMk/>
          <pc:sldMk cId="1248191418" sldId="258"/>
        </pc:sldMkLst>
        <pc:spChg chg="mod">
          <ac:chgData name="Morris, Zachary J" userId="S::zjmorris@uiowa.edu::f59b3886-b5c8-4df4-8bbb-f9d947868c93" providerId="AD" clId="Web-{F540CC59-0A4F-6151-8076-EE53829888E8}" dt="2024-03-19T22:26:05.853" v="153" actId="20577"/>
          <ac:spMkLst>
            <pc:docMk/>
            <pc:sldMk cId="1248191418" sldId="258"/>
            <ac:spMk id="2" creationId="{A98AB25F-1C7D-4766-051A-998F4499AB04}"/>
          </ac:spMkLst>
        </pc:spChg>
      </pc:sldChg>
      <pc:sldChg chg="modSp new">
        <pc:chgData name="Morris, Zachary J" userId="S::zjmorris@uiowa.edu::f59b3886-b5c8-4df4-8bbb-f9d947868c93" providerId="AD" clId="Web-{F540CC59-0A4F-6151-8076-EE53829888E8}" dt="2024-03-19T22:36:47.465" v="241" actId="20577"/>
        <pc:sldMkLst>
          <pc:docMk/>
          <pc:sldMk cId="1182209641" sldId="259"/>
        </pc:sldMkLst>
        <pc:spChg chg="mod">
          <ac:chgData name="Morris, Zachary J" userId="S::zjmorris@uiowa.edu::f59b3886-b5c8-4df4-8bbb-f9d947868c93" providerId="AD" clId="Web-{F540CC59-0A4F-6151-8076-EE53829888E8}" dt="2024-03-19T22:26:41.244" v="162" actId="20577"/>
          <ac:spMkLst>
            <pc:docMk/>
            <pc:sldMk cId="1182209641" sldId="259"/>
            <ac:spMk id="2" creationId="{EF82D601-013B-480B-4337-7D9BCD30CDC6}"/>
          </ac:spMkLst>
        </pc:spChg>
        <pc:spChg chg="mod">
          <ac:chgData name="Morris, Zachary J" userId="S::zjmorris@uiowa.edu::f59b3886-b5c8-4df4-8bbb-f9d947868c93" providerId="AD" clId="Web-{F540CC59-0A4F-6151-8076-EE53829888E8}" dt="2024-03-19T22:36:47.465" v="241" actId="20577"/>
          <ac:spMkLst>
            <pc:docMk/>
            <pc:sldMk cId="1182209641" sldId="259"/>
            <ac:spMk id="3" creationId="{9180B4BC-C36C-901E-80E5-5F24F5EADE78}"/>
          </ac:spMkLst>
        </pc:spChg>
      </pc:sldChg>
      <pc:sldChg chg="addSp delSp modSp new mod setBg modNotes">
        <pc:chgData name="Morris, Zachary J" userId="S::zjmorris@uiowa.edu::f59b3886-b5c8-4df4-8bbb-f9d947868c93" providerId="AD" clId="Web-{F540CC59-0A4F-6151-8076-EE53829888E8}" dt="2024-03-19T23:38:59.558" v="2205" actId="14100"/>
        <pc:sldMkLst>
          <pc:docMk/>
          <pc:sldMk cId="2151120240" sldId="260"/>
        </pc:sldMkLst>
        <pc:spChg chg="mod ord">
          <ac:chgData name="Morris, Zachary J" userId="S::zjmorris@uiowa.edu::f59b3886-b5c8-4df4-8bbb-f9d947868c93" providerId="AD" clId="Web-{F540CC59-0A4F-6151-8076-EE53829888E8}" dt="2024-03-19T23:38:55.714" v="2204" actId="14100"/>
          <ac:spMkLst>
            <pc:docMk/>
            <pc:sldMk cId="2151120240" sldId="260"/>
            <ac:spMk id="2" creationId="{F74F80C7-A3A6-1A3F-A3B0-BEC4BF90F479}"/>
          </ac:spMkLst>
        </pc:spChg>
        <pc:spChg chg="mod ord">
          <ac:chgData name="Morris, Zachary J" userId="S::zjmorris@uiowa.edu::f59b3886-b5c8-4df4-8bbb-f9d947868c93" providerId="AD" clId="Web-{F540CC59-0A4F-6151-8076-EE53829888E8}" dt="2024-03-19T23:38:45.776" v="2202" actId="14100"/>
          <ac:spMkLst>
            <pc:docMk/>
            <pc:sldMk cId="2151120240" sldId="260"/>
            <ac:spMk id="3" creationId="{12D0CCDF-7C6A-A488-00E8-C7969E14E58C}"/>
          </ac:spMkLst>
        </pc:spChg>
        <pc:spChg chg="add del">
          <ac:chgData name="Morris, Zachary J" userId="S::zjmorris@uiowa.edu::f59b3886-b5c8-4df4-8bbb-f9d947868c93" providerId="AD" clId="Web-{F540CC59-0A4F-6151-8076-EE53829888E8}" dt="2024-03-19T23:38:22.979" v="2199"/>
          <ac:spMkLst>
            <pc:docMk/>
            <pc:sldMk cId="2151120240" sldId="260"/>
            <ac:spMk id="8" creationId="{B1595A09-E336-4D1B-9B3A-06A2287A54E2}"/>
          </ac:spMkLst>
        </pc:spChg>
        <pc:spChg chg="add del">
          <ac:chgData name="Morris, Zachary J" userId="S::zjmorris@uiowa.edu::f59b3886-b5c8-4df4-8bbb-f9d947868c93" providerId="AD" clId="Web-{F540CC59-0A4F-6151-8076-EE53829888E8}" dt="2024-03-19T23:00:49.194" v="791"/>
          <ac:spMkLst>
            <pc:docMk/>
            <pc:sldMk cId="2151120240" sldId="260"/>
            <ac:spMk id="9" creationId="{2B97F24A-32CE-4C1C-A50D-3016B394DCFB}"/>
          </ac:spMkLst>
        </pc:spChg>
        <pc:spChg chg="add del">
          <ac:chgData name="Morris, Zachary J" userId="S::zjmorris@uiowa.edu::f59b3886-b5c8-4df4-8bbb-f9d947868c93" providerId="AD" clId="Web-{F540CC59-0A4F-6151-8076-EE53829888E8}" dt="2024-03-19T23:00:49.194" v="791"/>
          <ac:spMkLst>
            <pc:docMk/>
            <pc:sldMk cId="2151120240" sldId="260"/>
            <ac:spMk id="11" creationId="{CD8B4F24-440B-49E9-B85D-733523DC064B}"/>
          </ac:spMkLst>
        </pc:spChg>
        <pc:spChg chg="add del">
          <ac:chgData name="Morris, Zachary J" userId="S::zjmorris@uiowa.edu::f59b3886-b5c8-4df4-8bbb-f9d947868c93" providerId="AD" clId="Web-{F540CC59-0A4F-6151-8076-EE53829888E8}" dt="2024-03-19T23:38:22.979" v="2199"/>
          <ac:spMkLst>
            <pc:docMk/>
            <pc:sldMk cId="2151120240" sldId="260"/>
            <ac:spMk id="13" creationId="{3540989C-C7B8-473B-BF87-6F2DA6A90006}"/>
          </ac:spMkLst>
        </pc:spChg>
        <pc:spChg chg="add del">
          <ac:chgData name="Morris, Zachary J" userId="S::zjmorris@uiowa.edu::f59b3886-b5c8-4df4-8bbb-f9d947868c93" providerId="AD" clId="Web-{F540CC59-0A4F-6151-8076-EE53829888E8}" dt="2024-03-19T23:38:22.963" v="2198"/>
          <ac:spMkLst>
            <pc:docMk/>
            <pc:sldMk cId="2151120240" sldId="260"/>
            <ac:spMk id="15" creationId="{D7A453D2-15D8-4403-815F-291FA16340D9}"/>
          </ac:spMkLst>
        </pc:spChg>
        <pc:spChg chg="add del">
          <ac:chgData name="Morris, Zachary J" userId="S::zjmorris@uiowa.edu::f59b3886-b5c8-4df4-8bbb-f9d947868c93" providerId="AD" clId="Web-{F540CC59-0A4F-6151-8076-EE53829888E8}" dt="2024-03-19T23:16:56.660" v="1323"/>
          <ac:spMkLst>
            <pc:docMk/>
            <pc:sldMk cId="2151120240" sldId="260"/>
            <ac:spMk id="16" creationId="{2B97F24A-32CE-4C1C-A50D-3016B394DCFB}"/>
          </ac:spMkLst>
        </pc:spChg>
        <pc:spChg chg="add del">
          <ac:chgData name="Morris, Zachary J" userId="S::zjmorris@uiowa.edu::f59b3886-b5c8-4df4-8bbb-f9d947868c93" providerId="AD" clId="Web-{F540CC59-0A4F-6151-8076-EE53829888E8}" dt="2024-03-19T23:16:56.660" v="1323"/>
          <ac:spMkLst>
            <pc:docMk/>
            <pc:sldMk cId="2151120240" sldId="260"/>
            <ac:spMk id="18" creationId="{CD8B4F24-440B-49E9-B85D-733523DC064B}"/>
          </ac:spMkLst>
        </pc:spChg>
        <pc:spChg chg="add del">
          <ac:chgData name="Morris, Zachary J" userId="S::zjmorris@uiowa.edu::f59b3886-b5c8-4df4-8bbb-f9d947868c93" providerId="AD" clId="Web-{F540CC59-0A4F-6151-8076-EE53829888E8}" dt="2024-03-19T23:38:22.963" v="2198"/>
          <ac:spMkLst>
            <pc:docMk/>
            <pc:sldMk cId="2151120240" sldId="260"/>
            <ac:spMk id="20" creationId="{8161EA6B-09CA-445B-AB0D-8DF76FA92DEF}"/>
          </ac:spMkLst>
        </pc:spChg>
        <pc:spChg chg="add">
          <ac:chgData name="Morris, Zachary J" userId="S::zjmorris@uiowa.edu::f59b3886-b5c8-4df4-8bbb-f9d947868c93" providerId="AD" clId="Web-{F540CC59-0A4F-6151-8076-EE53829888E8}" dt="2024-03-19T23:38:22.979" v="2199"/>
          <ac:spMkLst>
            <pc:docMk/>
            <pc:sldMk cId="2151120240" sldId="260"/>
            <ac:spMk id="24" creationId="{1F82758F-B2B3-4F0A-BB90-4BFFEDD166D6}"/>
          </ac:spMkLst>
        </pc:spChg>
        <pc:spChg chg="add del">
          <ac:chgData name="Morris, Zachary J" userId="S::zjmorris@uiowa.edu::f59b3886-b5c8-4df4-8bbb-f9d947868c93" providerId="AD" clId="Web-{F540CC59-0A4F-6151-8076-EE53829888E8}" dt="2024-03-19T23:38:22.963" v="2198"/>
          <ac:spMkLst>
            <pc:docMk/>
            <pc:sldMk cId="2151120240" sldId="260"/>
            <ac:spMk id="30" creationId="{B8114C98-A349-4111-A123-E8EAB86ABE30}"/>
          </ac:spMkLst>
        </pc:spChg>
        <pc:spChg chg="add del">
          <ac:chgData name="Morris, Zachary J" userId="S::zjmorris@uiowa.edu::f59b3886-b5c8-4df4-8bbb-f9d947868c93" providerId="AD" clId="Web-{F540CC59-0A4F-6151-8076-EE53829888E8}" dt="2024-03-19T23:38:22.963" v="2198"/>
          <ac:spMkLst>
            <pc:docMk/>
            <pc:sldMk cId="2151120240" sldId="260"/>
            <ac:spMk id="44" creationId="{E2D3D3F2-ABBB-4453-B1C5-1BEBF7E4DD56}"/>
          </ac:spMkLst>
        </pc:spChg>
        <pc:spChg chg="add">
          <ac:chgData name="Morris, Zachary J" userId="S::zjmorris@uiowa.edu::f59b3886-b5c8-4df4-8bbb-f9d947868c93" providerId="AD" clId="Web-{F540CC59-0A4F-6151-8076-EE53829888E8}" dt="2024-03-19T23:38:22.979" v="2199"/>
          <ac:spMkLst>
            <pc:docMk/>
            <pc:sldMk cId="2151120240" sldId="260"/>
            <ac:spMk id="52" creationId="{4E2ED6F9-63C3-4A8D-9BB4-1EA62533B672}"/>
          </ac:spMkLst>
        </pc:spChg>
        <pc:spChg chg="add">
          <ac:chgData name="Morris, Zachary J" userId="S::zjmorris@uiowa.edu::f59b3886-b5c8-4df4-8bbb-f9d947868c93" providerId="AD" clId="Web-{F540CC59-0A4F-6151-8076-EE53829888E8}" dt="2024-03-19T23:38:22.979" v="2199"/>
          <ac:spMkLst>
            <pc:docMk/>
            <pc:sldMk cId="2151120240" sldId="260"/>
            <ac:spMk id="53" creationId="{6D72081E-AD41-4FBB-B02B-698A68DBCA5E}"/>
          </ac:spMkLst>
        </pc:spChg>
        <pc:spChg chg="add">
          <ac:chgData name="Morris, Zachary J" userId="S::zjmorris@uiowa.edu::f59b3886-b5c8-4df4-8bbb-f9d947868c93" providerId="AD" clId="Web-{F540CC59-0A4F-6151-8076-EE53829888E8}" dt="2024-03-19T23:38:22.979" v="2199"/>
          <ac:spMkLst>
            <pc:docMk/>
            <pc:sldMk cId="2151120240" sldId="260"/>
            <ac:spMk id="54" creationId="{716248AD-805F-41BF-9B57-FC53E5B32F98}"/>
          </ac:spMkLst>
        </pc:spChg>
        <pc:grpChg chg="add del">
          <ac:chgData name="Morris, Zachary J" userId="S::zjmorris@uiowa.edu::f59b3886-b5c8-4df4-8bbb-f9d947868c93" providerId="AD" clId="Web-{F540CC59-0A4F-6151-8076-EE53829888E8}" dt="2024-03-19T23:38:22.963" v="2198"/>
          <ac:grpSpMkLst>
            <pc:docMk/>
            <pc:sldMk cId="2151120240" sldId="260"/>
            <ac:grpSpMk id="22" creationId="{1EA1DAFF-CECA-492F-BFA1-22C64956B8D9}"/>
          </ac:grpSpMkLst>
        </pc:grpChg>
        <pc:grpChg chg="add del">
          <ac:chgData name="Morris, Zachary J" userId="S::zjmorris@uiowa.edu::f59b3886-b5c8-4df4-8bbb-f9d947868c93" providerId="AD" clId="Web-{F540CC59-0A4F-6151-8076-EE53829888E8}" dt="2024-03-19T23:38:22.963" v="2198"/>
          <ac:grpSpMkLst>
            <pc:docMk/>
            <pc:sldMk cId="2151120240" sldId="260"/>
            <ac:grpSpMk id="32" creationId="{670FB431-AE18-414D-92F4-1D12D1991152}"/>
          </ac:grpSpMkLst>
        </pc:grpChg>
        <pc:grpChg chg="add del">
          <ac:chgData name="Morris, Zachary J" userId="S::zjmorris@uiowa.edu::f59b3886-b5c8-4df4-8bbb-f9d947868c93" providerId="AD" clId="Web-{F540CC59-0A4F-6151-8076-EE53829888E8}" dt="2024-03-19T23:38:22.963" v="2198"/>
          <ac:grpSpMkLst>
            <pc:docMk/>
            <pc:sldMk cId="2151120240" sldId="260"/>
            <ac:grpSpMk id="38" creationId="{AF19A774-30A5-488B-9BAF-629C6440294E}"/>
          </ac:grpSpMkLst>
        </pc:grpChg>
        <pc:grpChg chg="add del">
          <ac:chgData name="Morris, Zachary J" userId="S::zjmorris@uiowa.edu::f59b3886-b5c8-4df4-8bbb-f9d947868c93" providerId="AD" clId="Web-{F540CC59-0A4F-6151-8076-EE53829888E8}" dt="2024-03-19T23:38:22.963" v="2198"/>
          <ac:grpSpMkLst>
            <pc:docMk/>
            <pc:sldMk cId="2151120240" sldId="260"/>
            <ac:grpSpMk id="46" creationId="{8214E4A5-A0D2-42C4-8D14-D2A7E495F041}"/>
          </ac:grpSpMkLst>
        </pc:grpChg>
        <pc:picChg chg="add del mod">
          <ac:chgData name="Morris, Zachary J" userId="S::zjmorris@uiowa.edu::f59b3886-b5c8-4df4-8bbb-f9d947868c93" providerId="AD" clId="Web-{F540CC59-0A4F-6151-8076-EE53829888E8}" dt="2024-03-19T23:00:09.693" v="788"/>
          <ac:picMkLst>
            <pc:docMk/>
            <pc:sldMk cId="2151120240" sldId="260"/>
            <ac:picMk id="4" creationId="{7B5AA578-F4DD-54BF-8893-CC31140822D5}"/>
          </ac:picMkLst>
        </pc:picChg>
        <pc:picChg chg="add del mod">
          <ac:chgData name="Morris, Zachary J" userId="S::zjmorris@uiowa.edu::f59b3886-b5c8-4df4-8bbb-f9d947868c93" providerId="AD" clId="Web-{F540CC59-0A4F-6151-8076-EE53829888E8}" dt="2024-03-19T23:14:39.452" v="1320"/>
          <ac:picMkLst>
            <pc:docMk/>
            <pc:sldMk cId="2151120240" sldId="260"/>
            <ac:picMk id="5" creationId="{53D5D78C-48C8-0AD7-B75A-038E2FB3A814}"/>
          </ac:picMkLst>
        </pc:picChg>
        <pc:picChg chg="add mod">
          <ac:chgData name="Morris, Zachary J" userId="S::zjmorris@uiowa.edu::f59b3886-b5c8-4df4-8bbb-f9d947868c93" providerId="AD" clId="Web-{F540CC59-0A4F-6151-8076-EE53829888E8}" dt="2024-03-19T23:38:59.558" v="2205" actId="14100"/>
          <ac:picMkLst>
            <pc:docMk/>
            <pc:sldMk cId="2151120240" sldId="260"/>
            <ac:picMk id="6" creationId="{5A2158E4-53A5-5B5D-2CEC-E4C23CF01675}"/>
          </ac:picMkLst>
        </pc:picChg>
      </pc:sldChg>
      <pc:sldChg chg="new ord">
        <pc:chgData name="Morris, Zachary J" userId="S::zjmorris@uiowa.edu::f59b3886-b5c8-4df4-8bbb-f9d947868c93" providerId="AD" clId="Web-{F540CC59-0A4F-6151-8076-EE53829888E8}" dt="2024-03-19T22:27:21.964" v="172"/>
        <pc:sldMkLst>
          <pc:docMk/>
          <pc:sldMk cId="2937600456" sldId="261"/>
        </pc:sldMkLst>
      </pc:sldChg>
      <pc:sldChg chg="addSp delSp modSp new mod setBg">
        <pc:chgData name="Morris, Zachary J" userId="S::zjmorris@uiowa.edu::f59b3886-b5c8-4df4-8bbb-f9d947868c93" providerId="AD" clId="Web-{F540CC59-0A4F-6151-8076-EE53829888E8}" dt="2024-03-19T23:37:29.508" v="2192" actId="14100"/>
        <pc:sldMkLst>
          <pc:docMk/>
          <pc:sldMk cId="3603336171" sldId="262"/>
        </pc:sldMkLst>
        <pc:spChg chg="mod">
          <ac:chgData name="Morris, Zachary J" userId="S::zjmorris@uiowa.edu::f59b3886-b5c8-4df4-8bbb-f9d947868c93" providerId="AD" clId="Web-{F540CC59-0A4F-6151-8076-EE53829888E8}" dt="2024-03-19T23:37:21.805" v="2191"/>
          <ac:spMkLst>
            <pc:docMk/>
            <pc:sldMk cId="3603336171" sldId="262"/>
            <ac:spMk id="2" creationId="{14ACB2E2-645E-268D-94A4-008971AC5B4C}"/>
          </ac:spMkLst>
        </pc:spChg>
        <pc:spChg chg="mod ord">
          <ac:chgData name="Morris, Zachary J" userId="S::zjmorris@uiowa.edu::f59b3886-b5c8-4df4-8bbb-f9d947868c93" providerId="AD" clId="Web-{F540CC59-0A4F-6151-8076-EE53829888E8}" dt="2024-03-19T23:37:21.805" v="2191"/>
          <ac:spMkLst>
            <pc:docMk/>
            <pc:sldMk cId="3603336171" sldId="262"/>
            <ac:spMk id="3" creationId="{168137C5-FE7E-DC40-7C0C-3F9A076BD771}"/>
          </ac:spMkLst>
        </pc:spChg>
        <pc:spChg chg="add del">
          <ac:chgData name="Morris, Zachary J" userId="S::zjmorris@uiowa.edu::f59b3886-b5c8-4df4-8bbb-f9d947868c93" providerId="AD" clId="Web-{F540CC59-0A4F-6151-8076-EE53829888E8}" dt="2024-03-19T23:17:28.629" v="1326"/>
          <ac:spMkLst>
            <pc:docMk/>
            <pc:sldMk cId="3603336171" sldId="262"/>
            <ac:spMk id="9" creationId="{32AEEBC8-9D30-42EF-95F2-386C2653FBF0}"/>
          </ac:spMkLst>
        </pc:spChg>
        <pc:spChg chg="add">
          <ac:chgData name="Morris, Zachary J" userId="S::zjmorris@uiowa.edu::f59b3886-b5c8-4df4-8bbb-f9d947868c93" providerId="AD" clId="Web-{F540CC59-0A4F-6151-8076-EE53829888E8}" dt="2024-03-19T23:37:21.805" v="2191"/>
          <ac:spMkLst>
            <pc:docMk/>
            <pc:sldMk cId="3603336171" sldId="262"/>
            <ac:spMk id="10" creationId="{4E2ED6F9-63C3-4A8D-9BB4-1EA62533B672}"/>
          </ac:spMkLst>
        </pc:spChg>
        <pc:spChg chg="add del">
          <ac:chgData name="Morris, Zachary J" userId="S::zjmorris@uiowa.edu::f59b3886-b5c8-4df4-8bbb-f9d947868c93" providerId="AD" clId="Web-{F540CC59-0A4F-6151-8076-EE53829888E8}" dt="2024-03-19T23:17:28.629" v="1326"/>
          <ac:spMkLst>
            <pc:docMk/>
            <pc:sldMk cId="3603336171" sldId="262"/>
            <ac:spMk id="11" creationId="{2E92FA66-67D7-4CB4-94D3-E643A9AD4757}"/>
          </ac:spMkLst>
        </pc:spChg>
        <pc:spChg chg="add">
          <ac:chgData name="Morris, Zachary J" userId="S::zjmorris@uiowa.edu::f59b3886-b5c8-4df4-8bbb-f9d947868c93" providerId="AD" clId="Web-{F540CC59-0A4F-6151-8076-EE53829888E8}" dt="2024-03-19T23:37:21.805" v="2191"/>
          <ac:spMkLst>
            <pc:docMk/>
            <pc:sldMk cId="3603336171" sldId="262"/>
            <ac:spMk id="12" creationId="{6D72081E-AD41-4FBB-B02B-698A68DBCA5E}"/>
          </ac:spMkLst>
        </pc:spChg>
        <pc:spChg chg="add">
          <ac:chgData name="Morris, Zachary J" userId="S::zjmorris@uiowa.edu::f59b3886-b5c8-4df4-8bbb-f9d947868c93" providerId="AD" clId="Web-{F540CC59-0A4F-6151-8076-EE53829888E8}" dt="2024-03-19T23:37:21.805" v="2191"/>
          <ac:spMkLst>
            <pc:docMk/>
            <pc:sldMk cId="3603336171" sldId="262"/>
            <ac:spMk id="14" creationId="{716248AD-805F-41BF-9B57-FC53E5B32F98}"/>
          </ac:spMkLst>
        </pc:spChg>
        <pc:spChg chg="add">
          <ac:chgData name="Morris, Zachary J" userId="S::zjmorris@uiowa.edu::f59b3886-b5c8-4df4-8bbb-f9d947868c93" providerId="AD" clId="Web-{F540CC59-0A4F-6151-8076-EE53829888E8}" dt="2024-03-19T23:37:21.805" v="2191"/>
          <ac:spMkLst>
            <pc:docMk/>
            <pc:sldMk cId="3603336171" sldId="262"/>
            <ac:spMk id="16" creationId="{1F82758F-B2B3-4F0A-BB90-4BFFEDD166D6}"/>
          </ac:spMkLst>
        </pc:spChg>
        <pc:picChg chg="add del mod">
          <ac:chgData name="Morris, Zachary J" userId="S::zjmorris@uiowa.edu::f59b3886-b5c8-4df4-8bbb-f9d947868c93" providerId="AD" clId="Web-{F540CC59-0A4F-6151-8076-EE53829888E8}" dt="2024-03-19T23:17:16.098" v="1324"/>
          <ac:picMkLst>
            <pc:docMk/>
            <pc:sldMk cId="3603336171" sldId="262"/>
            <ac:picMk id="4" creationId="{4797677A-2A38-AF25-C509-6040337AF824}"/>
          </ac:picMkLst>
        </pc:picChg>
        <pc:picChg chg="add mod">
          <ac:chgData name="Morris, Zachary J" userId="S::zjmorris@uiowa.edu::f59b3886-b5c8-4df4-8bbb-f9d947868c93" providerId="AD" clId="Web-{F540CC59-0A4F-6151-8076-EE53829888E8}" dt="2024-03-19T23:37:29.508" v="2192" actId="14100"/>
          <ac:picMkLst>
            <pc:docMk/>
            <pc:sldMk cId="3603336171" sldId="262"/>
            <ac:picMk id="5" creationId="{17C835D1-83AA-756D-C9F8-D21731802AE5}"/>
          </ac:picMkLst>
        </pc:picChg>
      </pc:sldChg>
      <pc:sldChg chg="modSp new ord modNotes">
        <pc:chgData name="Morris, Zachary J" userId="S::zjmorris@uiowa.edu::f59b3886-b5c8-4df4-8bbb-f9d947868c93" providerId="AD" clId="Web-{F540CC59-0A4F-6151-8076-EE53829888E8}" dt="2024-03-19T22:47:37.374" v="568"/>
        <pc:sldMkLst>
          <pc:docMk/>
          <pc:sldMk cId="1337499863" sldId="263"/>
        </pc:sldMkLst>
        <pc:spChg chg="mod">
          <ac:chgData name="Morris, Zachary J" userId="S::zjmorris@uiowa.edu::f59b3886-b5c8-4df4-8bbb-f9d947868c93" providerId="AD" clId="Web-{F540CC59-0A4F-6151-8076-EE53829888E8}" dt="2024-03-19T22:28:52.686" v="176" actId="20577"/>
          <ac:spMkLst>
            <pc:docMk/>
            <pc:sldMk cId="1337499863" sldId="263"/>
            <ac:spMk id="2" creationId="{8CBCA226-80F9-CF72-B808-427512481749}"/>
          </ac:spMkLst>
        </pc:spChg>
        <pc:spChg chg="mod">
          <ac:chgData name="Morris, Zachary J" userId="S::zjmorris@uiowa.edu::f59b3886-b5c8-4df4-8bbb-f9d947868c93" providerId="AD" clId="Web-{F540CC59-0A4F-6151-8076-EE53829888E8}" dt="2024-03-19T22:44:21.166" v="316" actId="20577"/>
          <ac:spMkLst>
            <pc:docMk/>
            <pc:sldMk cId="1337499863" sldId="263"/>
            <ac:spMk id="3" creationId="{D7C0DA4F-FB13-E5F0-A017-7B2FED97F6B3}"/>
          </ac:spMkLst>
        </pc:spChg>
      </pc:sldChg>
      <pc:sldChg chg="modSp new ord">
        <pc:chgData name="Morris, Zachary J" userId="S::zjmorris@uiowa.edu::f59b3886-b5c8-4df4-8bbb-f9d947868c93" providerId="AD" clId="Web-{F540CC59-0A4F-6151-8076-EE53829888E8}" dt="2024-03-19T23:21:33.418" v="1403" actId="20577"/>
        <pc:sldMkLst>
          <pc:docMk/>
          <pc:sldMk cId="3704978328" sldId="264"/>
        </pc:sldMkLst>
        <pc:spChg chg="mod">
          <ac:chgData name="Morris, Zachary J" userId="S::zjmorris@uiowa.edu::f59b3886-b5c8-4df4-8bbb-f9d947868c93" providerId="AD" clId="Web-{F540CC59-0A4F-6151-8076-EE53829888E8}" dt="2024-03-19T22:32:40.130" v="195" actId="20577"/>
          <ac:spMkLst>
            <pc:docMk/>
            <pc:sldMk cId="3704978328" sldId="264"/>
            <ac:spMk id="2" creationId="{E6FCC2C1-3334-ABB3-0841-9E1DD90C9186}"/>
          </ac:spMkLst>
        </pc:spChg>
        <pc:spChg chg="mod">
          <ac:chgData name="Morris, Zachary J" userId="S::zjmorris@uiowa.edu::f59b3886-b5c8-4df4-8bbb-f9d947868c93" providerId="AD" clId="Web-{F540CC59-0A4F-6151-8076-EE53829888E8}" dt="2024-03-19T23:21:33.418" v="1403" actId="20577"/>
          <ac:spMkLst>
            <pc:docMk/>
            <pc:sldMk cId="3704978328" sldId="264"/>
            <ac:spMk id="3" creationId="{35A50235-DF81-A919-58C1-566090D1D34D}"/>
          </ac:spMkLst>
        </pc:spChg>
      </pc:sldChg>
      <pc:sldChg chg="modSp new ord">
        <pc:chgData name="Morris, Zachary J" userId="S::zjmorris@uiowa.edu::f59b3886-b5c8-4df4-8bbb-f9d947868c93" providerId="AD" clId="Web-{F540CC59-0A4F-6151-8076-EE53829888E8}" dt="2024-03-19T23:39:43.044" v="2208" actId="20577"/>
        <pc:sldMkLst>
          <pc:docMk/>
          <pc:sldMk cId="1336364311" sldId="265"/>
        </pc:sldMkLst>
        <pc:spChg chg="mod">
          <ac:chgData name="Morris, Zachary J" userId="S::zjmorris@uiowa.edu::f59b3886-b5c8-4df4-8bbb-f9d947868c93" providerId="AD" clId="Web-{F540CC59-0A4F-6151-8076-EE53829888E8}" dt="2024-03-19T23:39:43.044" v="2208" actId="20577"/>
          <ac:spMkLst>
            <pc:docMk/>
            <pc:sldMk cId="1336364311" sldId="265"/>
            <ac:spMk id="3" creationId="{F66A5CC5-4408-D75C-7E1F-64196DAC0313}"/>
          </ac:spMkLst>
        </pc:spChg>
      </pc:sldChg>
      <pc:sldChg chg="modSp new">
        <pc:chgData name="Morris, Zachary J" userId="S::zjmorris@uiowa.edu::f59b3886-b5c8-4df4-8bbb-f9d947868c93" providerId="AD" clId="Web-{F540CC59-0A4F-6151-8076-EE53829888E8}" dt="2024-03-19T23:23:58.360" v="1665" actId="20577"/>
        <pc:sldMkLst>
          <pc:docMk/>
          <pc:sldMk cId="2852893913" sldId="266"/>
        </pc:sldMkLst>
        <pc:spChg chg="mod">
          <ac:chgData name="Morris, Zachary J" userId="S::zjmorris@uiowa.edu::f59b3886-b5c8-4df4-8bbb-f9d947868c93" providerId="AD" clId="Web-{F540CC59-0A4F-6151-8076-EE53829888E8}" dt="2024-03-19T23:20:28.806" v="1361" actId="20577"/>
          <ac:spMkLst>
            <pc:docMk/>
            <pc:sldMk cId="2852893913" sldId="266"/>
            <ac:spMk id="2" creationId="{429E3D5F-6D3A-563C-14BA-AAEF89E10368}"/>
          </ac:spMkLst>
        </pc:spChg>
        <pc:spChg chg="mod">
          <ac:chgData name="Morris, Zachary J" userId="S::zjmorris@uiowa.edu::f59b3886-b5c8-4df4-8bbb-f9d947868c93" providerId="AD" clId="Web-{F540CC59-0A4F-6151-8076-EE53829888E8}" dt="2024-03-19T23:23:58.360" v="1665" actId="20577"/>
          <ac:spMkLst>
            <pc:docMk/>
            <pc:sldMk cId="2852893913" sldId="266"/>
            <ac:spMk id="3" creationId="{3EB6B7C0-0123-8A86-D7AC-AA86687DB82F}"/>
          </ac:spMkLst>
        </pc:spChg>
      </pc:sldChg>
      <pc:sldChg chg="modSp new">
        <pc:chgData name="Morris, Zachary J" userId="S::zjmorris@uiowa.edu::f59b3886-b5c8-4df4-8bbb-f9d947868c93" providerId="AD" clId="Web-{F540CC59-0A4F-6151-8076-EE53829888E8}" dt="2024-03-19T23:20:01.352" v="1355" actId="20577"/>
        <pc:sldMkLst>
          <pc:docMk/>
          <pc:sldMk cId="2636246104" sldId="267"/>
        </pc:sldMkLst>
        <pc:spChg chg="mod">
          <ac:chgData name="Morris, Zachary J" userId="S::zjmorris@uiowa.edu::f59b3886-b5c8-4df4-8bbb-f9d947868c93" providerId="AD" clId="Web-{F540CC59-0A4F-6151-8076-EE53829888E8}" dt="2024-03-19T23:20:01.352" v="1355" actId="20577"/>
          <ac:spMkLst>
            <pc:docMk/>
            <pc:sldMk cId="2636246104" sldId="267"/>
            <ac:spMk id="2" creationId="{2A50A552-6301-C9D9-E0A0-B6CCB51345D6}"/>
          </ac:spMkLst>
        </pc:spChg>
      </pc:sldChg>
      <pc:sldChg chg="modSp new">
        <pc:chgData name="Morris, Zachary J" userId="S::zjmorris@uiowa.edu::f59b3886-b5c8-4df4-8bbb-f9d947868c93" providerId="AD" clId="Web-{F540CC59-0A4F-6151-8076-EE53829888E8}" dt="2024-03-19T22:52:57.837" v="616" actId="20577"/>
        <pc:sldMkLst>
          <pc:docMk/>
          <pc:sldMk cId="3521525511" sldId="268"/>
        </pc:sldMkLst>
        <pc:spChg chg="mod">
          <ac:chgData name="Morris, Zachary J" userId="S::zjmorris@uiowa.edu::f59b3886-b5c8-4df4-8bbb-f9d947868c93" providerId="AD" clId="Web-{F540CC59-0A4F-6151-8076-EE53829888E8}" dt="2024-03-19T22:52:57.837" v="616" actId="20577"/>
          <ac:spMkLst>
            <pc:docMk/>
            <pc:sldMk cId="3521525511" sldId="268"/>
            <ac:spMk id="2" creationId="{C75D891E-6737-C801-3663-110E56AC0A00}"/>
          </ac:spMkLst>
        </pc:spChg>
      </pc:sldChg>
      <pc:sldChg chg="addSp delSp modSp new mod setBg">
        <pc:chgData name="Morris, Zachary J" userId="S::zjmorris@uiowa.edu::f59b3886-b5c8-4df4-8bbb-f9d947868c93" providerId="AD" clId="Web-{F540CC59-0A4F-6151-8076-EE53829888E8}" dt="2024-03-19T23:36:31.022" v="2186"/>
        <pc:sldMkLst>
          <pc:docMk/>
          <pc:sldMk cId="2770116879" sldId="269"/>
        </pc:sldMkLst>
        <pc:spChg chg="mod">
          <ac:chgData name="Morris, Zachary J" userId="S::zjmorris@uiowa.edu::f59b3886-b5c8-4df4-8bbb-f9d947868c93" providerId="AD" clId="Web-{F540CC59-0A4F-6151-8076-EE53829888E8}" dt="2024-03-19T23:36:31.022" v="2186"/>
          <ac:spMkLst>
            <pc:docMk/>
            <pc:sldMk cId="2770116879" sldId="269"/>
            <ac:spMk id="2" creationId="{A84858F4-B4E4-CEEA-E40D-F06BEDDB4DCC}"/>
          </ac:spMkLst>
        </pc:spChg>
        <pc:spChg chg="add del mod">
          <ac:chgData name="Morris, Zachary J" userId="S::zjmorris@uiowa.edu::f59b3886-b5c8-4df4-8bbb-f9d947868c93" providerId="AD" clId="Web-{F540CC59-0A4F-6151-8076-EE53829888E8}" dt="2024-03-19T23:18:17.037" v="1331"/>
          <ac:spMkLst>
            <pc:docMk/>
            <pc:sldMk cId="2770116879" sldId="269"/>
            <ac:spMk id="3" creationId="{CECC9FE4-F511-BC2B-9977-8FEC527141CF}"/>
          </ac:spMkLst>
        </pc:spChg>
        <pc:spChg chg="add del">
          <ac:chgData name="Morris, Zachary J" userId="S::zjmorris@uiowa.edu::f59b3886-b5c8-4df4-8bbb-f9d947868c93" providerId="AD" clId="Web-{F540CC59-0A4F-6151-8076-EE53829888E8}" dt="2024-03-19T23:18:06.037" v="1328"/>
          <ac:spMkLst>
            <pc:docMk/>
            <pc:sldMk cId="2770116879" sldId="269"/>
            <ac:spMk id="9" creationId="{0C541B88-1AE9-40C3-AFD5-967787C1979F}"/>
          </ac:spMkLst>
        </pc:spChg>
        <pc:spChg chg="add del">
          <ac:chgData name="Morris, Zachary J" userId="S::zjmorris@uiowa.edu::f59b3886-b5c8-4df4-8bbb-f9d947868c93" providerId="AD" clId="Web-{F540CC59-0A4F-6151-8076-EE53829888E8}" dt="2024-03-19T23:18:06.037" v="1328"/>
          <ac:spMkLst>
            <pc:docMk/>
            <pc:sldMk cId="2770116879" sldId="269"/>
            <ac:spMk id="11" creationId="{E5F17139-31EE-46AC-B04F-DBBD852DD6CB}"/>
          </ac:spMkLst>
        </pc:spChg>
        <pc:spChg chg="add del">
          <ac:chgData name="Morris, Zachary J" userId="S::zjmorris@uiowa.edu::f59b3886-b5c8-4df4-8bbb-f9d947868c93" providerId="AD" clId="Web-{F540CC59-0A4F-6151-8076-EE53829888E8}" dt="2024-03-19T23:18:06.037" v="1328"/>
          <ac:spMkLst>
            <pc:docMk/>
            <pc:sldMk cId="2770116879" sldId="269"/>
            <ac:spMk id="17" creationId="{89D16701-DA76-4F72-BB63-E2C3FFBDFE0F}"/>
          </ac:spMkLst>
        </pc:spChg>
        <pc:spChg chg="add del">
          <ac:chgData name="Morris, Zachary J" userId="S::zjmorris@uiowa.edu::f59b3886-b5c8-4df4-8bbb-f9d947868c93" providerId="AD" clId="Web-{F540CC59-0A4F-6151-8076-EE53829888E8}" dt="2024-03-19T23:18:06.037" v="1328"/>
          <ac:spMkLst>
            <pc:docMk/>
            <pc:sldMk cId="2770116879" sldId="269"/>
            <ac:spMk id="19" creationId="{1CC28BE1-9DC6-43FE-9582-39F091098D77}"/>
          </ac:spMkLst>
        </pc:spChg>
        <pc:spChg chg="add del">
          <ac:chgData name="Morris, Zachary J" userId="S::zjmorris@uiowa.edu::f59b3886-b5c8-4df4-8bbb-f9d947868c93" providerId="AD" clId="Web-{F540CC59-0A4F-6151-8076-EE53829888E8}" dt="2024-03-19T23:36:31.022" v="2186"/>
          <ac:spMkLst>
            <pc:docMk/>
            <pc:sldMk cId="2770116879" sldId="269"/>
            <ac:spMk id="38" creationId="{9F7D5CDA-D291-4307-BF55-1381FED29634}"/>
          </ac:spMkLst>
        </pc:spChg>
        <pc:spChg chg="add mod">
          <ac:chgData name="Morris, Zachary J" userId="S::zjmorris@uiowa.edu::f59b3886-b5c8-4df4-8bbb-f9d947868c93" providerId="AD" clId="Web-{F540CC59-0A4F-6151-8076-EE53829888E8}" dt="2024-03-19T23:36:31.022" v="2186"/>
          <ac:spMkLst>
            <pc:docMk/>
            <pc:sldMk cId="2770116879" sldId="269"/>
            <ac:spMk id="39" creationId="{CECC9FE4-F511-BC2B-9977-8FEC527141CF}"/>
          </ac:spMkLst>
        </pc:spChg>
        <pc:spChg chg="add">
          <ac:chgData name="Morris, Zachary J" userId="S::zjmorris@uiowa.edu::f59b3886-b5c8-4df4-8bbb-f9d947868c93" providerId="AD" clId="Web-{F540CC59-0A4F-6151-8076-EE53829888E8}" dt="2024-03-19T23:36:31.022" v="2186"/>
          <ac:spMkLst>
            <pc:docMk/>
            <pc:sldMk cId="2770116879" sldId="269"/>
            <ac:spMk id="44" creationId="{081EA652-8C6A-4E69-BEB9-170809474553}"/>
          </ac:spMkLst>
        </pc:spChg>
        <pc:spChg chg="add">
          <ac:chgData name="Morris, Zachary J" userId="S::zjmorris@uiowa.edu::f59b3886-b5c8-4df4-8bbb-f9d947868c93" providerId="AD" clId="Web-{F540CC59-0A4F-6151-8076-EE53829888E8}" dt="2024-03-19T23:36:31.022" v="2186"/>
          <ac:spMkLst>
            <pc:docMk/>
            <pc:sldMk cId="2770116879" sldId="269"/>
            <ac:spMk id="46" creationId="{5298780A-33B9-4EA2-8F67-DE68AD62841B}"/>
          </ac:spMkLst>
        </pc:spChg>
        <pc:spChg chg="add">
          <ac:chgData name="Morris, Zachary J" userId="S::zjmorris@uiowa.edu::f59b3886-b5c8-4df4-8bbb-f9d947868c93" providerId="AD" clId="Web-{F540CC59-0A4F-6151-8076-EE53829888E8}" dt="2024-03-19T23:36:31.022" v="2186"/>
          <ac:spMkLst>
            <pc:docMk/>
            <pc:sldMk cId="2770116879" sldId="269"/>
            <ac:spMk id="48" creationId="{7F488E8B-4E1E-4402-8935-D4E6C02615C7}"/>
          </ac:spMkLst>
        </pc:spChg>
        <pc:grpChg chg="add del">
          <ac:chgData name="Morris, Zachary J" userId="S::zjmorris@uiowa.edu::f59b3886-b5c8-4df4-8bbb-f9d947868c93" providerId="AD" clId="Web-{F540CC59-0A4F-6151-8076-EE53829888E8}" dt="2024-03-19T23:18:06.037" v="1328"/>
          <ac:grpSpMkLst>
            <pc:docMk/>
            <pc:sldMk cId="2770116879" sldId="269"/>
            <ac:grpSpMk id="13" creationId="{7CF625D3-71A3-4F30-A096-8EF334E959D0}"/>
          </ac:grpSpMkLst>
        </pc:grpChg>
        <pc:grpChg chg="add del">
          <ac:chgData name="Morris, Zachary J" userId="S::zjmorris@uiowa.edu::f59b3886-b5c8-4df4-8bbb-f9d947868c93" providerId="AD" clId="Web-{F540CC59-0A4F-6151-8076-EE53829888E8}" dt="2024-03-19T23:18:06.037" v="1328"/>
          <ac:grpSpMkLst>
            <pc:docMk/>
            <pc:sldMk cId="2770116879" sldId="269"/>
            <ac:grpSpMk id="21" creationId="{AF9AF3F3-CE0C-4125-BDD7-346487FA0B40}"/>
          </ac:grpSpMkLst>
        </pc:grpChg>
        <pc:graphicFrameChg chg="add del">
          <ac:chgData name="Morris, Zachary J" userId="S::zjmorris@uiowa.edu::f59b3886-b5c8-4df4-8bbb-f9d947868c93" providerId="AD" clId="Web-{F540CC59-0A4F-6151-8076-EE53829888E8}" dt="2024-03-19T23:18:06.037" v="1328"/>
          <ac:graphicFrameMkLst>
            <pc:docMk/>
            <pc:sldMk cId="2770116879" sldId="269"/>
            <ac:graphicFrameMk id="5" creationId="{B8251C73-03EC-ECEE-83D9-BECBA2F7384E}"/>
          </ac:graphicFrameMkLst>
        </pc:graphicFrameChg>
        <pc:graphicFrameChg chg="add del">
          <ac:chgData name="Morris, Zachary J" userId="S::zjmorris@uiowa.edu::f59b3886-b5c8-4df4-8bbb-f9d947868c93" providerId="AD" clId="Web-{F540CC59-0A4F-6151-8076-EE53829888E8}" dt="2024-03-19T23:18:17.021" v="1330"/>
          <ac:graphicFrameMkLst>
            <pc:docMk/>
            <pc:sldMk cId="2770116879" sldId="269"/>
            <ac:graphicFrameMk id="36" creationId="{ABC75A3F-C2D7-73A8-C90B-61D780FF5D1C}"/>
          </ac:graphicFrameMkLst>
        </pc:graphicFrameChg>
        <pc:picChg chg="add del mod">
          <ac:chgData name="Morris, Zachary J" userId="S::zjmorris@uiowa.edu::f59b3886-b5c8-4df4-8bbb-f9d947868c93" providerId="AD" clId="Web-{F540CC59-0A4F-6151-8076-EE53829888E8}" dt="2024-03-19T23:35:03.082" v="2034"/>
          <ac:picMkLst>
            <pc:docMk/>
            <pc:sldMk cId="2770116879" sldId="269"/>
            <ac:picMk id="40" creationId="{D2F209C7-C86C-9032-7799-A3E4C14E088E}"/>
          </ac:picMkLst>
        </pc:picChg>
      </pc:sldChg>
      <pc:sldChg chg="addSp modSp new mod setBg">
        <pc:chgData name="Morris, Zachary J" userId="S::zjmorris@uiowa.edu::f59b3886-b5c8-4df4-8bbb-f9d947868c93" providerId="AD" clId="Web-{F540CC59-0A4F-6151-8076-EE53829888E8}" dt="2024-03-19T23:36:55.304" v="2188" actId="14100"/>
        <pc:sldMkLst>
          <pc:docMk/>
          <pc:sldMk cId="2585265827" sldId="270"/>
        </pc:sldMkLst>
        <pc:spChg chg="mod">
          <ac:chgData name="Morris, Zachary J" userId="S::zjmorris@uiowa.edu::f59b3886-b5c8-4df4-8bbb-f9d947868c93" providerId="AD" clId="Web-{F540CC59-0A4F-6151-8076-EE53829888E8}" dt="2024-03-19T23:34:03.174" v="2025"/>
          <ac:spMkLst>
            <pc:docMk/>
            <pc:sldMk cId="2585265827" sldId="270"/>
            <ac:spMk id="2" creationId="{66E62AF2-F6A8-CB81-1BCF-AC826C74C08A}"/>
          </ac:spMkLst>
        </pc:spChg>
        <pc:spChg chg="mod ord">
          <ac:chgData name="Morris, Zachary J" userId="S::zjmorris@uiowa.edu::f59b3886-b5c8-4df4-8bbb-f9d947868c93" providerId="AD" clId="Web-{F540CC59-0A4F-6151-8076-EE53829888E8}" dt="2024-03-19T23:36:49.195" v="2187" actId="1076"/>
          <ac:spMkLst>
            <pc:docMk/>
            <pc:sldMk cId="2585265827" sldId="270"/>
            <ac:spMk id="3" creationId="{3439D00E-E415-B3CF-A629-0AB60EAF1964}"/>
          </ac:spMkLst>
        </pc:spChg>
        <pc:spChg chg="add">
          <ac:chgData name="Morris, Zachary J" userId="S::zjmorris@uiowa.edu::f59b3886-b5c8-4df4-8bbb-f9d947868c93" providerId="AD" clId="Web-{F540CC59-0A4F-6151-8076-EE53829888E8}" dt="2024-03-19T23:34:03.174" v="2025"/>
          <ac:spMkLst>
            <pc:docMk/>
            <pc:sldMk cId="2585265827" sldId="270"/>
            <ac:spMk id="9" creationId="{84ECDE7A-6944-466D-8FFE-149A29BA6BAE}"/>
          </ac:spMkLst>
        </pc:spChg>
        <pc:spChg chg="add">
          <ac:chgData name="Morris, Zachary J" userId="S::zjmorris@uiowa.edu::f59b3886-b5c8-4df4-8bbb-f9d947868c93" providerId="AD" clId="Web-{F540CC59-0A4F-6151-8076-EE53829888E8}" dt="2024-03-19T23:34:03.174" v="2025"/>
          <ac:spMkLst>
            <pc:docMk/>
            <pc:sldMk cId="2585265827" sldId="270"/>
            <ac:spMk id="11" creationId="{B3420082-9415-44EC-802E-C77D71D59C57}"/>
          </ac:spMkLst>
        </pc:spChg>
        <pc:spChg chg="add">
          <ac:chgData name="Morris, Zachary J" userId="S::zjmorris@uiowa.edu::f59b3886-b5c8-4df4-8bbb-f9d947868c93" providerId="AD" clId="Web-{F540CC59-0A4F-6151-8076-EE53829888E8}" dt="2024-03-19T23:34:03.174" v="2025"/>
          <ac:spMkLst>
            <pc:docMk/>
            <pc:sldMk cId="2585265827" sldId="270"/>
            <ac:spMk id="13" creationId="{55A52C45-1FCB-4636-A80F-2849B8226C01}"/>
          </ac:spMkLst>
        </pc:spChg>
        <pc:spChg chg="add">
          <ac:chgData name="Morris, Zachary J" userId="S::zjmorris@uiowa.edu::f59b3886-b5c8-4df4-8bbb-f9d947868c93" providerId="AD" clId="Web-{F540CC59-0A4F-6151-8076-EE53829888E8}" dt="2024-03-19T23:34:03.174" v="2025"/>
          <ac:spMkLst>
            <pc:docMk/>
            <pc:sldMk cId="2585265827" sldId="270"/>
            <ac:spMk id="15" creationId="{768EB4DD-3704-43AD-92B3-C4E0C6EA92CB}"/>
          </ac:spMkLst>
        </pc:spChg>
        <pc:picChg chg="add mod">
          <ac:chgData name="Morris, Zachary J" userId="S::zjmorris@uiowa.edu::f59b3886-b5c8-4df4-8bbb-f9d947868c93" providerId="AD" clId="Web-{F540CC59-0A4F-6151-8076-EE53829888E8}" dt="2024-03-19T23:36:55.304" v="2188" actId="14100"/>
          <ac:picMkLst>
            <pc:docMk/>
            <pc:sldMk cId="2585265827" sldId="270"/>
            <ac:picMk id="4" creationId="{4D14304C-2086-7D01-7AE4-1FB4732D32CB}"/>
          </ac:picMkLst>
        </pc:picChg>
      </pc:sldChg>
      <pc:sldChg chg="new">
        <pc:chgData name="Morris, Zachary J" userId="S::zjmorris@uiowa.edu::f59b3886-b5c8-4df4-8bbb-f9d947868c93" providerId="AD" clId="Web-{F540CC59-0A4F-6151-8076-EE53829888E8}" dt="2024-03-19T23:40:05.904" v="2209"/>
        <pc:sldMkLst>
          <pc:docMk/>
          <pc:sldMk cId="1797596529" sldId="271"/>
        </pc:sldMkLst>
      </pc:sldChg>
    </pc:docChg>
  </pc:docChgLst>
  <pc:docChgLst>
    <pc:chgData name="Johnson, Ivan E" userId="S::iejohnson@uiowa.edu::e5289721-07eb-409b-84f6-d834a89557cf" providerId="AD" clId="Web-{5235493E-8FE0-6DE9-55BD-AEBC1D340C40}"/>
    <pc:docChg chg="addSld delSld modSld">
      <pc:chgData name="Johnson, Ivan E" userId="S::iejohnson@uiowa.edu::e5289721-07eb-409b-84f6-d834a89557cf" providerId="AD" clId="Web-{5235493E-8FE0-6DE9-55BD-AEBC1D340C40}" dt="2024-03-20T16:44:53.954" v="207" actId="20577"/>
      <pc:docMkLst>
        <pc:docMk/>
      </pc:docMkLst>
      <pc:sldChg chg="del">
        <pc:chgData name="Johnson, Ivan E" userId="S::iejohnson@uiowa.edu::e5289721-07eb-409b-84f6-d834a89557cf" providerId="AD" clId="Web-{5235493E-8FE0-6DE9-55BD-AEBC1D340C40}" dt="2024-03-20T16:35:13.376" v="200"/>
        <pc:sldMkLst>
          <pc:docMk/>
          <pc:sldMk cId="1248191418" sldId="258"/>
        </pc:sldMkLst>
      </pc:sldChg>
      <pc:sldChg chg="modSp">
        <pc:chgData name="Johnson, Ivan E" userId="S::iejohnson@uiowa.edu::e5289721-07eb-409b-84f6-d834a89557cf" providerId="AD" clId="Web-{5235493E-8FE0-6DE9-55BD-AEBC1D340C40}" dt="2024-03-20T16:44:53.954" v="207" actId="20577"/>
        <pc:sldMkLst>
          <pc:docMk/>
          <pc:sldMk cId="3704978328" sldId="264"/>
        </pc:sldMkLst>
        <pc:spChg chg="mod">
          <ac:chgData name="Johnson, Ivan E" userId="S::iejohnson@uiowa.edu::e5289721-07eb-409b-84f6-d834a89557cf" providerId="AD" clId="Web-{5235493E-8FE0-6DE9-55BD-AEBC1D340C40}" dt="2024-03-20T16:44:53.954" v="207" actId="20577"/>
          <ac:spMkLst>
            <pc:docMk/>
            <pc:sldMk cId="3704978328" sldId="264"/>
            <ac:spMk id="3" creationId="{35A50235-DF81-A919-58C1-566090D1D34D}"/>
          </ac:spMkLst>
        </pc:spChg>
      </pc:sldChg>
      <pc:sldChg chg="addSp delSp modSp new add del">
        <pc:chgData name="Johnson, Ivan E" userId="S::iejohnson@uiowa.edu::e5289721-07eb-409b-84f6-d834a89557cf" providerId="AD" clId="Web-{5235493E-8FE0-6DE9-55BD-AEBC1D340C40}" dt="2024-03-20T16:34:58.032" v="199" actId="14100"/>
        <pc:sldMkLst>
          <pc:docMk/>
          <pc:sldMk cId="2015724231" sldId="284"/>
        </pc:sldMkLst>
        <pc:spChg chg="del">
          <ac:chgData name="Johnson, Ivan E" userId="S::iejohnson@uiowa.edu::e5289721-07eb-409b-84f6-d834a89557cf" providerId="AD" clId="Web-{5235493E-8FE0-6DE9-55BD-AEBC1D340C40}" dt="2024-03-20T16:12:55.231" v="1"/>
          <ac:spMkLst>
            <pc:docMk/>
            <pc:sldMk cId="2015724231" sldId="284"/>
            <ac:spMk id="2" creationId="{2A06FAE4-55AB-093D-88B6-9EDF98DBFAE7}"/>
          </ac:spMkLst>
        </pc:spChg>
        <pc:spChg chg="del">
          <ac:chgData name="Johnson, Ivan E" userId="S::iejohnson@uiowa.edu::e5289721-07eb-409b-84f6-d834a89557cf" providerId="AD" clId="Web-{5235493E-8FE0-6DE9-55BD-AEBC1D340C40}" dt="2024-03-20T16:12:57.481" v="2"/>
          <ac:spMkLst>
            <pc:docMk/>
            <pc:sldMk cId="2015724231" sldId="284"/>
            <ac:spMk id="3" creationId="{0E3E36C7-4856-8D70-B0BD-83078ECD4DC4}"/>
          </ac:spMkLst>
        </pc:spChg>
        <pc:spChg chg="add mod">
          <ac:chgData name="Johnson, Ivan E" userId="S::iejohnson@uiowa.edu::e5289721-07eb-409b-84f6-d834a89557cf" providerId="AD" clId="Web-{5235493E-8FE0-6DE9-55BD-AEBC1D340C40}" dt="2024-03-20T16:20:07.023" v="26" actId="20577"/>
          <ac:spMkLst>
            <pc:docMk/>
            <pc:sldMk cId="2015724231" sldId="284"/>
            <ac:spMk id="4" creationId="{410A0123-E15B-3397-5E6B-B8BCCEA38F5C}"/>
          </ac:spMkLst>
        </pc:spChg>
        <pc:spChg chg="add mod">
          <ac:chgData name="Johnson, Ivan E" userId="S::iejohnson@uiowa.edu::e5289721-07eb-409b-84f6-d834a89557cf" providerId="AD" clId="Web-{5235493E-8FE0-6DE9-55BD-AEBC1D340C40}" dt="2024-03-20T16:20:20.758" v="31" actId="20577"/>
          <ac:spMkLst>
            <pc:docMk/>
            <pc:sldMk cId="2015724231" sldId="284"/>
            <ac:spMk id="7" creationId="{650AE853-01FD-17E8-8D0C-F6968AFFB280}"/>
          </ac:spMkLst>
        </pc:spChg>
        <pc:spChg chg="add del mod">
          <ac:chgData name="Johnson, Ivan E" userId="S::iejohnson@uiowa.edu::e5289721-07eb-409b-84f6-d834a89557cf" providerId="AD" clId="Web-{5235493E-8FE0-6DE9-55BD-AEBC1D340C40}" dt="2024-03-20T16:22:32.871" v="49"/>
          <ac:spMkLst>
            <pc:docMk/>
            <pc:sldMk cId="2015724231" sldId="284"/>
            <ac:spMk id="14" creationId="{1FE2145B-36E9-6368-735A-575D84869E59}"/>
          </ac:spMkLst>
        </pc:spChg>
        <pc:spChg chg="add del mod">
          <ac:chgData name="Johnson, Ivan E" userId="S::iejohnson@uiowa.edu::e5289721-07eb-409b-84f6-d834a89557cf" providerId="AD" clId="Web-{5235493E-8FE0-6DE9-55BD-AEBC1D340C40}" dt="2024-03-20T16:22:53.715" v="56"/>
          <ac:spMkLst>
            <pc:docMk/>
            <pc:sldMk cId="2015724231" sldId="284"/>
            <ac:spMk id="16" creationId="{A82BF975-745E-3042-A4B4-FB902C6EB941}"/>
          </ac:spMkLst>
        </pc:spChg>
        <pc:spChg chg="add del mod">
          <ac:chgData name="Johnson, Ivan E" userId="S::iejohnson@uiowa.edu::e5289721-07eb-409b-84f6-d834a89557cf" providerId="AD" clId="Web-{5235493E-8FE0-6DE9-55BD-AEBC1D340C40}" dt="2024-03-20T16:23:07.888" v="60"/>
          <ac:spMkLst>
            <pc:docMk/>
            <pc:sldMk cId="2015724231" sldId="284"/>
            <ac:spMk id="19" creationId="{C36FB19F-26C1-3FB0-38F8-BA6BE68DE25B}"/>
          </ac:spMkLst>
        </pc:spChg>
        <pc:spChg chg="add mod">
          <ac:chgData name="Johnson, Ivan E" userId="S::iejohnson@uiowa.edu::e5289721-07eb-409b-84f6-d834a89557cf" providerId="AD" clId="Web-{5235493E-8FE0-6DE9-55BD-AEBC1D340C40}" dt="2024-03-20T16:34:40.922" v="196" actId="1076"/>
          <ac:spMkLst>
            <pc:docMk/>
            <pc:sldMk cId="2015724231" sldId="284"/>
            <ac:spMk id="24" creationId="{050037BC-B182-F540-BB0C-5B239B10C20E}"/>
          </ac:spMkLst>
        </pc:spChg>
        <pc:spChg chg="add mod">
          <ac:chgData name="Johnson, Ivan E" userId="S::iejohnson@uiowa.edu::e5289721-07eb-409b-84f6-d834a89557cf" providerId="AD" clId="Web-{5235493E-8FE0-6DE9-55BD-AEBC1D340C40}" dt="2024-03-20T16:26:46.800" v="120" actId="1076"/>
          <ac:spMkLst>
            <pc:docMk/>
            <pc:sldMk cId="2015724231" sldId="284"/>
            <ac:spMk id="25" creationId="{8C6C559C-0EAD-DC6D-286D-FF308A17C769}"/>
          </ac:spMkLst>
        </pc:spChg>
        <pc:spChg chg="add mod">
          <ac:chgData name="Johnson, Ivan E" userId="S::iejohnson@uiowa.edu::e5289721-07eb-409b-84f6-d834a89557cf" providerId="AD" clId="Web-{5235493E-8FE0-6DE9-55BD-AEBC1D340C40}" dt="2024-03-20T16:26:55.769" v="122" actId="1076"/>
          <ac:spMkLst>
            <pc:docMk/>
            <pc:sldMk cId="2015724231" sldId="284"/>
            <ac:spMk id="26" creationId="{4B396473-0E44-F31B-E735-75B37471407B}"/>
          </ac:spMkLst>
        </pc:spChg>
        <pc:spChg chg="add mod">
          <ac:chgData name="Johnson, Ivan E" userId="S::iejohnson@uiowa.edu::e5289721-07eb-409b-84f6-d834a89557cf" providerId="AD" clId="Web-{5235493E-8FE0-6DE9-55BD-AEBC1D340C40}" dt="2024-03-20T16:32:24.106" v="173" actId="1076"/>
          <ac:spMkLst>
            <pc:docMk/>
            <pc:sldMk cId="2015724231" sldId="284"/>
            <ac:spMk id="28" creationId="{500C25A1-68D5-44B7-D1C7-899AE03F5F8B}"/>
          </ac:spMkLst>
        </pc:spChg>
        <pc:spChg chg="add mod ord">
          <ac:chgData name="Johnson, Ivan E" userId="S::iejohnson@uiowa.edu::e5289721-07eb-409b-84f6-d834a89557cf" providerId="AD" clId="Web-{5235493E-8FE0-6DE9-55BD-AEBC1D340C40}" dt="2024-03-20T16:34:46.297" v="197" actId="14100"/>
          <ac:spMkLst>
            <pc:docMk/>
            <pc:sldMk cId="2015724231" sldId="284"/>
            <ac:spMk id="29" creationId="{5962AA3C-E7EA-EF5A-AE87-7EC7B4B82B55}"/>
          </ac:spMkLst>
        </pc:spChg>
        <pc:spChg chg="add del">
          <ac:chgData name="Johnson, Ivan E" userId="S::iejohnson@uiowa.edu::e5289721-07eb-409b-84f6-d834a89557cf" providerId="AD" clId="Web-{5235493E-8FE0-6DE9-55BD-AEBC1D340C40}" dt="2024-03-20T16:31:00.572" v="151"/>
          <ac:spMkLst>
            <pc:docMk/>
            <pc:sldMk cId="2015724231" sldId="284"/>
            <ac:spMk id="31" creationId="{8C8C1792-A39A-1B55-AE94-463F7C41F7FF}"/>
          </ac:spMkLst>
        </pc:spChg>
        <pc:spChg chg="add del">
          <ac:chgData name="Johnson, Ivan E" userId="S::iejohnson@uiowa.edu::e5289721-07eb-409b-84f6-d834a89557cf" providerId="AD" clId="Web-{5235493E-8FE0-6DE9-55BD-AEBC1D340C40}" dt="2024-03-20T16:32:43.012" v="176"/>
          <ac:spMkLst>
            <pc:docMk/>
            <pc:sldMk cId="2015724231" sldId="284"/>
            <ac:spMk id="35" creationId="{E9A6AEFE-2E41-D517-98E7-09DDE8087E51}"/>
          </ac:spMkLst>
        </pc:spChg>
        <pc:spChg chg="add mod">
          <ac:chgData name="Johnson, Ivan E" userId="S::iejohnson@uiowa.edu::e5289721-07eb-409b-84f6-d834a89557cf" providerId="AD" clId="Web-{5235493E-8FE0-6DE9-55BD-AEBC1D340C40}" dt="2024-03-20T16:33:09.685" v="186" actId="1076"/>
          <ac:spMkLst>
            <pc:docMk/>
            <pc:sldMk cId="2015724231" sldId="284"/>
            <ac:spMk id="36" creationId="{7266A543-250C-082C-B033-9535C19B174C}"/>
          </ac:spMkLst>
        </pc:spChg>
        <pc:spChg chg="add mod">
          <ac:chgData name="Johnson, Ivan E" userId="S::iejohnson@uiowa.edu::e5289721-07eb-409b-84f6-d834a89557cf" providerId="AD" clId="Web-{5235493E-8FE0-6DE9-55BD-AEBC1D340C40}" dt="2024-03-20T16:34:09.624" v="194" actId="1076"/>
          <ac:spMkLst>
            <pc:docMk/>
            <pc:sldMk cId="2015724231" sldId="284"/>
            <ac:spMk id="39" creationId="{B4730AC1-F138-7625-05EF-D485CEBF50BD}"/>
          </ac:spMkLst>
        </pc:spChg>
        <pc:picChg chg="add del mod">
          <ac:chgData name="Johnson, Ivan E" userId="S::iejohnson@uiowa.edu::e5289721-07eb-409b-84f6-d834a89557cf" providerId="AD" clId="Web-{5235493E-8FE0-6DE9-55BD-AEBC1D340C40}" dt="2024-03-20T16:20:12.492" v="28"/>
          <ac:picMkLst>
            <pc:docMk/>
            <pc:sldMk cId="2015724231" sldId="284"/>
            <ac:picMk id="6" creationId="{4A797591-49E4-2258-28DE-7BFD62A8DC42}"/>
          </ac:picMkLst>
        </pc:picChg>
        <pc:picChg chg="add del mod">
          <ac:chgData name="Johnson, Ivan E" userId="S::iejohnson@uiowa.edu::e5289721-07eb-409b-84f6-d834a89557cf" providerId="AD" clId="Web-{5235493E-8FE0-6DE9-55BD-AEBC1D340C40}" dt="2024-03-20T16:23:06.356" v="59"/>
          <ac:picMkLst>
            <pc:docMk/>
            <pc:sldMk cId="2015724231" sldId="284"/>
            <ac:picMk id="9" creationId="{CC7F9ECA-8B9A-5B40-5264-DA7AC7E301B8}"/>
          </ac:picMkLst>
        </pc:picChg>
        <pc:picChg chg="add del mod ord">
          <ac:chgData name="Johnson, Ivan E" userId="S::iejohnson@uiowa.edu::e5289721-07eb-409b-84f6-d834a89557cf" providerId="AD" clId="Web-{5235493E-8FE0-6DE9-55BD-AEBC1D340C40}" dt="2024-03-20T16:22:52.731" v="55"/>
          <ac:picMkLst>
            <pc:docMk/>
            <pc:sldMk cId="2015724231" sldId="284"/>
            <ac:picMk id="17" creationId="{6A10397F-5B02-E3B5-1DA6-451E8CAC3D55}"/>
          </ac:picMkLst>
        </pc:picChg>
        <pc:picChg chg="add mod ord">
          <ac:chgData name="Johnson, Ivan E" userId="S::iejohnson@uiowa.edu::e5289721-07eb-409b-84f6-d834a89557cf" providerId="AD" clId="Web-{5235493E-8FE0-6DE9-55BD-AEBC1D340C40}" dt="2024-03-20T16:30:25.837" v="145" actId="1076"/>
          <ac:picMkLst>
            <pc:docMk/>
            <pc:sldMk cId="2015724231" sldId="284"/>
            <ac:picMk id="20" creationId="{7206A306-626A-37F3-6292-87371C4B1CB4}"/>
          </ac:picMkLst>
        </pc:picChg>
        <pc:cxnChg chg="add mod">
          <ac:chgData name="Johnson, Ivan E" userId="S::iejohnson@uiowa.edu::e5289721-07eb-409b-84f6-d834a89557cf" providerId="AD" clId="Web-{5235493E-8FE0-6DE9-55BD-AEBC1D340C40}" dt="2024-03-20T16:19:54.195" v="22" actId="1076"/>
          <ac:cxnSpMkLst>
            <pc:docMk/>
            <pc:sldMk cId="2015724231" sldId="284"/>
            <ac:cxnSpMk id="5" creationId="{84A21450-B723-44E9-F1CE-9498E13E6104}"/>
          </ac:cxnSpMkLst>
        </pc:cxnChg>
        <pc:cxnChg chg="add del mod">
          <ac:chgData name="Johnson, Ivan E" userId="S::iejohnson@uiowa.edu::e5289721-07eb-409b-84f6-d834a89557cf" providerId="AD" clId="Web-{5235493E-8FE0-6DE9-55BD-AEBC1D340C40}" dt="2024-03-20T16:22:06.355" v="46"/>
          <ac:cxnSpMkLst>
            <pc:docMk/>
            <pc:sldMk cId="2015724231" sldId="284"/>
            <ac:cxnSpMk id="10" creationId="{943E0AEB-B250-593A-2D03-A0A4BECA887D}"/>
          </ac:cxnSpMkLst>
        </pc:cxnChg>
        <pc:cxnChg chg="add del mod">
          <ac:chgData name="Johnson, Ivan E" userId="S::iejohnson@uiowa.edu::e5289721-07eb-409b-84f6-d834a89557cf" providerId="AD" clId="Web-{5235493E-8FE0-6DE9-55BD-AEBC1D340C40}" dt="2024-03-20T16:22:58.747" v="58"/>
          <ac:cxnSpMkLst>
            <pc:docMk/>
            <pc:sldMk cId="2015724231" sldId="284"/>
            <ac:cxnSpMk id="11" creationId="{A42E4F4D-3695-F6DD-92D7-0A43C2CD3F67}"/>
          </ac:cxnSpMkLst>
        </pc:cxnChg>
        <pc:cxnChg chg="add mod ord">
          <ac:chgData name="Johnson, Ivan E" userId="S::iejohnson@uiowa.edu::e5289721-07eb-409b-84f6-d834a89557cf" providerId="AD" clId="Web-{5235493E-8FE0-6DE9-55BD-AEBC1D340C40}" dt="2024-03-20T16:24:16.577" v="80" actId="14100"/>
          <ac:cxnSpMkLst>
            <pc:docMk/>
            <pc:sldMk cId="2015724231" sldId="284"/>
            <ac:cxnSpMk id="12" creationId="{B34F801D-C378-2CE1-A9AB-0115E7B46BF1}"/>
          </ac:cxnSpMkLst>
        </pc:cxnChg>
        <pc:cxnChg chg="add del mod">
          <ac:chgData name="Johnson, Ivan E" userId="S::iejohnson@uiowa.edu::e5289721-07eb-409b-84f6-d834a89557cf" providerId="AD" clId="Web-{5235493E-8FE0-6DE9-55BD-AEBC1D340C40}" dt="2024-03-20T16:23:26.982" v="67"/>
          <ac:cxnSpMkLst>
            <pc:docMk/>
            <pc:sldMk cId="2015724231" sldId="284"/>
            <ac:cxnSpMk id="21" creationId="{52F4DEFF-CEC3-D3EF-D20F-B67EB5CB8519}"/>
          </ac:cxnSpMkLst>
        </pc:cxnChg>
        <pc:cxnChg chg="add mod">
          <ac:chgData name="Johnson, Ivan E" userId="S::iejohnson@uiowa.edu::e5289721-07eb-409b-84f6-d834a89557cf" providerId="AD" clId="Web-{5235493E-8FE0-6DE9-55BD-AEBC1D340C40}" dt="2024-03-20T16:23:34.545" v="69" actId="1076"/>
          <ac:cxnSpMkLst>
            <pc:docMk/>
            <pc:sldMk cId="2015724231" sldId="284"/>
            <ac:cxnSpMk id="22" creationId="{52F4DEFF-CEC3-D3EF-D20F-B67EB5CB8519}"/>
          </ac:cxnSpMkLst>
        </pc:cxnChg>
        <pc:cxnChg chg="add del mod">
          <ac:chgData name="Johnson, Ivan E" userId="S::iejohnson@uiowa.edu::e5289721-07eb-409b-84f6-d834a89557cf" providerId="AD" clId="Web-{5235493E-8FE0-6DE9-55BD-AEBC1D340C40}" dt="2024-03-20T16:24:10.296" v="79"/>
          <ac:cxnSpMkLst>
            <pc:docMk/>
            <pc:sldMk cId="2015724231" sldId="284"/>
            <ac:cxnSpMk id="23" creationId="{343C9786-51BD-E37C-E6EC-7A6D0974DDA5}"/>
          </ac:cxnSpMkLst>
        </pc:cxnChg>
        <pc:cxnChg chg="add del mod">
          <ac:chgData name="Johnson, Ivan E" userId="S::iejohnson@uiowa.edu::e5289721-07eb-409b-84f6-d834a89557cf" providerId="AD" clId="Web-{5235493E-8FE0-6DE9-55BD-AEBC1D340C40}" dt="2024-03-20T16:30:12.899" v="142"/>
          <ac:cxnSpMkLst>
            <pc:docMk/>
            <pc:sldMk cId="2015724231" sldId="284"/>
            <ac:cxnSpMk id="27" creationId="{0782B4FD-9F3C-31A6-57CF-961F999F4AA9}"/>
          </ac:cxnSpMkLst>
        </pc:cxnChg>
        <pc:cxnChg chg="add del">
          <ac:chgData name="Johnson, Ivan E" userId="S::iejohnson@uiowa.edu::e5289721-07eb-409b-84f6-d834a89557cf" providerId="AD" clId="Web-{5235493E-8FE0-6DE9-55BD-AEBC1D340C40}" dt="2024-03-20T16:30:26.790" v="146"/>
          <ac:cxnSpMkLst>
            <pc:docMk/>
            <pc:sldMk cId="2015724231" sldId="284"/>
            <ac:cxnSpMk id="30" creationId="{49071F83-4DB7-7CE8-EBBB-D0572939986F}"/>
          </ac:cxnSpMkLst>
        </pc:cxnChg>
        <pc:cxnChg chg="add del mod">
          <ac:chgData name="Johnson, Ivan E" userId="S::iejohnson@uiowa.edu::e5289721-07eb-409b-84f6-d834a89557cf" providerId="AD" clId="Web-{5235493E-8FE0-6DE9-55BD-AEBC1D340C40}" dt="2024-03-20T16:31:42.355" v="162"/>
          <ac:cxnSpMkLst>
            <pc:docMk/>
            <pc:sldMk cId="2015724231" sldId="284"/>
            <ac:cxnSpMk id="32" creationId="{4E6355EA-7C21-8EDA-2D12-1BAED1F66FFF}"/>
          </ac:cxnSpMkLst>
        </pc:cxnChg>
        <pc:cxnChg chg="add mod">
          <ac:chgData name="Johnson, Ivan E" userId="S::iejohnson@uiowa.edu::e5289721-07eb-409b-84f6-d834a89557cf" providerId="AD" clId="Web-{5235493E-8FE0-6DE9-55BD-AEBC1D340C40}" dt="2024-03-20T16:34:32.173" v="195" actId="14100"/>
          <ac:cxnSpMkLst>
            <pc:docMk/>
            <pc:sldMk cId="2015724231" sldId="284"/>
            <ac:cxnSpMk id="33" creationId="{E539E731-46FF-F94F-140D-AB9BEE5C4BAB}"/>
          </ac:cxnSpMkLst>
        </pc:cxnChg>
        <pc:cxnChg chg="add mod">
          <ac:chgData name="Johnson, Ivan E" userId="S::iejohnson@uiowa.edu::e5289721-07eb-409b-84f6-d834a89557cf" providerId="AD" clId="Web-{5235493E-8FE0-6DE9-55BD-AEBC1D340C40}" dt="2024-03-20T16:34:50.250" v="198" actId="1076"/>
          <ac:cxnSpMkLst>
            <pc:docMk/>
            <pc:sldMk cId="2015724231" sldId="284"/>
            <ac:cxnSpMk id="34" creationId="{29CE4BDE-874D-151D-545B-F775FE9DB996}"/>
          </ac:cxnSpMkLst>
        </pc:cxnChg>
        <pc:cxnChg chg="add mod">
          <ac:chgData name="Johnson, Ivan E" userId="S::iejohnson@uiowa.edu::e5289721-07eb-409b-84f6-d834a89557cf" providerId="AD" clId="Web-{5235493E-8FE0-6DE9-55BD-AEBC1D340C40}" dt="2024-03-20T16:34:58.032" v="199" actId="14100"/>
          <ac:cxnSpMkLst>
            <pc:docMk/>
            <pc:sldMk cId="2015724231" sldId="284"/>
            <ac:cxnSpMk id="37" creationId="{2C783121-E49F-DBF4-B416-0661058C8C39}"/>
          </ac:cxnSpMkLst>
        </pc:cxnChg>
      </pc:sldChg>
    </pc:docChg>
  </pc:docChgLst>
  <pc:docChgLst>
    <pc:chgData name="Brzus, Michal" userId="S::mbrzus@uiowa.edu::dba46872-ba84-4be5-8839-78828e31737b" providerId="AD" clId="Web-{F167981E-EF48-94A4-1991-740BD6B9E3F3}"/>
    <pc:docChg chg="modSld">
      <pc:chgData name="Brzus, Michal" userId="S::mbrzus@uiowa.edu::dba46872-ba84-4be5-8839-78828e31737b" providerId="AD" clId="Web-{F167981E-EF48-94A4-1991-740BD6B9E3F3}" dt="2024-03-20T16:16:19.272" v="208"/>
      <pc:docMkLst>
        <pc:docMk/>
      </pc:docMkLst>
      <pc:sldChg chg="modSp">
        <pc:chgData name="Brzus, Michal" userId="S::mbrzus@uiowa.edu::dba46872-ba84-4be5-8839-78828e31737b" providerId="AD" clId="Web-{F167981E-EF48-94A4-1991-740BD6B9E3F3}" dt="2024-03-20T16:07:45.178" v="200" actId="20577"/>
        <pc:sldMkLst>
          <pc:docMk/>
          <pc:sldMk cId="1336364311" sldId="265"/>
        </pc:sldMkLst>
        <pc:spChg chg="mod">
          <ac:chgData name="Brzus, Michal" userId="S::mbrzus@uiowa.edu::dba46872-ba84-4be5-8839-78828e31737b" providerId="AD" clId="Web-{F167981E-EF48-94A4-1991-740BD6B9E3F3}" dt="2024-03-20T16:07:45.178" v="200" actId="20577"/>
          <ac:spMkLst>
            <pc:docMk/>
            <pc:sldMk cId="1336364311" sldId="265"/>
            <ac:spMk id="4" creationId="{EB847888-FC91-19D7-9E50-A10723889372}"/>
          </ac:spMkLst>
        </pc:spChg>
      </pc:sldChg>
      <pc:sldChg chg="addSp modSp addAnim modAnim">
        <pc:chgData name="Brzus, Michal" userId="S::mbrzus@uiowa.edu::dba46872-ba84-4be5-8839-78828e31737b" providerId="AD" clId="Web-{F167981E-EF48-94A4-1991-740BD6B9E3F3}" dt="2024-03-20T16:16:19.272" v="208"/>
        <pc:sldMkLst>
          <pc:docMk/>
          <pc:sldMk cId="1591883789" sldId="272"/>
        </pc:sldMkLst>
        <pc:picChg chg="add mod">
          <ac:chgData name="Brzus, Michal" userId="S::mbrzus@uiowa.edu::dba46872-ba84-4be5-8839-78828e31737b" providerId="AD" clId="Web-{F167981E-EF48-94A4-1991-740BD6B9E3F3}" dt="2024-03-20T16:15:31.130" v="204" actId="1076"/>
          <ac:picMkLst>
            <pc:docMk/>
            <pc:sldMk cId="1591883789" sldId="272"/>
            <ac:picMk id="4" creationId="{873CC189-2322-C8F2-CFC1-1672BD1F0F24}"/>
          </ac:picMkLst>
        </pc:picChg>
      </pc:sldChg>
    </pc:docChg>
  </pc:docChgLst>
  <pc:docChgLst>
    <pc:chgData name="Powers, Audrey" userId="S::apowers4@uiowa.edu::91940f15-08ec-40e1-9d05-aa44b2c83092" providerId="AD" clId="Web-{C9DAD826-0053-CECC-E90B-08C20F60F3CD}"/>
    <pc:docChg chg="addSld modSld sldOrd">
      <pc:chgData name="Powers, Audrey" userId="S::apowers4@uiowa.edu::91940f15-08ec-40e1-9d05-aa44b2c83092" providerId="AD" clId="Web-{C9DAD826-0053-CECC-E90B-08C20F60F3CD}" dt="2024-03-20T16:22:58.067" v="541" actId="1076"/>
      <pc:docMkLst>
        <pc:docMk/>
      </pc:docMkLst>
      <pc:sldChg chg="modSp">
        <pc:chgData name="Powers, Audrey" userId="S::apowers4@uiowa.edu::91940f15-08ec-40e1-9d05-aa44b2c83092" providerId="AD" clId="Web-{C9DAD826-0053-CECC-E90B-08C20F60F3CD}" dt="2024-03-20T13:52:42.585" v="9"/>
        <pc:sldMkLst>
          <pc:docMk/>
          <pc:sldMk cId="109857222" sldId="256"/>
        </pc:sldMkLst>
        <pc:spChg chg="mod">
          <ac:chgData name="Powers, Audrey" userId="S::apowers4@uiowa.edu::91940f15-08ec-40e1-9d05-aa44b2c83092" providerId="AD" clId="Web-{C9DAD826-0053-CECC-E90B-08C20F60F3CD}" dt="2024-03-20T13:52:42.585" v="9"/>
          <ac:spMkLst>
            <pc:docMk/>
            <pc:sldMk cId="109857222" sldId="256"/>
            <ac:spMk id="9" creationId="{985A7375-E3AF-4F5C-85AE-17E8832952CA}"/>
          </ac:spMkLst>
        </pc:spChg>
        <pc:spChg chg="mod">
          <ac:chgData name="Powers, Audrey" userId="S::apowers4@uiowa.edu::91940f15-08ec-40e1-9d05-aa44b2c83092" providerId="AD" clId="Web-{C9DAD826-0053-CECC-E90B-08C20F60F3CD}" dt="2024-03-20T13:52:42.585" v="7"/>
          <ac:spMkLst>
            <pc:docMk/>
            <pc:sldMk cId="109857222" sldId="256"/>
            <ac:spMk id="11" creationId="{C8B8394C-136F-4E05-A002-D93A5E79CD50}"/>
          </ac:spMkLst>
        </pc:spChg>
        <pc:spChg chg="mod">
          <ac:chgData name="Powers, Audrey" userId="S::apowers4@uiowa.edu::91940f15-08ec-40e1-9d05-aa44b2c83092" providerId="AD" clId="Web-{C9DAD826-0053-CECC-E90B-08C20F60F3CD}" dt="2024-03-20T13:52:42.585" v="8"/>
          <ac:spMkLst>
            <pc:docMk/>
            <pc:sldMk cId="109857222" sldId="256"/>
            <ac:spMk id="23" creationId="{F0307F65-8304-4FA8-A841-D4D7625411BE}"/>
          </ac:spMkLst>
        </pc:spChg>
      </pc:sldChg>
      <pc:sldChg chg="modSp">
        <pc:chgData name="Powers, Audrey" userId="S::apowers4@uiowa.edu::91940f15-08ec-40e1-9d05-aa44b2c83092" providerId="AD" clId="Web-{C9DAD826-0053-CECC-E90B-08C20F60F3CD}" dt="2024-03-20T16:22:58.067" v="541" actId="1076"/>
        <pc:sldMkLst>
          <pc:docMk/>
          <pc:sldMk cId="1182209641" sldId="259"/>
        </pc:sldMkLst>
        <pc:spChg chg="mod">
          <ac:chgData name="Powers, Audrey" userId="S::apowers4@uiowa.edu::91940f15-08ec-40e1-9d05-aa44b2c83092" providerId="AD" clId="Web-{C9DAD826-0053-CECC-E90B-08C20F60F3CD}" dt="2024-03-20T16:22:58.067" v="541" actId="1076"/>
          <ac:spMkLst>
            <pc:docMk/>
            <pc:sldMk cId="1182209641" sldId="259"/>
            <ac:spMk id="3" creationId="{9180B4BC-C36C-901E-80E5-5F24F5EADE78}"/>
          </ac:spMkLst>
        </pc:spChg>
      </pc:sldChg>
      <pc:sldChg chg="mod setBg">
        <pc:chgData name="Powers, Audrey" userId="S::apowers4@uiowa.edu::91940f15-08ec-40e1-9d05-aa44b2c83092" providerId="AD" clId="Web-{C9DAD826-0053-CECC-E90B-08C20F60F3CD}" dt="2024-03-20T13:53:01.711" v="11"/>
        <pc:sldMkLst>
          <pc:docMk/>
          <pc:sldMk cId="1337499863" sldId="263"/>
        </pc:sldMkLst>
      </pc:sldChg>
      <pc:sldChg chg="addSp delSp modSp mod setBg">
        <pc:chgData name="Powers, Audrey" userId="S::apowers4@uiowa.edu::91940f15-08ec-40e1-9d05-aa44b2c83092" providerId="AD" clId="Web-{C9DAD826-0053-CECC-E90B-08C20F60F3CD}" dt="2024-03-20T15:10:47.338" v="475" actId="20577"/>
        <pc:sldMkLst>
          <pc:docMk/>
          <pc:sldMk cId="3704978328" sldId="264"/>
        </pc:sldMkLst>
        <pc:spChg chg="mod">
          <ac:chgData name="Powers, Audrey" userId="S::apowers4@uiowa.edu::91940f15-08ec-40e1-9d05-aa44b2c83092" providerId="AD" clId="Web-{C9DAD826-0053-CECC-E90B-08C20F60F3CD}" dt="2024-03-20T14:01:02.580" v="82"/>
          <ac:spMkLst>
            <pc:docMk/>
            <pc:sldMk cId="3704978328" sldId="264"/>
            <ac:spMk id="2" creationId="{E6FCC2C1-3334-ABB3-0841-9E1DD90C9186}"/>
          </ac:spMkLst>
        </pc:spChg>
        <pc:spChg chg="mod">
          <ac:chgData name="Powers, Audrey" userId="S::apowers4@uiowa.edu::91940f15-08ec-40e1-9d05-aa44b2c83092" providerId="AD" clId="Web-{C9DAD826-0053-CECC-E90B-08C20F60F3CD}" dt="2024-03-20T15:10:47.338" v="475" actId="20577"/>
          <ac:spMkLst>
            <pc:docMk/>
            <pc:sldMk cId="3704978328" sldId="264"/>
            <ac:spMk id="3" creationId="{35A50235-DF81-A919-58C1-566090D1D34D}"/>
          </ac:spMkLst>
        </pc:spChg>
        <pc:spChg chg="add">
          <ac:chgData name="Powers, Audrey" userId="S::apowers4@uiowa.edu::91940f15-08ec-40e1-9d05-aa44b2c83092" providerId="AD" clId="Web-{C9DAD826-0053-CECC-E90B-08C20F60F3CD}" dt="2024-03-20T14:01:02.580" v="82"/>
          <ac:spMkLst>
            <pc:docMk/>
            <pc:sldMk cId="3704978328" sldId="264"/>
            <ac:spMk id="8" creationId="{907EF6B7-1338-4443-8C46-6A318D952DFD}"/>
          </ac:spMkLst>
        </pc:spChg>
        <pc:spChg chg="add">
          <ac:chgData name="Powers, Audrey" userId="S::apowers4@uiowa.edu::91940f15-08ec-40e1-9d05-aa44b2c83092" providerId="AD" clId="Web-{C9DAD826-0053-CECC-E90B-08C20F60F3CD}" dt="2024-03-20T14:01:02.580" v="82"/>
          <ac:spMkLst>
            <pc:docMk/>
            <pc:sldMk cId="3704978328" sldId="264"/>
            <ac:spMk id="10" creationId="{DAAE4CDD-124C-4DCF-9584-B6033B545DD5}"/>
          </ac:spMkLst>
        </pc:spChg>
        <pc:spChg chg="add del">
          <ac:chgData name="Powers, Audrey" userId="S::apowers4@uiowa.edu::91940f15-08ec-40e1-9d05-aa44b2c83092" providerId="AD" clId="Web-{C9DAD826-0053-CECC-E90B-08C20F60F3CD}" dt="2024-03-20T14:01:12.268" v="83"/>
          <ac:spMkLst>
            <pc:docMk/>
            <pc:sldMk cId="3704978328" sldId="264"/>
            <ac:spMk id="12" creationId="{081E4A58-353D-44AE-B2FC-2A74E2E400F7}"/>
          </ac:spMkLst>
        </pc:spChg>
      </pc:sldChg>
      <pc:sldChg chg="modSp">
        <pc:chgData name="Powers, Audrey" userId="S::apowers4@uiowa.edu::91940f15-08ec-40e1-9d05-aa44b2c83092" providerId="AD" clId="Web-{C9DAD826-0053-CECC-E90B-08C20F60F3CD}" dt="2024-03-20T15:18:19.847" v="500" actId="20577"/>
        <pc:sldMkLst>
          <pc:docMk/>
          <pc:sldMk cId="1336364311" sldId="265"/>
        </pc:sldMkLst>
        <pc:spChg chg="mod">
          <ac:chgData name="Powers, Audrey" userId="S::apowers4@uiowa.edu::91940f15-08ec-40e1-9d05-aa44b2c83092" providerId="AD" clId="Web-{C9DAD826-0053-CECC-E90B-08C20F60F3CD}" dt="2024-03-20T15:18:19.847" v="500" actId="20577"/>
          <ac:spMkLst>
            <pc:docMk/>
            <pc:sldMk cId="1336364311" sldId="265"/>
            <ac:spMk id="428" creationId="{90A369E7-73EF-48EF-4305-CC0CE89CDE35}"/>
          </ac:spMkLst>
        </pc:spChg>
      </pc:sldChg>
      <pc:sldChg chg="addSp modSp mod setBg">
        <pc:chgData name="Powers, Audrey" userId="S::apowers4@uiowa.edu::91940f15-08ec-40e1-9d05-aa44b2c83092" providerId="AD" clId="Web-{C9DAD826-0053-CECC-E90B-08C20F60F3CD}" dt="2024-03-20T15:19:41.255" v="503" actId="20577"/>
        <pc:sldMkLst>
          <pc:docMk/>
          <pc:sldMk cId="2852893913" sldId="266"/>
        </pc:sldMkLst>
        <pc:spChg chg="mod">
          <ac:chgData name="Powers, Audrey" userId="S::apowers4@uiowa.edu::91940f15-08ec-40e1-9d05-aa44b2c83092" providerId="AD" clId="Web-{C9DAD826-0053-CECC-E90B-08C20F60F3CD}" dt="2024-03-20T15:19:41.255" v="503" actId="20577"/>
          <ac:spMkLst>
            <pc:docMk/>
            <pc:sldMk cId="2852893913" sldId="266"/>
            <ac:spMk id="2" creationId="{429E3D5F-6D3A-563C-14BA-AAEF89E10368}"/>
          </ac:spMkLst>
        </pc:spChg>
        <pc:spChg chg="mod">
          <ac:chgData name="Powers, Audrey" userId="S::apowers4@uiowa.edu::91940f15-08ec-40e1-9d05-aa44b2c83092" providerId="AD" clId="Web-{C9DAD826-0053-CECC-E90B-08C20F60F3CD}" dt="2024-03-20T15:19:31.411" v="501"/>
          <ac:spMkLst>
            <pc:docMk/>
            <pc:sldMk cId="2852893913" sldId="266"/>
            <ac:spMk id="3" creationId="{3EB6B7C0-0123-8A86-D7AC-AA86687DB82F}"/>
          </ac:spMkLst>
        </pc:spChg>
        <pc:spChg chg="add">
          <ac:chgData name="Powers, Audrey" userId="S::apowers4@uiowa.edu::91940f15-08ec-40e1-9d05-aa44b2c83092" providerId="AD" clId="Web-{C9DAD826-0053-CECC-E90B-08C20F60F3CD}" dt="2024-03-20T15:19:31.411" v="501"/>
          <ac:spMkLst>
            <pc:docMk/>
            <pc:sldMk cId="2852893913" sldId="266"/>
            <ac:spMk id="8" creationId="{907EF6B7-1338-4443-8C46-6A318D952DFD}"/>
          </ac:spMkLst>
        </pc:spChg>
        <pc:spChg chg="add">
          <ac:chgData name="Powers, Audrey" userId="S::apowers4@uiowa.edu::91940f15-08ec-40e1-9d05-aa44b2c83092" providerId="AD" clId="Web-{C9DAD826-0053-CECC-E90B-08C20F60F3CD}" dt="2024-03-20T15:19:31.411" v="501"/>
          <ac:spMkLst>
            <pc:docMk/>
            <pc:sldMk cId="2852893913" sldId="266"/>
            <ac:spMk id="10" creationId="{DAAE4CDD-124C-4DCF-9584-B6033B545DD5}"/>
          </ac:spMkLst>
        </pc:spChg>
        <pc:spChg chg="add">
          <ac:chgData name="Powers, Audrey" userId="S::apowers4@uiowa.edu::91940f15-08ec-40e1-9d05-aa44b2c83092" providerId="AD" clId="Web-{C9DAD826-0053-CECC-E90B-08C20F60F3CD}" dt="2024-03-20T15:19:31.411" v="501"/>
          <ac:spMkLst>
            <pc:docMk/>
            <pc:sldMk cId="2852893913" sldId="266"/>
            <ac:spMk id="12" creationId="{081E4A58-353D-44AE-B2FC-2A74E2E400F7}"/>
          </ac:spMkLst>
        </pc:spChg>
      </pc:sldChg>
      <pc:sldChg chg="modSp">
        <pc:chgData name="Powers, Audrey" userId="S::apowers4@uiowa.edu::91940f15-08ec-40e1-9d05-aa44b2c83092" providerId="AD" clId="Web-{C9DAD826-0053-CECC-E90B-08C20F60F3CD}" dt="2024-03-20T15:20:13.303" v="505" actId="14100"/>
        <pc:sldMkLst>
          <pc:docMk/>
          <pc:sldMk cId="2636246104" sldId="267"/>
        </pc:sldMkLst>
        <pc:spChg chg="mod">
          <ac:chgData name="Powers, Audrey" userId="S::apowers4@uiowa.edu::91940f15-08ec-40e1-9d05-aa44b2c83092" providerId="AD" clId="Web-{C9DAD826-0053-CECC-E90B-08C20F60F3CD}" dt="2024-03-20T15:20:13.303" v="505" actId="14100"/>
          <ac:spMkLst>
            <pc:docMk/>
            <pc:sldMk cId="2636246104" sldId="267"/>
            <ac:spMk id="147" creationId="{3FA632DA-78C7-27D4-EA55-F4584329B874}"/>
          </ac:spMkLst>
        </pc:spChg>
      </pc:sldChg>
      <pc:sldChg chg="ord">
        <pc:chgData name="Powers, Audrey" userId="S::apowers4@uiowa.edu::91940f15-08ec-40e1-9d05-aa44b2c83092" providerId="AD" clId="Web-{C9DAD826-0053-CECC-E90B-08C20F60F3CD}" dt="2024-03-20T15:28:05.609" v="507"/>
        <pc:sldMkLst>
          <pc:docMk/>
          <pc:sldMk cId="2585265827" sldId="270"/>
        </pc:sldMkLst>
      </pc:sldChg>
      <pc:sldChg chg="delSp modSp delAnim">
        <pc:chgData name="Powers, Audrey" userId="S::apowers4@uiowa.edu::91940f15-08ec-40e1-9d05-aa44b2c83092" providerId="AD" clId="Web-{C9DAD826-0053-CECC-E90B-08C20F60F3CD}" dt="2024-03-20T16:18:24.202" v="535"/>
        <pc:sldMkLst>
          <pc:docMk/>
          <pc:sldMk cId="1591883789" sldId="272"/>
        </pc:sldMkLst>
        <pc:spChg chg="mod">
          <ac:chgData name="Powers, Audrey" userId="S::apowers4@uiowa.edu::91940f15-08ec-40e1-9d05-aa44b2c83092" providerId="AD" clId="Web-{C9DAD826-0053-CECC-E90B-08C20F60F3CD}" dt="2024-03-20T15:10:28.009" v="473" actId="1076"/>
          <ac:spMkLst>
            <pc:docMk/>
            <pc:sldMk cId="1591883789" sldId="272"/>
            <ac:spMk id="3" creationId="{A7FD2962-935F-E79A-BD56-A5A7A3CD7DC4}"/>
          </ac:spMkLst>
        </pc:spChg>
        <pc:picChg chg="del">
          <ac:chgData name="Powers, Audrey" userId="S::apowers4@uiowa.edu::91940f15-08ec-40e1-9d05-aa44b2c83092" providerId="AD" clId="Web-{C9DAD826-0053-CECC-E90B-08C20F60F3CD}" dt="2024-03-20T16:18:24.202" v="535"/>
          <ac:picMkLst>
            <pc:docMk/>
            <pc:sldMk cId="1591883789" sldId="272"/>
            <ac:picMk id="4" creationId="{873CC189-2322-C8F2-CFC1-1672BD1F0F24}"/>
          </ac:picMkLst>
        </pc:picChg>
      </pc:sldChg>
      <pc:sldChg chg="delSp modSp">
        <pc:chgData name="Powers, Audrey" userId="S::apowers4@uiowa.edu::91940f15-08ec-40e1-9d05-aa44b2c83092" providerId="AD" clId="Web-{C9DAD826-0053-CECC-E90B-08C20F60F3CD}" dt="2024-03-20T15:51:12.153" v="532" actId="1076"/>
        <pc:sldMkLst>
          <pc:docMk/>
          <pc:sldMk cId="2646477861" sldId="274"/>
        </pc:sldMkLst>
        <pc:spChg chg="mod">
          <ac:chgData name="Powers, Audrey" userId="S::apowers4@uiowa.edu::91940f15-08ec-40e1-9d05-aa44b2c83092" providerId="AD" clId="Web-{C9DAD826-0053-CECC-E90B-08C20F60F3CD}" dt="2024-03-20T15:51:12.153" v="532" actId="1076"/>
          <ac:spMkLst>
            <pc:docMk/>
            <pc:sldMk cId="2646477861" sldId="274"/>
            <ac:spMk id="3" creationId="{998ECEC7-9A0F-5848-84E5-EE2FA683CCA1}"/>
          </ac:spMkLst>
        </pc:spChg>
        <pc:spChg chg="del">
          <ac:chgData name="Powers, Audrey" userId="S::apowers4@uiowa.edu::91940f15-08ec-40e1-9d05-aa44b2c83092" providerId="AD" clId="Web-{C9DAD826-0053-CECC-E90B-08C20F60F3CD}" dt="2024-03-20T15:38:17.762" v="520"/>
          <ac:spMkLst>
            <pc:docMk/>
            <pc:sldMk cId="2646477861" sldId="274"/>
            <ac:spMk id="12" creationId="{081E4A58-353D-44AE-B2FC-2A74E2E400F7}"/>
          </ac:spMkLst>
        </pc:spChg>
      </pc:sldChg>
      <pc:sldChg chg="modSp new">
        <pc:chgData name="Powers, Audrey" userId="S::apowers4@uiowa.edu::91940f15-08ec-40e1-9d05-aa44b2c83092" providerId="AD" clId="Web-{C9DAD826-0053-CECC-E90B-08C20F60F3CD}" dt="2024-03-20T14:58:17.682" v="377" actId="20577"/>
        <pc:sldMkLst>
          <pc:docMk/>
          <pc:sldMk cId="2833397156" sldId="277"/>
        </pc:sldMkLst>
        <pc:spChg chg="mod">
          <ac:chgData name="Powers, Audrey" userId="S::apowers4@uiowa.edu::91940f15-08ec-40e1-9d05-aa44b2c83092" providerId="AD" clId="Web-{C9DAD826-0053-CECC-E90B-08C20F60F3CD}" dt="2024-03-20T14:57:38.353" v="375" actId="20577"/>
          <ac:spMkLst>
            <pc:docMk/>
            <pc:sldMk cId="2833397156" sldId="277"/>
            <ac:spMk id="2" creationId="{3B87E541-1E99-A217-6D40-0F6E94991148}"/>
          </ac:spMkLst>
        </pc:spChg>
        <pc:spChg chg="mod">
          <ac:chgData name="Powers, Audrey" userId="S::apowers4@uiowa.edu::91940f15-08ec-40e1-9d05-aa44b2c83092" providerId="AD" clId="Web-{C9DAD826-0053-CECC-E90B-08C20F60F3CD}" dt="2024-03-20T14:58:17.682" v="377" actId="20577"/>
          <ac:spMkLst>
            <pc:docMk/>
            <pc:sldMk cId="2833397156" sldId="277"/>
            <ac:spMk id="3" creationId="{8DB99CF6-5A46-C059-0A0A-6E67EA85D01F}"/>
          </ac:spMkLst>
        </pc:spChg>
      </pc:sldChg>
      <pc:sldChg chg="modSp">
        <pc:chgData name="Powers, Audrey" userId="S::apowers4@uiowa.edu::91940f15-08ec-40e1-9d05-aa44b2c83092" providerId="AD" clId="Web-{C9DAD826-0053-CECC-E90B-08C20F60F3CD}" dt="2024-03-20T16:18:21.093" v="534" actId="1076"/>
        <pc:sldMkLst>
          <pc:docMk/>
          <pc:sldMk cId="2590988382" sldId="278"/>
        </pc:sldMkLst>
        <pc:spChg chg="mod">
          <ac:chgData name="Powers, Audrey" userId="S::apowers4@uiowa.edu::91940f15-08ec-40e1-9d05-aa44b2c83092" providerId="AD" clId="Web-{C9DAD826-0053-CECC-E90B-08C20F60F3CD}" dt="2024-03-20T16:18:17.468" v="533" actId="1076"/>
          <ac:spMkLst>
            <pc:docMk/>
            <pc:sldMk cId="2590988382" sldId="278"/>
            <ac:spMk id="2" creationId="{51686C51-7296-95BE-E447-0DB28520844A}"/>
          </ac:spMkLst>
        </pc:spChg>
        <pc:spChg chg="mod">
          <ac:chgData name="Powers, Audrey" userId="S::apowers4@uiowa.edu::91940f15-08ec-40e1-9d05-aa44b2c83092" providerId="AD" clId="Web-{C9DAD826-0053-CECC-E90B-08C20F60F3CD}" dt="2024-03-20T16:18:21.093" v="534" actId="1076"/>
          <ac:spMkLst>
            <pc:docMk/>
            <pc:sldMk cId="2590988382" sldId="278"/>
            <ac:spMk id="21" creationId="{48D4FCD7-EAAE-9FB2-CC8B-FEBE4AE35F9C}"/>
          </ac:spMkLst>
        </pc:spChg>
      </pc:sldChg>
      <pc:sldChg chg="modSp">
        <pc:chgData name="Powers, Audrey" userId="S::apowers4@uiowa.edu::91940f15-08ec-40e1-9d05-aa44b2c83092" providerId="AD" clId="Web-{C9DAD826-0053-CECC-E90B-08C20F60F3CD}" dt="2024-03-20T15:50:13.637" v="529" actId="20577"/>
        <pc:sldMkLst>
          <pc:docMk/>
          <pc:sldMk cId="640072242" sldId="280"/>
        </pc:sldMkLst>
        <pc:spChg chg="mod">
          <ac:chgData name="Powers, Audrey" userId="S::apowers4@uiowa.edu::91940f15-08ec-40e1-9d05-aa44b2c83092" providerId="AD" clId="Web-{C9DAD826-0053-CECC-E90B-08C20F60F3CD}" dt="2024-03-20T15:50:13.637" v="529" actId="20577"/>
          <ac:spMkLst>
            <pc:docMk/>
            <pc:sldMk cId="640072242" sldId="280"/>
            <ac:spMk id="6" creationId="{13D456FA-647A-1560-88E7-9CFE560FE03E}"/>
          </ac:spMkLst>
        </pc:spChg>
      </pc:sldChg>
      <pc:sldChg chg="modSp">
        <pc:chgData name="Powers, Audrey" userId="S::apowers4@uiowa.edu::91940f15-08ec-40e1-9d05-aa44b2c83092" providerId="AD" clId="Web-{C9DAD826-0053-CECC-E90B-08C20F60F3CD}" dt="2024-03-20T15:50:45.372" v="531" actId="20577"/>
        <pc:sldMkLst>
          <pc:docMk/>
          <pc:sldMk cId="1672020369" sldId="282"/>
        </pc:sldMkLst>
        <pc:spChg chg="mod">
          <ac:chgData name="Powers, Audrey" userId="S::apowers4@uiowa.edu::91940f15-08ec-40e1-9d05-aa44b2c83092" providerId="AD" clId="Web-{C9DAD826-0053-CECC-E90B-08C20F60F3CD}" dt="2024-03-20T15:50:45.372" v="531" actId="20577"/>
          <ac:spMkLst>
            <pc:docMk/>
            <pc:sldMk cId="1672020369" sldId="282"/>
            <ac:spMk id="2" creationId="{39016C71-719F-56A8-9DA7-EB40AD7FA792}"/>
          </ac:spMkLst>
        </pc:spChg>
      </pc:sldChg>
    </pc:docChg>
  </pc:docChgLst>
  <pc:docChgLst>
    <pc:chgData name="Morris, Zachary J" userId="S::zjmorris@uiowa.edu::f59b3886-b5c8-4df4-8bbb-f9d947868c93" providerId="AD" clId="Web-{2B4E59AD-2164-8BB4-CDF0-E72B168FA97D}"/>
    <pc:docChg chg="delSld modSld sldOrd">
      <pc:chgData name="Morris, Zachary J" userId="S::zjmorris@uiowa.edu::f59b3886-b5c8-4df4-8bbb-f9d947868c93" providerId="AD" clId="Web-{2B4E59AD-2164-8BB4-CDF0-E72B168FA97D}" dt="2024-03-20T03:09:38.763" v="34" actId="20577"/>
      <pc:docMkLst>
        <pc:docMk/>
      </pc:docMkLst>
      <pc:sldChg chg="addSp delSp modSp">
        <pc:chgData name="Morris, Zachary J" userId="S::zjmorris@uiowa.edu::f59b3886-b5c8-4df4-8bbb-f9d947868c93" providerId="AD" clId="Web-{2B4E59AD-2164-8BB4-CDF0-E72B168FA97D}" dt="2024-03-20T03:07:04.977" v="32" actId="14100"/>
        <pc:sldMkLst>
          <pc:docMk/>
          <pc:sldMk cId="1248191418" sldId="258"/>
        </pc:sldMkLst>
        <pc:spChg chg="del mod">
          <ac:chgData name="Morris, Zachary J" userId="S::zjmorris@uiowa.edu::f59b3886-b5c8-4df4-8bbb-f9d947868c93" providerId="AD" clId="Web-{2B4E59AD-2164-8BB4-CDF0-E72B168FA97D}" dt="2024-03-20T03:04:27.161" v="27"/>
          <ac:spMkLst>
            <pc:docMk/>
            <pc:sldMk cId="1248191418" sldId="258"/>
            <ac:spMk id="3" creationId="{C33F949C-AE78-59E2-8DA8-88A8D84D4A46}"/>
          </ac:spMkLst>
        </pc:spChg>
        <pc:spChg chg="add del mod">
          <ac:chgData name="Morris, Zachary J" userId="S::zjmorris@uiowa.edu::f59b3886-b5c8-4df4-8bbb-f9d947868c93" providerId="AD" clId="Web-{2B4E59AD-2164-8BB4-CDF0-E72B168FA97D}" dt="2024-03-20T03:06:46.680" v="29"/>
          <ac:spMkLst>
            <pc:docMk/>
            <pc:sldMk cId="1248191418" sldId="258"/>
            <ac:spMk id="12" creationId="{7DA30142-2837-59AC-03A5-D0308DE1D958}"/>
          </ac:spMkLst>
        </pc:spChg>
        <pc:graphicFrameChg chg="add del mod ord modGraphic">
          <ac:chgData name="Morris, Zachary J" userId="S::zjmorris@uiowa.edu::f59b3886-b5c8-4df4-8bbb-f9d947868c93" providerId="AD" clId="Web-{2B4E59AD-2164-8BB4-CDF0-E72B168FA97D}" dt="2024-03-20T03:04:36.567" v="28"/>
          <ac:graphicFrameMkLst>
            <pc:docMk/>
            <pc:sldMk cId="1248191418" sldId="258"/>
            <ac:graphicFrameMk id="4" creationId="{58111B9F-377B-F16D-2645-A530C5D0B00E}"/>
          </ac:graphicFrameMkLst>
        </pc:graphicFrameChg>
        <pc:picChg chg="add mod ord">
          <ac:chgData name="Morris, Zachary J" userId="S::zjmorris@uiowa.edu::f59b3886-b5c8-4df4-8bbb-f9d947868c93" providerId="AD" clId="Web-{2B4E59AD-2164-8BB4-CDF0-E72B168FA97D}" dt="2024-03-20T03:07:04.977" v="32" actId="14100"/>
          <ac:picMkLst>
            <pc:docMk/>
            <pc:sldMk cId="1248191418" sldId="258"/>
            <ac:picMk id="13" creationId="{4BC6B1F9-57A4-B104-3E35-2694EEA134E6}"/>
          </ac:picMkLst>
        </pc:picChg>
      </pc:sldChg>
      <pc:sldChg chg="modSp">
        <pc:chgData name="Morris, Zachary J" userId="S::zjmorris@uiowa.edu::f59b3886-b5c8-4df4-8bbb-f9d947868c93" providerId="AD" clId="Web-{2B4E59AD-2164-8BB4-CDF0-E72B168FA97D}" dt="2024-03-20T02:21:49.641" v="16" actId="20577"/>
        <pc:sldMkLst>
          <pc:docMk/>
          <pc:sldMk cId="2937600456" sldId="261"/>
        </pc:sldMkLst>
        <pc:spChg chg="mod">
          <ac:chgData name="Morris, Zachary J" userId="S::zjmorris@uiowa.edu::f59b3886-b5c8-4df4-8bbb-f9d947868c93" providerId="AD" clId="Web-{2B4E59AD-2164-8BB4-CDF0-E72B168FA97D}" dt="2024-03-20T02:21:49.641" v="16" actId="20577"/>
          <ac:spMkLst>
            <pc:docMk/>
            <pc:sldMk cId="2937600456" sldId="261"/>
            <ac:spMk id="2" creationId="{9D5AC2A7-5870-977F-2EC6-02B1A988D489}"/>
          </ac:spMkLst>
        </pc:spChg>
      </pc:sldChg>
      <pc:sldChg chg="modSp ord">
        <pc:chgData name="Morris, Zachary J" userId="S::zjmorris@uiowa.edu::f59b3886-b5c8-4df4-8bbb-f9d947868c93" providerId="AD" clId="Web-{2B4E59AD-2164-8BB4-CDF0-E72B168FA97D}" dt="2024-03-20T03:09:38.763" v="34" actId="20577"/>
        <pc:sldMkLst>
          <pc:docMk/>
          <pc:sldMk cId="3704978328" sldId="264"/>
        </pc:sldMkLst>
        <pc:spChg chg="mod">
          <ac:chgData name="Morris, Zachary J" userId="S::zjmorris@uiowa.edu::f59b3886-b5c8-4df4-8bbb-f9d947868c93" providerId="AD" clId="Web-{2B4E59AD-2164-8BB4-CDF0-E72B168FA97D}" dt="2024-03-20T03:09:38.763" v="34" actId="20577"/>
          <ac:spMkLst>
            <pc:docMk/>
            <pc:sldMk cId="3704978328" sldId="264"/>
            <ac:spMk id="3" creationId="{35A50235-DF81-A919-58C1-566090D1D34D}"/>
          </ac:spMkLst>
        </pc:spChg>
      </pc:sldChg>
      <pc:sldChg chg="modSp">
        <pc:chgData name="Morris, Zachary J" userId="S::zjmorris@uiowa.edu::f59b3886-b5c8-4df4-8bbb-f9d947868c93" providerId="AD" clId="Web-{2B4E59AD-2164-8BB4-CDF0-E72B168FA97D}" dt="2024-03-20T02:18:14.636" v="1" actId="20577"/>
        <pc:sldMkLst>
          <pc:docMk/>
          <pc:sldMk cId="2852893913" sldId="266"/>
        </pc:sldMkLst>
        <pc:spChg chg="mod">
          <ac:chgData name="Morris, Zachary J" userId="S::zjmorris@uiowa.edu::f59b3886-b5c8-4df4-8bbb-f9d947868c93" providerId="AD" clId="Web-{2B4E59AD-2164-8BB4-CDF0-E72B168FA97D}" dt="2024-03-20T02:18:14.636" v="1" actId="20577"/>
          <ac:spMkLst>
            <pc:docMk/>
            <pc:sldMk cId="2852893913" sldId="266"/>
            <ac:spMk id="2" creationId="{429E3D5F-6D3A-563C-14BA-AAEF89E10368}"/>
          </ac:spMkLst>
        </pc:spChg>
      </pc:sldChg>
      <pc:sldChg chg="del">
        <pc:chgData name="Morris, Zachary J" userId="S::zjmorris@uiowa.edu::f59b3886-b5c8-4df4-8bbb-f9d947868c93" providerId="AD" clId="Web-{2B4E59AD-2164-8BB4-CDF0-E72B168FA97D}" dt="2024-03-20T02:21:58.094" v="17"/>
        <pc:sldMkLst>
          <pc:docMk/>
          <pc:sldMk cId="3521525511" sldId="268"/>
        </pc:sldMkLst>
      </pc:sldChg>
      <pc:sldChg chg="modSp">
        <pc:chgData name="Morris, Zachary J" userId="S::zjmorris@uiowa.edu::f59b3886-b5c8-4df4-8bbb-f9d947868c93" providerId="AD" clId="Web-{2B4E59AD-2164-8BB4-CDF0-E72B168FA97D}" dt="2024-03-20T02:20:05.842" v="3" actId="20577"/>
        <pc:sldMkLst>
          <pc:docMk/>
          <pc:sldMk cId="1591883789" sldId="272"/>
        </pc:sldMkLst>
        <pc:spChg chg="mod">
          <ac:chgData name="Morris, Zachary J" userId="S::zjmorris@uiowa.edu::f59b3886-b5c8-4df4-8bbb-f9d947868c93" providerId="AD" clId="Web-{2B4E59AD-2164-8BB4-CDF0-E72B168FA97D}" dt="2024-03-20T02:20:05.842" v="3" actId="20577"/>
          <ac:spMkLst>
            <pc:docMk/>
            <pc:sldMk cId="1591883789" sldId="272"/>
            <ac:spMk id="3" creationId="{A7FD2962-935F-E79A-BD56-A5A7A3CD7DC4}"/>
          </ac:spMkLst>
        </pc:spChg>
      </pc:sldChg>
    </pc:docChg>
  </pc:docChgLst>
  <pc:docChgLst>
    <pc:chgData name="Powers, Audrey" userId="S::apowers4@uiowa.edu::91940f15-08ec-40e1-9d05-aa44b2c83092" providerId="AD" clId="Web-{B78128FD-E6A5-4DDF-E0FA-6FA6B78CDD92}"/>
    <pc:docChg chg="modSld addMainMaster delMainMaster">
      <pc:chgData name="Powers, Audrey" userId="S::apowers4@uiowa.edu::91940f15-08ec-40e1-9d05-aa44b2c83092" providerId="AD" clId="Web-{B78128FD-E6A5-4DDF-E0FA-6FA6B78CDD92}" dt="2024-03-20T03:23:31.206" v="901" actId="20577"/>
      <pc:docMkLst>
        <pc:docMk/>
      </pc:docMkLst>
      <pc:sldChg chg="addSp delSp modSp mod modClrScheme delDesignElem chgLayout">
        <pc:chgData name="Powers, Audrey" userId="S::apowers4@uiowa.edu::91940f15-08ec-40e1-9d05-aa44b2c83092" providerId="AD" clId="Web-{B78128FD-E6A5-4DDF-E0FA-6FA6B78CDD92}" dt="2024-03-20T03:19:53.776" v="796"/>
        <pc:sldMkLst>
          <pc:docMk/>
          <pc:sldMk cId="109857222" sldId="256"/>
        </pc:sldMkLst>
        <pc:spChg chg="mod ord">
          <ac:chgData name="Powers, Audrey" userId="S::apowers4@uiowa.edu::91940f15-08ec-40e1-9d05-aa44b2c83092" providerId="AD" clId="Web-{B78128FD-E6A5-4DDF-E0FA-6FA6B78CDD92}" dt="2024-03-20T02:58:17.978" v="434"/>
          <ac:spMkLst>
            <pc:docMk/>
            <pc:sldMk cId="109857222" sldId="256"/>
            <ac:spMk id="2" creationId="{00000000-0000-0000-0000-000000000000}"/>
          </ac:spMkLst>
        </pc:spChg>
        <pc:spChg chg="mod ord">
          <ac:chgData name="Powers, Audrey" userId="S::apowers4@uiowa.edu::91940f15-08ec-40e1-9d05-aa44b2c83092" providerId="AD" clId="Web-{B78128FD-E6A5-4DDF-E0FA-6FA6B78CDD92}" dt="2024-03-20T02:58:17.978" v="434"/>
          <ac:spMkLst>
            <pc:docMk/>
            <pc:sldMk cId="109857222" sldId="256"/>
            <ac:spMk id="3" creationId="{00000000-0000-0000-0000-000000000000}"/>
          </ac:spMkLst>
        </pc:spChg>
        <pc:spChg chg="mod">
          <ac:chgData name="Powers, Audrey" userId="S::apowers4@uiowa.edu::91940f15-08ec-40e1-9d05-aa44b2c83092" providerId="AD" clId="Web-{B78128FD-E6A5-4DDF-E0FA-6FA6B78CDD92}" dt="2024-03-20T03:17:56.428" v="781"/>
          <ac:spMkLst>
            <pc:docMk/>
            <pc:sldMk cId="109857222" sldId="256"/>
            <ac:spMk id="9" creationId="{985A7375-E3AF-4F5C-85AE-17E8832952CA}"/>
          </ac:spMkLst>
        </pc:spChg>
        <pc:spChg chg="mod">
          <ac:chgData name="Powers, Audrey" userId="S::apowers4@uiowa.edu::91940f15-08ec-40e1-9d05-aa44b2c83092" providerId="AD" clId="Web-{B78128FD-E6A5-4DDF-E0FA-6FA6B78CDD92}" dt="2024-03-20T03:17:49.444" v="779"/>
          <ac:spMkLst>
            <pc:docMk/>
            <pc:sldMk cId="109857222" sldId="256"/>
            <ac:spMk id="11" creationId="{C8B8394C-136F-4E05-A002-D93A5E79CD50}"/>
          </ac:spMkLst>
        </pc:spChg>
        <pc:spChg chg="add del mod">
          <ac:chgData name="Powers, Audrey" userId="S::apowers4@uiowa.edu::91940f15-08ec-40e1-9d05-aa44b2c83092" providerId="AD" clId="Web-{B78128FD-E6A5-4DDF-E0FA-6FA6B78CDD92}" dt="2024-03-20T03:19:53.776" v="796"/>
          <ac:spMkLst>
            <pc:docMk/>
            <pc:sldMk cId="109857222" sldId="256"/>
            <ac:spMk id="13" creationId="{053FB2EE-284F-4C87-AB3D-BBF87A9FAB97}"/>
          </ac:spMkLst>
        </pc:spChg>
        <pc:spChg chg="mod">
          <ac:chgData name="Powers, Audrey" userId="S::apowers4@uiowa.edu::91940f15-08ec-40e1-9d05-aa44b2c83092" providerId="AD" clId="Web-{B78128FD-E6A5-4DDF-E0FA-6FA6B78CDD92}" dt="2024-03-20T03:17:54.194" v="780"/>
          <ac:spMkLst>
            <pc:docMk/>
            <pc:sldMk cId="109857222" sldId="256"/>
            <ac:spMk id="23" creationId="{F0307F65-8304-4FA8-A841-D4D7625411BE}"/>
          </ac:spMkLst>
        </pc:spChg>
        <pc:grpChg chg="add del">
          <ac:chgData name="Powers, Audrey" userId="S::apowers4@uiowa.edu::91940f15-08ec-40e1-9d05-aa44b2c83092" providerId="AD" clId="Web-{B78128FD-E6A5-4DDF-E0FA-6FA6B78CDD92}" dt="2024-03-20T02:58:17.978" v="434"/>
          <ac:grpSpMkLst>
            <pc:docMk/>
            <pc:sldMk cId="109857222" sldId="256"/>
            <ac:grpSpMk id="22" creationId="{D2C4BFA1-2075-4901-9E24-E41D1FDD51FD}"/>
          </ac:grpSpMkLst>
        </pc:grpChg>
      </pc:sldChg>
      <pc:sldChg chg="modSp mod modClrScheme chgLayout">
        <pc:chgData name="Powers, Audrey" userId="S::apowers4@uiowa.edu::91940f15-08ec-40e1-9d05-aa44b2c83092" providerId="AD" clId="Web-{B78128FD-E6A5-4DDF-E0FA-6FA6B78CDD92}" dt="2024-03-20T02:58:17.978" v="434"/>
        <pc:sldMkLst>
          <pc:docMk/>
          <pc:sldMk cId="1248191418" sldId="258"/>
        </pc:sldMkLst>
        <pc:spChg chg="mod ord">
          <ac:chgData name="Powers, Audrey" userId="S::apowers4@uiowa.edu::91940f15-08ec-40e1-9d05-aa44b2c83092" providerId="AD" clId="Web-{B78128FD-E6A5-4DDF-E0FA-6FA6B78CDD92}" dt="2024-03-20T02:58:17.978" v="434"/>
          <ac:spMkLst>
            <pc:docMk/>
            <pc:sldMk cId="1248191418" sldId="258"/>
            <ac:spMk id="2" creationId="{A98AB25F-1C7D-4766-051A-998F4499AB04}"/>
          </ac:spMkLst>
        </pc:spChg>
        <pc:spChg chg="mod ord">
          <ac:chgData name="Powers, Audrey" userId="S::apowers4@uiowa.edu::91940f15-08ec-40e1-9d05-aa44b2c83092" providerId="AD" clId="Web-{B78128FD-E6A5-4DDF-E0FA-6FA6B78CDD92}" dt="2024-03-20T02:58:17.978" v="434"/>
          <ac:spMkLst>
            <pc:docMk/>
            <pc:sldMk cId="1248191418" sldId="258"/>
            <ac:spMk id="3" creationId="{C33F949C-AE78-59E2-8DA8-88A8D84D4A46}"/>
          </ac:spMkLst>
        </pc:spChg>
      </pc:sldChg>
      <pc:sldChg chg="addSp delSp modSp mod setBg modClrScheme chgLayout">
        <pc:chgData name="Powers, Audrey" userId="S::apowers4@uiowa.edu::91940f15-08ec-40e1-9d05-aa44b2c83092" providerId="AD" clId="Web-{B78128FD-E6A5-4DDF-E0FA-6FA6B78CDD92}" dt="2024-03-20T03:18:29.617" v="783"/>
        <pc:sldMkLst>
          <pc:docMk/>
          <pc:sldMk cId="1182209641" sldId="259"/>
        </pc:sldMkLst>
        <pc:spChg chg="mod ord">
          <ac:chgData name="Powers, Audrey" userId="S::apowers4@uiowa.edu::91940f15-08ec-40e1-9d05-aa44b2c83092" providerId="AD" clId="Web-{B78128FD-E6A5-4DDF-E0FA-6FA6B78CDD92}" dt="2024-03-20T03:06:52.357" v="697"/>
          <ac:spMkLst>
            <pc:docMk/>
            <pc:sldMk cId="1182209641" sldId="259"/>
            <ac:spMk id="2" creationId="{EF82D601-013B-480B-4337-7D9BCD30CDC6}"/>
          </ac:spMkLst>
        </pc:spChg>
        <pc:spChg chg="mod ord">
          <ac:chgData name="Powers, Audrey" userId="S::apowers4@uiowa.edu::91940f15-08ec-40e1-9d05-aa44b2c83092" providerId="AD" clId="Web-{B78128FD-E6A5-4DDF-E0FA-6FA6B78CDD92}" dt="2024-03-20T03:07:10.608" v="702" actId="20577"/>
          <ac:spMkLst>
            <pc:docMk/>
            <pc:sldMk cId="1182209641" sldId="259"/>
            <ac:spMk id="3" creationId="{9180B4BC-C36C-901E-80E5-5F24F5EADE78}"/>
          </ac:spMkLst>
        </pc:spChg>
        <pc:spChg chg="add del">
          <ac:chgData name="Powers, Audrey" userId="S::apowers4@uiowa.edu::91940f15-08ec-40e1-9d05-aa44b2c83092" providerId="AD" clId="Web-{B78128FD-E6A5-4DDF-E0FA-6FA6B78CDD92}" dt="2024-03-20T03:04:29.883" v="674"/>
          <ac:spMkLst>
            <pc:docMk/>
            <pc:sldMk cId="1182209641" sldId="259"/>
            <ac:spMk id="8" creationId="{09588DA8-065E-4F6F-8EFD-43104AB2E0CF}"/>
          </ac:spMkLst>
        </pc:spChg>
        <pc:spChg chg="add del">
          <ac:chgData name="Powers, Audrey" userId="S::apowers4@uiowa.edu::91940f15-08ec-40e1-9d05-aa44b2c83092" providerId="AD" clId="Web-{B78128FD-E6A5-4DDF-E0FA-6FA6B78CDD92}" dt="2024-03-20T03:04:29.883" v="674"/>
          <ac:spMkLst>
            <pc:docMk/>
            <pc:sldMk cId="1182209641" sldId="259"/>
            <ac:spMk id="10" creationId="{C4285719-470E-454C-AF62-8323075F1F5B}"/>
          </ac:spMkLst>
        </pc:spChg>
        <pc:spChg chg="add del">
          <ac:chgData name="Powers, Audrey" userId="S::apowers4@uiowa.edu::91940f15-08ec-40e1-9d05-aa44b2c83092" providerId="AD" clId="Web-{B78128FD-E6A5-4DDF-E0FA-6FA6B78CDD92}" dt="2024-03-20T03:04:29.883" v="674"/>
          <ac:spMkLst>
            <pc:docMk/>
            <pc:sldMk cId="1182209641" sldId="259"/>
            <ac:spMk id="12" creationId="{CD9FE4EF-C4D8-49A0-B2FF-81D8DB7D8A24}"/>
          </ac:spMkLst>
        </pc:spChg>
        <pc:spChg chg="add del">
          <ac:chgData name="Powers, Audrey" userId="S::apowers4@uiowa.edu::91940f15-08ec-40e1-9d05-aa44b2c83092" providerId="AD" clId="Web-{B78128FD-E6A5-4DDF-E0FA-6FA6B78CDD92}" dt="2024-03-20T03:04:29.883" v="674"/>
          <ac:spMkLst>
            <pc:docMk/>
            <pc:sldMk cId="1182209641" sldId="259"/>
            <ac:spMk id="14" creationId="{4300840D-0A0B-4512-BACA-B439D5B9C57C}"/>
          </ac:spMkLst>
        </pc:spChg>
        <pc:spChg chg="add del">
          <ac:chgData name="Powers, Audrey" userId="S::apowers4@uiowa.edu::91940f15-08ec-40e1-9d05-aa44b2c83092" providerId="AD" clId="Web-{B78128FD-E6A5-4DDF-E0FA-6FA6B78CDD92}" dt="2024-03-20T03:04:29.883" v="674"/>
          <ac:spMkLst>
            <pc:docMk/>
            <pc:sldMk cId="1182209641" sldId="259"/>
            <ac:spMk id="16" creationId="{D2B78728-A580-49A7-84F9-6EF6F583ADE0}"/>
          </ac:spMkLst>
        </pc:spChg>
        <pc:spChg chg="add del">
          <ac:chgData name="Powers, Audrey" userId="S::apowers4@uiowa.edu::91940f15-08ec-40e1-9d05-aa44b2c83092" providerId="AD" clId="Web-{B78128FD-E6A5-4DDF-E0FA-6FA6B78CDD92}" dt="2024-03-20T03:04:29.883" v="674"/>
          <ac:spMkLst>
            <pc:docMk/>
            <pc:sldMk cId="1182209641" sldId="259"/>
            <ac:spMk id="18" creationId="{38FAA1A1-D861-433F-88FA-1E9D6FD31D11}"/>
          </ac:spMkLst>
        </pc:spChg>
        <pc:spChg chg="add del">
          <ac:chgData name="Powers, Audrey" userId="S::apowers4@uiowa.edu::91940f15-08ec-40e1-9d05-aa44b2c83092" providerId="AD" clId="Web-{B78128FD-E6A5-4DDF-E0FA-6FA6B78CDD92}" dt="2024-03-20T03:04:29.883" v="674"/>
          <ac:spMkLst>
            <pc:docMk/>
            <pc:sldMk cId="1182209641" sldId="259"/>
            <ac:spMk id="20" creationId="{8D71EDA1-87BF-4D5D-AB79-F346FD19278A}"/>
          </ac:spMkLst>
        </pc:spChg>
        <pc:spChg chg="add del">
          <ac:chgData name="Powers, Audrey" userId="S::apowers4@uiowa.edu::91940f15-08ec-40e1-9d05-aa44b2c83092" providerId="AD" clId="Web-{B78128FD-E6A5-4DDF-E0FA-6FA6B78CDD92}" dt="2024-03-20T03:04:29.867" v="673"/>
          <ac:spMkLst>
            <pc:docMk/>
            <pc:sldMk cId="1182209641" sldId="259"/>
            <ac:spMk id="25" creationId="{8B9AA7C6-5E5A-498E-A6DF-A943376E09BC}"/>
          </ac:spMkLst>
        </pc:spChg>
        <pc:spChg chg="add del">
          <ac:chgData name="Powers, Audrey" userId="S::apowers4@uiowa.edu::91940f15-08ec-40e1-9d05-aa44b2c83092" providerId="AD" clId="Web-{B78128FD-E6A5-4DDF-E0FA-6FA6B78CDD92}" dt="2024-03-20T03:06:52.357" v="697"/>
          <ac:spMkLst>
            <pc:docMk/>
            <pc:sldMk cId="1182209641" sldId="259"/>
            <ac:spMk id="29" creationId="{CD9FE4EF-C4D8-49A0-B2FF-81D8DB7D8A24}"/>
          </ac:spMkLst>
        </pc:spChg>
        <pc:spChg chg="add del">
          <ac:chgData name="Powers, Audrey" userId="S::apowers4@uiowa.edu::91940f15-08ec-40e1-9d05-aa44b2c83092" providerId="AD" clId="Web-{B78128FD-E6A5-4DDF-E0FA-6FA6B78CDD92}" dt="2024-03-20T03:04:29.867" v="673"/>
          <ac:spMkLst>
            <pc:docMk/>
            <pc:sldMk cId="1182209641" sldId="259"/>
            <ac:spMk id="31" creationId="{81E140AE-0ABF-47C8-BF32-7D2F0CF2BA44}"/>
          </ac:spMkLst>
        </pc:spChg>
        <pc:spChg chg="add del">
          <ac:chgData name="Powers, Audrey" userId="S::apowers4@uiowa.edu::91940f15-08ec-40e1-9d05-aa44b2c83092" providerId="AD" clId="Web-{B78128FD-E6A5-4DDF-E0FA-6FA6B78CDD92}" dt="2024-03-20T03:04:29.867" v="673"/>
          <ac:spMkLst>
            <pc:docMk/>
            <pc:sldMk cId="1182209641" sldId="259"/>
            <ac:spMk id="33" creationId="{CBC4F608-B4B8-48C3-9572-C0F061B1CD99}"/>
          </ac:spMkLst>
        </pc:spChg>
        <pc:spChg chg="add del">
          <ac:chgData name="Powers, Audrey" userId="S::apowers4@uiowa.edu::91940f15-08ec-40e1-9d05-aa44b2c83092" providerId="AD" clId="Web-{B78128FD-E6A5-4DDF-E0FA-6FA6B78CDD92}" dt="2024-03-20T03:06:52.357" v="697"/>
          <ac:spMkLst>
            <pc:docMk/>
            <pc:sldMk cId="1182209641" sldId="259"/>
            <ac:spMk id="35" creationId="{38FAA1A1-D861-433F-88FA-1E9D6FD31D11}"/>
          </ac:spMkLst>
        </pc:spChg>
        <pc:spChg chg="add del">
          <ac:chgData name="Powers, Audrey" userId="S::apowers4@uiowa.edu::91940f15-08ec-40e1-9d05-aa44b2c83092" providerId="AD" clId="Web-{B78128FD-E6A5-4DDF-E0FA-6FA6B78CDD92}" dt="2024-03-20T03:06:52.357" v="697"/>
          <ac:spMkLst>
            <pc:docMk/>
            <pc:sldMk cId="1182209641" sldId="259"/>
            <ac:spMk id="36" creationId="{09588DA8-065E-4F6F-8EFD-43104AB2E0CF}"/>
          </ac:spMkLst>
        </pc:spChg>
        <pc:spChg chg="add del">
          <ac:chgData name="Powers, Audrey" userId="S::apowers4@uiowa.edu::91940f15-08ec-40e1-9d05-aa44b2c83092" providerId="AD" clId="Web-{B78128FD-E6A5-4DDF-E0FA-6FA6B78CDD92}" dt="2024-03-20T03:06:52.357" v="697"/>
          <ac:spMkLst>
            <pc:docMk/>
            <pc:sldMk cId="1182209641" sldId="259"/>
            <ac:spMk id="37" creationId="{8D71EDA1-87BF-4D5D-AB79-F346FD19278A}"/>
          </ac:spMkLst>
        </pc:spChg>
        <pc:spChg chg="add del">
          <ac:chgData name="Powers, Audrey" userId="S::apowers4@uiowa.edu::91940f15-08ec-40e1-9d05-aa44b2c83092" providerId="AD" clId="Web-{B78128FD-E6A5-4DDF-E0FA-6FA6B78CDD92}" dt="2024-03-20T03:06:52.357" v="697"/>
          <ac:spMkLst>
            <pc:docMk/>
            <pc:sldMk cId="1182209641" sldId="259"/>
            <ac:spMk id="38" creationId="{C4285719-470E-454C-AF62-8323075F1F5B}"/>
          </ac:spMkLst>
        </pc:spChg>
        <pc:spChg chg="add del">
          <ac:chgData name="Powers, Audrey" userId="S::apowers4@uiowa.edu::91940f15-08ec-40e1-9d05-aa44b2c83092" providerId="AD" clId="Web-{B78128FD-E6A5-4DDF-E0FA-6FA6B78CDD92}" dt="2024-03-20T03:06:52.357" v="697"/>
          <ac:spMkLst>
            <pc:docMk/>
            <pc:sldMk cId="1182209641" sldId="259"/>
            <ac:spMk id="39" creationId="{4300840D-0A0B-4512-BACA-B439D5B9C57C}"/>
          </ac:spMkLst>
        </pc:spChg>
        <pc:spChg chg="add del">
          <ac:chgData name="Powers, Audrey" userId="S::apowers4@uiowa.edu::91940f15-08ec-40e1-9d05-aa44b2c83092" providerId="AD" clId="Web-{B78128FD-E6A5-4DDF-E0FA-6FA6B78CDD92}" dt="2024-03-20T03:06:52.357" v="697"/>
          <ac:spMkLst>
            <pc:docMk/>
            <pc:sldMk cId="1182209641" sldId="259"/>
            <ac:spMk id="40" creationId="{D2B78728-A580-49A7-84F9-6EF6F583ADE0}"/>
          </ac:spMkLst>
        </pc:spChg>
        <pc:spChg chg="add">
          <ac:chgData name="Powers, Audrey" userId="S::apowers4@uiowa.edu::91940f15-08ec-40e1-9d05-aa44b2c83092" providerId="AD" clId="Web-{B78128FD-E6A5-4DDF-E0FA-6FA6B78CDD92}" dt="2024-03-20T03:06:52.357" v="697"/>
          <ac:spMkLst>
            <pc:docMk/>
            <pc:sldMk cId="1182209641" sldId="259"/>
            <ac:spMk id="45" creationId="{C2554CA6-288E-4202-BC52-2E5A8F0C0AED}"/>
          </ac:spMkLst>
        </pc:spChg>
        <pc:spChg chg="add">
          <ac:chgData name="Powers, Audrey" userId="S::apowers4@uiowa.edu::91940f15-08ec-40e1-9d05-aa44b2c83092" providerId="AD" clId="Web-{B78128FD-E6A5-4DDF-E0FA-6FA6B78CDD92}" dt="2024-03-20T03:06:52.357" v="697"/>
          <ac:spMkLst>
            <pc:docMk/>
            <pc:sldMk cId="1182209641" sldId="259"/>
            <ac:spMk id="47" creationId="{B10BB131-AC8E-4A8E-A5D1-36260F720C3B}"/>
          </ac:spMkLst>
        </pc:spChg>
        <pc:spChg chg="add del">
          <ac:chgData name="Powers, Audrey" userId="S::apowers4@uiowa.edu::91940f15-08ec-40e1-9d05-aa44b2c83092" providerId="AD" clId="Web-{B78128FD-E6A5-4DDF-E0FA-6FA6B78CDD92}" dt="2024-03-20T03:06:56.107" v="698"/>
          <ac:spMkLst>
            <pc:docMk/>
            <pc:sldMk cId="1182209641" sldId="259"/>
            <ac:spMk id="49" creationId="{5B7778FC-632E-4DCA-A7CB-0D7731CCF970}"/>
          </ac:spMkLst>
        </pc:spChg>
        <pc:spChg chg="add del mod">
          <ac:chgData name="Powers, Audrey" userId="S::apowers4@uiowa.edu::91940f15-08ec-40e1-9d05-aa44b2c83092" providerId="AD" clId="Web-{B78128FD-E6A5-4DDF-E0FA-6FA6B78CDD92}" dt="2024-03-20T03:18:29.617" v="783"/>
          <ac:spMkLst>
            <pc:docMk/>
            <pc:sldMk cId="1182209641" sldId="259"/>
            <ac:spMk id="51" creationId="{FA23A907-97FB-4A8F-880A-DD77401C4296}"/>
          </ac:spMkLst>
        </pc:spChg>
        <pc:grpChg chg="add del">
          <ac:chgData name="Powers, Audrey" userId="S::apowers4@uiowa.edu::91940f15-08ec-40e1-9d05-aa44b2c83092" providerId="AD" clId="Web-{B78128FD-E6A5-4DDF-E0FA-6FA6B78CDD92}" dt="2024-03-20T03:04:29.867" v="673"/>
          <ac:grpSpMkLst>
            <pc:docMk/>
            <pc:sldMk cId="1182209641" sldId="259"/>
            <ac:grpSpMk id="27" creationId="{83EAB11A-76F7-48F4-9B4F-5BFDF4BF9670}"/>
          </ac:grpSpMkLst>
        </pc:grpChg>
      </pc:sldChg>
      <pc:sldChg chg="modSp mod modClrScheme chgLayout">
        <pc:chgData name="Powers, Audrey" userId="S::apowers4@uiowa.edu::91940f15-08ec-40e1-9d05-aa44b2c83092" providerId="AD" clId="Web-{B78128FD-E6A5-4DDF-E0FA-6FA6B78CDD92}" dt="2024-03-20T03:09:08.846" v="707" actId="20577"/>
        <pc:sldMkLst>
          <pc:docMk/>
          <pc:sldMk cId="2151120240" sldId="260"/>
        </pc:sldMkLst>
        <pc:spChg chg="mod ord">
          <ac:chgData name="Powers, Audrey" userId="S::apowers4@uiowa.edu::91940f15-08ec-40e1-9d05-aa44b2c83092" providerId="AD" clId="Web-{B78128FD-E6A5-4DDF-E0FA-6FA6B78CDD92}" dt="2024-03-20T02:58:17.978" v="434"/>
          <ac:spMkLst>
            <pc:docMk/>
            <pc:sldMk cId="2151120240" sldId="260"/>
            <ac:spMk id="2" creationId="{F74F80C7-A3A6-1A3F-A3B0-BEC4BF90F479}"/>
          </ac:spMkLst>
        </pc:spChg>
        <pc:spChg chg="mod ord">
          <ac:chgData name="Powers, Audrey" userId="S::apowers4@uiowa.edu::91940f15-08ec-40e1-9d05-aa44b2c83092" providerId="AD" clId="Web-{B78128FD-E6A5-4DDF-E0FA-6FA6B78CDD92}" dt="2024-03-20T03:09:08.846" v="707" actId="20577"/>
          <ac:spMkLst>
            <pc:docMk/>
            <pc:sldMk cId="2151120240" sldId="260"/>
            <ac:spMk id="3" creationId="{12D0CCDF-7C6A-A488-00E8-C7969E14E58C}"/>
          </ac:spMkLst>
        </pc:spChg>
      </pc:sldChg>
      <pc:sldChg chg="modSp mod modClrScheme chgLayout">
        <pc:chgData name="Powers, Audrey" userId="S::apowers4@uiowa.edu::91940f15-08ec-40e1-9d05-aa44b2c83092" providerId="AD" clId="Web-{B78128FD-E6A5-4DDF-E0FA-6FA6B78CDD92}" dt="2024-03-20T02:58:17.978" v="434"/>
        <pc:sldMkLst>
          <pc:docMk/>
          <pc:sldMk cId="2937600456" sldId="261"/>
        </pc:sldMkLst>
        <pc:spChg chg="mod ord">
          <ac:chgData name="Powers, Audrey" userId="S::apowers4@uiowa.edu::91940f15-08ec-40e1-9d05-aa44b2c83092" providerId="AD" clId="Web-{B78128FD-E6A5-4DDF-E0FA-6FA6B78CDD92}" dt="2024-03-20T02:58:17.978" v="434"/>
          <ac:spMkLst>
            <pc:docMk/>
            <pc:sldMk cId="2937600456" sldId="261"/>
            <ac:spMk id="2" creationId="{9D5AC2A7-5870-977F-2EC6-02B1A988D489}"/>
          </ac:spMkLst>
        </pc:spChg>
        <pc:spChg chg="mod ord">
          <ac:chgData name="Powers, Audrey" userId="S::apowers4@uiowa.edu::91940f15-08ec-40e1-9d05-aa44b2c83092" providerId="AD" clId="Web-{B78128FD-E6A5-4DDF-E0FA-6FA6B78CDD92}" dt="2024-03-20T02:58:17.978" v="434"/>
          <ac:spMkLst>
            <pc:docMk/>
            <pc:sldMk cId="2937600456" sldId="261"/>
            <ac:spMk id="3" creationId="{23817276-5379-A50B-4599-8239A8AD228A}"/>
          </ac:spMkLst>
        </pc:spChg>
      </pc:sldChg>
      <pc:sldChg chg="modSp mod modClrScheme chgLayout">
        <pc:chgData name="Powers, Audrey" userId="S::apowers4@uiowa.edu::91940f15-08ec-40e1-9d05-aa44b2c83092" providerId="AD" clId="Web-{B78128FD-E6A5-4DDF-E0FA-6FA6B78CDD92}" dt="2024-03-20T03:09:29.332" v="709" actId="14100"/>
        <pc:sldMkLst>
          <pc:docMk/>
          <pc:sldMk cId="3603336171" sldId="262"/>
        </pc:sldMkLst>
        <pc:spChg chg="mod ord">
          <ac:chgData name="Powers, Audrey" userId="S::apowers4@uiowa.edu::91940f15-08ec-40e1-9d05-aa44b2c83092" providerId="AD" clId="Web-{B78128FD-E6A5-4DDF-E0FA-6FA6B78CDD92}" dt="2024-03-20T02:58:17.978" v="434"/>
          <ac:spMkLst>
            <pc:docMk/>
            <pc:sldMk cId="3603336171" sldId="262"/>
            <ac:spMk id="2" creationId="{14ACB2E2-645E-268D-94A4-008971AC5B4C}"/>
          </ac:spMkLst>
        </pc:spChg>
        <pc:spChg chg="mod ord">
          <ac:chgData name="Powers, Audrey" userId="S::apowers4@uiowa.edu::91940f15-08ec-40e1-9d05-aa44b2c83092" providerId="AD" clId="Web-{B78128FD-E6A5-4DDF-E0FA-6FA6B78CDD92}" dt="2024-03-20T03:09:29.332" v="709" actId="14100"/>
          <ac:spMkLst>
            <pc:docMk/>
            <pc:sldMk cId="3603336171" sldId="262"/>
            <ac:spMk id="3" creationId="{168137C5-FE7E-DC40-7C0C-3F9A076BD771}"/>
          </ac:spMkLst>
        </pc:spChg>
      </pc:sldChg>
      <pc:sldChg chg="addSp delSp modSp mod setBg modClrScheme delDesignElem chgLayout">
        <pc:chgData name="Powers, Audrey" userId="S::apowers4@uiowa.edu::91940f15-08ec-40e1-9d05-aa44b2c83092" providerId="AD" clId="Web-{B78128FD-E6A5-4DDF-E0FA-6FA6B78CDD92}" dt="2024-03-20T03:06:31.919" v="696" actId="20577"/>
        <pc:sldMkLst>
          <pc:docMk/>
          <pc:sldMk cId="1337499863" sldId="263"/>
        </pc:sldMkLst>
        <pc:spChg chg="mod ord">
          <ac:chgData name="Powers, Audrey" userId="S::apowers4@uiowa.edu::91940f15-08ec-40e1-9d05-aa44b2c83092" providerId="AD" clId="Web-{B78128FD-E6A5-4DDF-E0FA-6FA6B78CDD92}" dt="2024-03-20T03:05:34.370" v="685"/>
          <ac:spMkLst>
            <pc:docMk/>
            <pc:sldMk cId="1337499863" sldId="263"/>
            <ac:spMk id="2" creationId="{8CBCA226-80F9-CF72-B808-427512481749}"/>
          </ac:spMkLst>
        </pc:spChg>
        <pc:spChg chg="add del mod">
          <ac:chgData name="Powers, Audrey" userId="S::apowers4@uiowa.edu::91940f15-08ec-40e1-9d05-aa44b2c83092" providerId="AD" clId="Web-{B78128FD-E6A5-4DDF-E0FA-6FA6B78CDD92}" dt="2024-03-20T03:06:31.919" v="696" actId="20577"/>
          <ac:spMkLst>
            <pc:docMk/>
            <pc:sldMk cId="1337499863" sldId="263"/>
            <ac:spMk id="3" creationId="{D7C0DA4F-FB13-E5F0-A017-7B2FED97F6B3}"/>
          </ac:spMkLst>
        </pc:spChg>
        <pc:spChg chg="add del">
          <ac:chgData name="Powers, Audrey" userId="S::apowers4@uiowa.edu::91940f15-08ec-40e1-9d05-aa44b2c83092" providerId="AD" clId="Web-{B78128FD-E6A5-4DDF-E0FA-6FA6B78CDD92}" dt="2024-03-20T02:56:40.896" v="420"/>
          <ac:spMkLst>
            <pc:docMk/>
            <pc:sldMk cId="1337499863" sldId="263"/>
            <ac:spMk id="8" creationId="{907EF6B7-1338-4443-8C46-6A318D952DFD}"/>
          </ac:spMkLst>
        </pc:spChg>
        <pc:spChg chg="add del">
          <ac:chgData name="Powers, Audrey" userId="S::apowers4@uiowa.edu::91940f15-08ec-40e1-9d05-aa44b2c83092" providerId="AD" clId="Web-{B78128FD-E6A5-4DDF-E0FA-6FA6B78CDD92}" dt="2024-03-20T02:56:40.896" v="420"/>
          <ac:spMkLst>
            <pc:docMk/>
            <pc:sldMk cId="1337499863" sldId="263"/>
            <ac:spMk id="10" creationId="{DAAE4CDD-124C-4DCF-9584-B6033B545DD5}"/>
          </ac:spMkLst>
        </pc:spChg>
        <pc:spChg chg="add del">
          <ac:chgData name="Powers, Audrey" userId="S::apowers4@uiowa.edu::91940f15-08ec-40e1-9d05-aa44b2c83092" providerId="AD" clId="Web-{B78128FD-E6A5-4DDF-E0FA-6FA6B78CDD92}" dt="2024-03-20T02:56:40.896" v="420"/>
          <ac:spMkLst>
            <pc:docMk/>
            <pc:sldMk cId="1337499863" sldId="263"/>
            <ac:spMk id="12" creationId="{081E4A58-353D-44AE-B2FC-2A74E2E400F7}"/>
          </ac:spMkLst>
        </pc:spChg>
        <pc:spChg chg="add del">
          <ac:chgData name="Powers, Audrey" userId="S::apowers4@uiowa.edu::91940f15-08ec-40e1-9d05-aa44b2c83092" providerId="AD" clId="Web-{B78128FD-E6A5-4DDF-E0FA-6FA6B78CDD92}" dt="2024-03-20T03:05:34.370" v="685"/>
          <ac:spMkLst>
            <pc:docMk/>
            <pc:sldMk cId="1337499863" sldId="263"/>
            <ac:spMk id="14" creationId="{4300840D-0A0B-4512-BACA-B439D5B9C57C}"/>
          </ac:spMkLst>
        </pc:spChg>
        <pc:spChg chg="add del">
          <ac:chgData name="Powers, Audrey" userId="S::apowers4@uiowa.edu::91940f15-08ec-40e1-9d05-aa44b2c83092" providerId="AD" clId="Web-{B78128FD-E6A5-4DDF-E0FA-6FA6B78CDD92}" dt="2024-03-20T03:05:34.370" v="685"/>
          <ac:spMkLst>
            <pc:docMk/>
            <pc:sldMk cId="1337499863" sldId="263"/>
            <ac:spMk id="15" creationId="{09588DA8-065E-4F6F-8EFD-43104AB2E0CF}"/>
          </ac:spMkLst>
        </pc:spChg>
        <pc:spChg chg="add del">
          <ac:chgData name="Powers, Audrey" userId="S::apowers4@uiowa.edu::91940f15-08ec-40e1-9d05-aa44b2c83092" providerId="AD" clId="Web-{B78128FD-E6A5-4DDF-E0FA-6FA6B78CDD92}" dt="2024-03-20T03:05:34.370" v="685"/>
          <ac:spMkLst>
            <pc:docMk/>
            <pc:sldMk cId="1337499863" sldId="263"/>
            <ac:spMk id="16" creationId="{D2B78728-A580-49A7-84F9-6EF6F583ADE0}"/>
          </ac:spMkLst>
        </pc:spChg>
        <pc:spChg chg="add del">
          <ac:chgData name="Powers, Audrey" userId="S::apowers4@uiowa.edu::91940f15-08ec-40e1-9d05-aa44b2c83092" providerId="AD" clId="Web-{B78128FD-E6A5-4DDF-E0FA-6FA6B78CDD92}" dt="2024-03-20T03:05:34.370" v="685"/>
          <ac:spMkLst>
            <pc:docMk/>
            <pc:sldMk cId="1337499863" sldId="263"/>
            <ac:spMk id="17" creationId="{C4285719-470E-454C-AF62-8323075F1F5B}"/>
          </ac:spMkLst>
        </pc:spChg>
        <pc:spChg chg="add del">
          <ac:chgData name="Powers, Audrey" userId="S::apowers4@uiowa.edu::91940f15-08ec-40e1-9d05-aa44b2c83092" providerId="AD" clId="Web-{B78128FD-E6A5-4DDF-E0FA-6FA6B78CDD92}" dt="2024-03-20T03:05:34.370" v="685"/>
          <ac:spMkLst>
            <pc:docMk/>
            <pc:sldMk cId="1337499863" sldId="263"/>
            <ac:spMk id="18" creationId="{38FAA1A1-D861-433F-88FA-1E9D6FD31D11}"/>
          </ac:spMkLst>
        </pc:spChg>
        <pc:spChg chg="add del">
          <ac:chgData name="Powers, Audrey" userId="S::apowers4@uiowa.edu::91940f15-08ec-40e1-9d05-aa44b2c83092" providerId="AD" clId="Web-{B78128FD-E6A5-4DDF-E0FA-6FA6B78CDD92}" dt="2024-03-20T03:05:34.370" v="685"/>
          <ac:spMkLst>
            <pc:docMk/>
            <pc:sldMk cId="1337499863" sldId="263"/>
            <ac:spMk id="19" creationId="{CD9FE4EF-C4D8-49A0-B2FF-81D8DB7D8A24}"/>
          </ac:spMkLst>
        </pc:spChg>
        <pc:spChg chg="add del">
          <ac:chgData name="Powers, Audrey" userId="S::apowers4@uiowa.edu::91940f15-08ec-40e1-9d05-aa44b2c83092" providerId="AD" clId="Web-{B78128FD-E6A5-4DDF-E0FA-6FA6B78CDD92}" dt="2024-03-20T03:05:34.370" v="685"/>
          <ac:spMkLst>
            <pc:docMk/>
            <pc:sldMk cId="1337499863" sldId="263"/>
            <ac:spMk id="20" creationId="{8D71EDA1-87BF-4D5D-AB79-F346FD19278A}"/>
          </ac:spMkLst>
        </pc:spChg>
        <pc:spChg chg="add">
          <ac:chgData name="Powers, Audrey" userId="S::apowers4@uiowa.edu::91940f15-08ec-40e1-9d05-aa44b2c83092" providerId="AD" clId="Web-{B78128FD-E6A5-4DDF-E0FA-6FA6B78CDD92}" dt="2024-03-20T03:05:34.370" v="685"/>
          <ac:spMkLst>
            <pc:docMk/>
            <pc:sldMk cId="1337499863" sldId="263"/>
            <ac:spMk id="25" creationId="{907EF6B7-1338-4443-8C46-6A318D952DFD}"/>
          </ac:spMkLst>
        </pc:spChg>
        <pc:spChg chg="add del">
          <ac:chgData name="Powers, Audrey" userId="S::apowers4@uiowa.edu::91940f15-08ec-40e1-9d05-aa44b2c83092" providerId="AD" clId="Web-{B78128FD-E6A5-4DDF-E0FA-6FA6B78CDD92}" dt="2024-03-20T02:58:19.197" v="435"/>
          <ac:spMkLst>
            <pc:docMk/>
            <pc:sldMk cId="1337499863" sldId="263"/>
            <ac:spMk id="26" creationId="{BACC6370-2D7E-4714-9D71-7542949D7D5D}"/>
          </ac:spMkLst>
        </pc:spChg>
        <pc:spChg chg="add">
          <ac:chgData name="Powers, Audrey" userId="S::apowers4@uiowa.edu::91940f15-08ec-40e1-9d05-aa44b2c83092" providerId="AD" clId="Web-{B78128FD-E6A5-4DDF-E0FA-6FA6B78CDD92}" dt="2024-03-20T03:05:34.370" v="685"/>
          <ac:spMkLst>
            <pc:docMk/>
            <pc:sldMk cId="1337499863" sldId="263"/>
            <ac:spMk id="27" creationId="{DAAE4CDD-124C-4DCF-9584-B6033B545DD5}"/>
          </ac:spMkLst>
        </pc:spChg>
        <pc:spChg chg="add del">
          <ac:chgData name="Powers, Audrey" userId="S::apowers4@uiowa.edu::91940f15-08ec-40e1-9d05-aa44b2c83092" providerId="AD" clId="Web-{B78128FD-E6A5-4DDF-E0FA-6FA6B78CDD92}" dt="2024-03-20T02:58:19.197" v="435"/>
          <ac:spMkLst>
            <pc:docMk/>
            <pc:sldMk cId="1337499863" sldId="263"/>
            <ac:spMk id="28" creationId="{F68B3F68-107C-434F-AA38-110D5EA91B85}"/>
          </ac:spMkLst>
        </pc:spChg>
        <pc:spChg chg="add del">
          <ac:chgData name="Powers, Audrey" userId="S::apowers4@uiowa.edu::91940f15-08ec-40e1-9d05-aa44b2c83092" providerId="AD" clId="Web-{B78128FD-E6A5-4DDF-E0FA-6FA6B78CDD92}" dt="2024-03-20T03:05:56.605" v="692"/>
          <ac:spMkLst>
            <pc:docMk/>
            <pc:sldMk cId="1337499863" sldId="263"/>
            <ac:spMk id="29" creationId="{081E4A58-353D-44AE-B2FC-2A74E2E400F7}"/>
          </ac:spMkLst>
        </pc:spChg>
        <pc:spChg chg="add del">
          <ac:chgData name="Powers, Audrey" userId="S::apowers4@uiowa.edu::91940f15-08ec-40e1-9d05-aa44b2c83092" providerId="AD" clId="Web-{B78128FD-E6A5-4DDF-E0FA-6FA6B78CDD92}" dt="2024-03-20T02:58:19.197" v="435"/>
          <ac:spMkLst>
            <pc:docMk/>
            <pc:sldMk cId="1337499863" sldId="263"/>
            <ac:spMk id="30" creationId="{AAD0DBB9-1A4B-4391-81D4-CB19F9AB918A}"/>
          </ac:spMkLst>
        </pc:spChg>
        <pc:spChg chg="add del">
          <ac:chgData name="Powers, Audrey" userId="S::apowers4@uiowa.edu::91940f15-08ec-40e1-9d05-aa44b2c83092" providerId="AD" clId="Web-{B78128FD-E6A5-4DDF-E0FA-6FA6B78CDD92}" dt="2024-03-20T02:58:19.197" v="435"/>
          <ac:spMkLst>
            <pc:docMk/>
            <pc:sldMk cId="1337499863" sldId="263"/>
            <ac:spMk id="32" creationId="{063BBA22-50EA-4C4D-BE05-F1CE4E63AA56}"/>
          </ac:spMkLst>
        </pc:spChg>
        <pc:graphicFrameChg chg="add del mod ord">
          <ac:chgData name="Powers, Audrey" userId="S::apowers4@uiowa.edu::91940f15-08ec-40e1-9d05-aa44b2c83092" providerId="AD" clId="Web-{B78128FD-E6A5-4DDF-E0FA-6FA6B78CDD92}" dt="2024-03-20T02:58:19.197" v="435"/>
          <ac:graphicFrameMkLst>
            <pc:docMk/>
            <pc:sldMk cId="1337499863" sldId="263"/>
            <ac:graphicFrameMk id="22" creationId="{BA7C7DBE-D478-5D9C-8C5C-E23C35A8C3B8}"/>
          </ac:graphicFrameMkLst>
        </pc:graphicFrameChg>
      </pc:sldChg>
      <pc:sldChg chg="modSp mod modClrScheme chgLayout">
        <pc:chgData name="Powers, Audrey" userId="S::apowers4@uiowa.edu::91940f15-08ec-40e1-9d05-aa44b2c83092" providerId="AD" clId="Web-{B78128FD-E6A5-4DDF-E0FA-6FA6B78CDD92}" dt="2024-03-20T02:58:17.978" v="434"/>
        <pc:sldMkLst>
          <pc:docMk/>
          <pc:sldMk cId="3704978328" sldId="264"/>
        </pc:sldMkLst>
        <pc:spChg chg="mod ord">
          <ac:chgData name="Powers, Audrey" userId="S::apowers4@uiowa.edu::91940f15-08ec-40e1-9d05-aa44b2c83092" providerId="AD" clId="Web-{B78128FD-E6A5-4DDF-E0FA-6FA6B78CDD92}" dt="2024-03-20T02:58:17.978" v="434"/>
          <ac:spMkLst>
            <pc:docMk/>
            <pc:sldMk cId="3704978328" sldId="264"/>
            <ac:spMk id="2" creationId="{E6FCC2C1-3334-ABB3-0841-9E1DD90C9186}"/>
          </ac:spMkLst>
        </pc:spChg>
        <pc:spChg chg="mod ord">
          <ac:chgData name="Powers, Audrey" userId="S::apowers4@uiowa.edu::91940f15-08ec-40e1-9d05-aa44b2c83092" providerId="AD" clId="Web-{B78128FD-E6A5-4DDF-E0FA-6FA6B78CDD92}" dt="2024-03-20T02:58:17.978" v="434"/>
          <ac:spMkLst>
            <pc:docMk/>
            <pc:sldMk cId="3704978328" sldId="264"/>
            <ac:spMk id="3" creationId="{35A50235-DF81-A919-58C1-566090D1D34D}"/>
          </ac:spMkLst>
        </pc:spChg>
      </pc:sldChg>
      <pc:sldChg chg="addSp delSp modSp mod setBg modClrScheme chgLayout">
        <pc:chgData name="Powers, Audrey" userId="S::apowers4@uiowa.edu::91940f15-08ec-40e1-9d05-aa44b2c83092" providerId="AD" clId="Web-{B78128FD-E6A5-4DDF-E0FA-6FA6B78CDD92}" dt="2024-03-20T03:16:54.410" v="767" actId="20577"/>
        <pc:sldMkLst>
          <pc:docMk/>
          <pc:sldMk cId="1336364311" sldId="265"/>
        </pc:sldMkLst>
        <pc:spChg chg="mod ord">
          <ac:chgData name="Powers, Audrey" userId="S::apowers4@uiowa.edu::91940f15-08ec-40e1-9d05-aa44b2c83092" providerId="AD" clId="Web-{B78128FD-E6A5-4DDF-E0FA-6FA6B78CDD92}" dt="2024-03-20T03:16:35.878" v="762"/>
          <ac:spMkLst>
            <pc:docMk/>
            <pc:sldMk cId="1336364311" sldId="265"/>
            <ac:spMk id="2" creationId="{39016C71-719F-56A8-9DA7-EB40AD7FA792}"/>
          </ac:spMkLst>
        </pc:spChg>
        <pc:spChg chg="mod ord">
          <ac:chgData name="Powers, Audrey" userId="S::apowers4@uiowa.edu::91940f15-08ec-40e1-9d05-aa44b2c83092" providerId="AD" clId="Web-{B78128FD-E6A5-4DDF-E0FA-6FA6B78CDD92}" dt="2024-03-20T03:16:54.410" v="767" actId="20577"/>
          <ac:spMkLst>
            <pc:docMk/>
            <pc:sldMk cId="1336364311" sldId="265"/>
            <ac:spMk id="3" creationId="{F66A5CC5-4408-D75C-7E1F-64196DAC0313}"/>
          </ac:spMkLst>
        </pc:spChg>
        <pc:spChg chg="add del mod ord">
          <ac:chgData name="Powers, Audrey" userId="S::apowers4@uiowa.edu::91940f15-08ec-40e1-9d05-aa44b2c83092" providerId="AD" clId="Web-{B78128FD-E6A5-4DDF-E0FA-6FA6B78CDD92}" dt="2024-03-20T03:16:26.175" v="759"/>
          <ac:spMkLst>
            <pc:docMk/>
            <pc:sldMk cId="1336364311" sldId="265"/>
            <ac:spMk id="4" creationId="{C115D405-03D8-D50C-B7E1-E6E868BE58B3}"/>
          </ac:spMkLst>
        </pc:spChg>
        <pc:spChg chg="mod">
          <ac:chgData name="Powers, Audrey" userId="S::apowers4@uiowa.edu::91940f15-08ec-40e1-9d05-aa44b2c83092" providerId="AD" clId="Web-{B78128FD-E6A5-4DDF-E0FA-6FA6B78CDD92}" dt="2024-03-20T03:16:35.878" v="762"/>
          <ac:spMkLst>
            <pc:docMk/>
            <pc:sldMk cId="1336364311" sldId="265"/>
            <ac:spMk id="428" creationId="{90A369E7-73EF-48EF-4305-CC0CE89CDE35}"/>
          </ac:spMkLst>
        </pc:spChg>
        <pc:spChg chg="mod">
          <ac:chgData name="Powers, Audrey" userId="S::apowers4@uiowa.edu::91940f15-08ec-40e1-9d05-aa44b2c83092" providerId="AD" clId="Web-{B78128FD-E6A5-4DDF-E0FA-6FA6B78CDD92}" dt="2024-03-20T03:16:35.878" v="762"/>
          <ac:spMkLst>
            <pc:docMk/>
            <pc:sldMk cId="1336364311" sldId="265"/>
            <ac:spMk id="429" creationId="{F2598C84-90C1-27A3-48B9-77DE6D771164}"/>
          </ac:spMkLst>
        </pc:spChg>
        <pc:spChg chg="mod">
          <ac:chgData name="Powers, Audrey" userId="S::apowers4@uiowa.edu::91940f15-08ec-40e1-9d05-aa44b2c83092" providerId="AD" clId="Web-{B78128FD-E6A5-4DDF-E0FA-6FA6B78CDD92}" dt="2024-03-20T03:16:35.878" v="762"/>
          <ac:spMkLst>
            <pc:docMk/>
            <pc:sldMk cId="1336364311" sldId="265"/>
            <ac:spMk id="430" creationId="{58A77BB9-F9DF-0A31-4135-0B0913BC0F49}"/>
          </ac:spMkLst>
        </pc:spChg>
        <pc:spChg chg="add del">
          <ac:chgData name="Powers, Audrey" userId="S::apowers4@uiowa.edu::91940f15-08ec-40e1-9d05-aa44b2c83092" providerId="AD" clId="Web-{B78128FD-E6A5-4DDF-E0FA-6FA6B78CDD92}" dt="2024-03-20T03:16:35.863" v="761"/>
          <ac:spMkLst>
            <pc:docMk/>
            <pc:sldMk cId="1336364311" sldId="265"/>
            <ac:spMk id="438" creationId="{89A320C9-9735-4D13-8279-C1C674841392}"/>
          </ac:spMkLst>
        </pc:spChg>
        <pc:spChg chg="add del">
          <ac:chgData name="Powers, Audrey" userId="S::apowers4@uiowa.edu::91940f15-08ec-40e1-9d05-aa44b2c83092" providerId="AD" clId="Web-{B78128FD-E6A5-4DDF-E0FA-6FA6B78CDD92}" dt="2024-03-20T03:16:35.863" v="761"/>
          <ac:spMkLst>
            <pc:docMk/>
            <pc:sldMk cId="1336364311" sldId="265"/>
            <ac:spMk id="440" creationId="{92544CF4-9B52-4A7B-A4B3-88C72729B77D}"/>
          </ac:spMkLst>
        </pc:spChg>
        <pc:spChg chg="add del">
          <ac:chgData name="Powers, Audrey" userId="S::apowers4@uiowa.edu::91940f15-08ec-40e1-9d05-aa44b2c83092" providerId="AD" clId="Web-{B78128FD-E6A5-4DDF-E0FA-6FA6B78CDD92}" dt="2024-03-20T03:16:35.863" v="761"/>
          <ac:spMkLst>
            <pc:docMk/>
            <pc:sldMk cId="1336364311" sldId="265"/>
            <ac:spMk id="442" creationId="{E75862C5-5C00-4421-BC7B-9B7B86DBC80D}"/>
          </ac:spMkLst>
        </pc:spChg>
        <pc:spChg chg="add del">
          <ac:chgData name="Powers, Audrey" userId="S::apowers4@uiowa.edu::91940f15-08ec-40e1-9d05-aa44b2c83092" providerId="AD" clId="Web-{B78128FD-E6A5-4DDF-E0FA-6FA6B78CDD92}" dt="2024-03-20T03:16:35.863" v="761"/>
          <ac:spMkLst>
            <pc:docMk/>
            <pc:sldMk cId="1336364311" sldId="265"/>
            <ac:spMk id="444" creationId="{089440EF-9BE9-4AE9-8C28-00B02296CDB6}"/>
          </ac:spMkLst>
        </pc:spChg>
        <pc:spChg chg="add">
          <ac:chgData name="Powers, Audrey" userId="S::apowers4@uiowa.edu::91940f15-08ec-40e1-9d05-aa44b2c83092" providerId="AD" clId="Web-{B78128FD-E6A5-4DDF-E0FA-6FA6B78CDD92}" dt="2024-03-20T03:16:35.878" v="762"/>
          <ac:spMkLst>
            <pc:docMk/>
            <pc:sldMk cId="1336364311" sldId="265"/>
            <ac:spMk id="446" creationId="{7301F447-EEF7-48F5-AF73-7566EE7F64AD}"/>
          </ac:spMkLst>
        </pc:spChg>
        <pc:spChg chg="add">
          <ac:chgData name="Powers, Audrey" userId="S::apowers4@uiowa.edu::91940f15-08ec-40e1-9d05-aa44b2c83092" providerId="AD" clId="Web-{B78128FD-E6A5-4DDF-E0FA-6FA6B78CDD92}" dt="2024-03-20T03:16:35.878" v="762"/>
          <ac:spMkLst>
            <pc:docMk/>
            <pc:sldMk cId="1336364311" sldId="265"/>
            <ac:spMk id="447" creationId="{F7117410-A2A4-4085-9ADC-46744551DBDE}"/>
          </ac:spMkLst>
        </pc:spChg>
        <pc:spChg chg="add del">
          <ac:chgData name="Powers, Audrey" userId="S::apowers4@uiowa.edu::91940f15-08ec-40e1-9d05-aa44b2c83092" providerId="AD" clId="Web-{B78128FD-E6A5-4DDF-E0FA-6FA6B78CDD92}" dt="2024-03-20T03:16:42.441" v="763"/>
          <ac:spMkLst>
            <pc:docMk/>
            <pc:sldMk cId="1336364311" sldId="265"/>
            <ac:spMk id="448" creationId="{99F74EB5-E547-4FB4-95F5-BCC788F3C4A0}"/>
          </ac:spMkLst>
        </pc:spChg>
        <pc:picChg chg="mod">
          <ac:chgData name="Powers, Audrey" userId="S::apowers4@uiowa.edu::91940f15-08ec-40e1-9d05-aa44b2c83092" providerId="AD" clId="Web-{B78128FD-E6A5-4DDF-E0FA-6FA6B78CDD92}" dt="2024-03-20T03:16:35.878" v="762"/>
          <ac:picMkLst>
            <pc:docMk/>
            <pc:sldMk cId="1336364311" sldId="265"/>
            <ac:picMk id="431" creationId="{33D0E782-4111-DCC8-D227-602BFCA8FCF6}"/>
          </ac:picMkLst>
        </pc:picChg>
        <pc:picChg chg="mod">
          <ac:chgData name="Powers, Audrey" userId="S::apowers4@uiowa.edu::91940f15-08ec-40e1-9d05-aa44b2c83092" providerId="AD" clId="Web-{B78128FD-E6A5-4DDF-E0FA-6FA6B78CDD92}" dt="2024-03-20T03:16:35.878" v="762"/>
          <ac:picMkLst>
            <pc:docMk/>
            <pc:sldMk cId="1336364311" sldId="265"/>
            <ac:picMk id="432" creationId="{C03AD095-1312-39A8-0ABF-721A8C2A067E}"/>
          </ac:picMkLst>
        </pc:picChg>
        <pc:picChg chg="mod">
          <ac:chgData name="Powers, Audrey" userId="S::apowers4@uiowa.edu::91940f15-08ec-40e1-9d05-aa44b2c83092" providerId="AD" clId="Web-{B78128FD-E6A5-4DDF-E0FA-6FA6B78CDD92}" dt="2024-03-20T03:16:35.878" v="762"/>
          <ac:picMkLst>
            <pc:docMk/>
            <pc:sldMk cId="1336364311" sldId="265"/>
            <ac:picMk id="433" creationId="{2DD39AF8-9566-8395-AAC9-549AC8FB445B}"/>
          </ac:picMkLst>
        </pc:picChg>
      </pc:sldChg>
      <pc:sldChg chg="modSp mod modClrScheme chgLayout">
        <pc:chgData name="Powers, Audrey" userId="S::apowers4@uiowa.edu::91940f15-08ec-40e1-9d05-aa44b2c83092" providerId="AD" clId="Web-{B78128FD-E6A5-4DDF-E0FA-6FA6B78CDD92}" dt="2024-03-20T02:58:17.978" v="434"/>
        <pc:sldMkLst>
          <pc:docMk/>
          <pc:sldMk cId="2852893913" sldId="266"/>
        </pc:sldMkLst>
        <pc:spChg chg="mod ord">
          <ac:chgData name="Powers, Audrey" userId="S::apowers4@uiowa.edu::91940f15-08ec-40e1-9d05-aa44b2c83092" providerId="AD" clId="Web-{B78128FD-E6A5-4DDF-E0FA-6FA6B78CDD92}" dt="2024-03-20T02:58:17.978" v="434"/>
          <ac:spMkLst>
            <pc:docMk/>
            <pc:sldMk cId="2852893913" sldId="266"/>
            <ac:spMk id="2" creationId="{429E3D5F-6D3A-563C-14BA-AAEF89E10368}"/>
          </ac:spMkLst>
        </pc:spChg>
        <pc:spChg chg="mod ord">
          <ac:chgData name="Powers, Audrey" userId="S::apowers4@uiowa.edu::91940f15-08ec-40e1-9d05-aa44b2c83092" providerId="AD" clId="Web-{B78128FD-E6A5-4DDF-E0FA-6FA6B78CDD92}" dt="2024-03-20T02:58:17.978" v="434"/>
          <ac:spMkLst>
            <pc:docMk/>
            <pc:sldMk cId="2852893913" sldId="266"/>
            <ac:spMk id="3" creationId="{3EB6B7C0-0123-8A86-D7AC-AA86687DB82F}"/>
          </ac:spMkLst>
        </pc:spChg>
      </pc:sldChg>
      <pc:sldChg chg="addSp delSp modSp mod modClrScheme chgLayout">
        <pc:chgData name="Powers, Audrey" userId="S::apowers4@uiowa.edu::91940f15-08ec-40e1-9d05-aa44b2c83092" providerId="AD" clId="Web-{B78128FD-E6A5-4DDF-E0FA-6FA6B78CDD92}" dt="2024-03-20T03:23:31.206" v="901" actId="20577"/>
        <pc:sldMkLst>
          <pc:docMk/>
          <pc:sldMk cId="2636246104" sldId="267"/>
        </pc:sldMkLst>
        <pc:spChg chg="mod ord">
          <ac:chgData name="Powers, Audrey" userId="S::apowers4@uiowa.edu::91940f15-08ec-40e1-9d05-aa44b2c83092" providerId="AD" clId="Web-{B78128FD-E6A5-4DDF-E0FA-6FA6B78CDD92}" dt="2024-03-20T03:22:51.658" v="860"/>
          <ac:spMkLst>
            <pc:docMk/>
            <pc:sldMk cId="2636246104" sldId="267"/>
            <ac:spMk id="2" creationId="{2A50A552-6301-C9D9-E0A0-B6CCB51345D6}"/>
          </ac:spMkLst>
        </pc:spChg>
        <pc:spChg chg="add mod">
          <ac:chgData name="Powers, Audrey" userId="S::apowers4@uiowa.edu::91940f15-08ec-40e1-9d05-aa44b2c83092" providerId="AD" clId="Web-{B78128FD-E6A5-4DDF-E0FA-6FA6B78CDD92}" dt="2024-03-20T03:23:31.206" v="901" actId="20577"/>
          <ac:spMkLst>
            <pc:docMk/>
            <pc:sldMk cId="2636246104" sldId="267"/>
            <ac:spMk id="147" creationId="{3FA632DA-78C7-27D4-EA55-F4584329B874}"/>
          </ac:spMkLst>
        </pc:spChg>
        <pc:spChg chg="add">
          <ac:chgData name="Powers, Audrey" userId="S::apowers4@uiowa.edu::91940f15-08ec-40e1-9d05-aa44b2c83092" providerId="AD" clId="Web-{B78128FD-E6A5-4DDF-E0FA-6FA6B78CDD92}" dt="2024-03-20T03:22:51.658" v="860"/>
          <ac:spMkLst>
            <pc:docMk/>
            <pc:sldMk cId="2636246104" sldId="267"/>
            <ac:spMk id="152" creationId="{907EF6B7-1338-4443-8C46-6A318D952DFD}"/>
          </ac:spMkLst>
        </pc:spChg>
        <pc:spChg chg="add">
          <ac:chgData name="Powers, Audrey" userId="S::apowers4@uiowa.edu::91940f15-08ec-40e1-9d05-aa44b2c83092" providerId="AD" clId="Web-{B78128FD-E6A5-4DDF-E0FA-6FA6B78CDD92}" dt="2024-03-20T03:22:51.658" v="860"/>
          <ac:spMkLst>
            <pc:docMk/>
            <pc:sldMk cId="2636246104" sldId="267"/>
            <ac:spMk id="154" creationId="{DAAE4CDD-124C-4DCF-9584-B6033B545DD5}"/>
          </ac:spMkLst>
        </pc:spChg>
        <pc:spChg chg="add del">
          <ac:chgData name="Powers, Audrey" userId="S::apowers4@uiowa.edu::91940f15-08ec-40e1-9d05-aa44b2c83092" providerId="AD" clId="Web-{B78128FD-E6A5-4DDF-E0FA-6FA6B78CDD92}" dt="2024-03-20T03:22:56.564" v="861"/>
          <ac:spMkLst>
            <pc:docMk/>
            <pc:sldMk cId="2636246104" sldId="267"/>
            <ac:spMk id="156" creationId="{081E4A58-353D-44AE-B2FC-2A74E2E400F7}"/>
          </ac:spMkLst>
        </pc:spChg>
        <pc:spChg chg="del mod">
          <ac:chgData name="Powers, Audrey" userId="S::apowers4@uiowa.edu::91940f15-08ec-40e1-9d05-aa44b2c83092" providerId="AD" clId="Web-{B78128FD-E6A5-4DDF-E0FA-6FA6B78CDD92}" dt="2024-03-20T03:20:47.310" v="799"/>
          <ac:spMkLst>
            <pc:docMk/>
            <pc:sldMk cId="2636246104" sldId="267"/>
            <ac:spMk id="177" creationId="{41526E6A-F56D-1E17-173D-B23EE0CA12C4}"/>
          </ac:spMkLst>
        </pc:spChg>
        <pc:spChg chg="del mod">
          <ac:chgData name="Powers, Audrey" userId="S::apowers4@uiowa.edu::91940f15-08ec-40e1-9d05-aa44b2c83092" providerId="AD" clId="Web-{B78128FD-E6A5-4DDF-E0FA-6FA6B78CDD92}" dt="2024-03-20T03:20:46.122" v="798"/>
          <ac:spMkLst>
            <pc:docMk/>
            <pc:sldMk cId="2636246104" sldId="267"/>
            <ac:spMk id="210" creationId="{AD140337-37F2-BEE3-CC82-A4669FE0BB31}"/>
          </ac:spMkLst>
        </pc:spChg>
        <pc:spChg chg="del mod">
          <ac:chgData name="Powers, Audrey" userId="S::apowers4@uiowa.edu::91940f15-08ec-40e1-9d05-aa44b2c83092" providerId="AD" clId="Web-{B78128FD-E6A5-4DDF-E0FA-6FA6B78CDD92}" dt="2024-03-20T03:20:44.747" v="797"/>
          <ac:spMkLst>
            <pc:docMk/>
            <pc:sldMk cId="2636246104" sldId="267"/>
            <ac:spMk id="211" creationId="{2224E84A-5B55-7994-9588-BD7FFCBC338C}"/>
          </ac:spMkLst>
        </pc:spChg>
        <pc:spChg chg="del">
          <ac:chgData name="Powers, Audrey" userId="S::apowers4@uiowa.edu::91940f15-08ec-40e1-9d05-aa44b2c83092" providerId="AD" clId="Web-{B78128FD-E6A5-4DDF-E0FA-6FA6B78CDD92}" dt="2024-03-20T03:22:27.157" v="857"/>
          <ac:spMkLst>
            <pc:docMk/>
            <pc:sldMk cId="2636246104" sldId="267"/>
            <ac:spMk id="242" creationId="{93F5305E-1E2F-3818-70EA-A0FDCDF993B6}"/>
          </ac:spMkLst>
        </pc:spChg>
        <pc:spChg chg="del">
          <ac:chgData name="Powers, Audrey" userId="S::apowers4@uiowa.edu::91940f15-08ec-40e1-9d05-aa44b2c83092" providerId="AD" clId="Web-{B78128FD-E6A5-4DDF-E0FA-6FA6B78CDD92}" dt="2024-03-20T03:22:28.641" v="858"/>
          <ac:spMkLst>
            <pc:docMk/>
            <pc:sldMk cId="2636246104" sldId="267"/>
            <ac:spMk id="243" creationId="{DBF9E9A4-CCB4-7EC6-8BBE-0458845C8736}"/>
          </ac:spMkLst>
        </pc:spChg>
        <pc:spChg chg="del">
          <ac:chgData name="Powers, Audrey" userId="S::apowers4@uiowa.edu::91940f15-08ec-40e1-9d05-aa44b2c83092" providerId="AD" clId="Web-{B78128FD-E6A5-4DDF-E0FA-6FA6B78CDD92}" dt="2024-03-20T03:20:49.497" v="800"/>
          <ac:spMkLst>
            <pc:docMk/>
            <pc:sldMk cId="2636246104" sldId="267"/>
            <ac:spMk id="244" creationId="{33E094BA-4CDC-4B4C-3D3B-15F17713A1AF}"/>
          </ac:spMkLst>
        </pc:spChg>
        <pc:graphicFrameChg chg="del mod ord modGraphic">
          <ac:chgData name="Powers, Audrey" userId="S::apowers4@uiowa.edu::91940f15-08ec-40e1-9d05-aa44b2c83092" providerId="AD" clId="Web-{B78128FD-E6A5-4DDF-E0FA-6FA6B78CDD92}" dt="2024-03-20T03:21:47.640" v="805"/>
          <ac:graphicFrameMkLst>
            <pc:docMk/>
            <pc:sldMk cId="2636246104" sldId="267"/>
            <ac:graphicFrameMk id="5" creationId="{E0D5370A-36A6-CF3F-F25B-B2DB96A039F0}"/>
          </ac:graphicFrameMkLst>
        </pc:graphicFrameChg>
      </pc:sldChg>
      <pc:sldChg chg="addSp delSp modSp mod modClrScheme chgLayout">
        <pc:chgData name="Powers, Audrey" userId="S::apowers4@uiowa.edu::91940f15-08ec-40e1-9d05-aa44b2c83092" providerId="AD" clId="Web-{B78128FD-E6A5-4DDF-E0FA-6FA6B78CDD92}" dt="2024-03-20T03:08:41.720" v="704"/>
        <pc:sldMkLst>
          <pc:docMk/>
          <pc:sldMk cId="2770116879" sldId="269"/>
        </pc:sldMkLst>
        <pc:spChg chg="mod ord">
          <ac:chgData name="Powers, Audrey" userId="S::apowers4@uiowa.edu::91940f15-08ec-40e1-9d05-aa44b2c83092" providerId="AD" clId="Web-{B78128FD-E6A5-4DDF-E0FA-6FA6B78CDD92}" dt="2024-03-20T03:08:38.017" v="703"/>
          <ac:spMkLst>
            <pc:docMk/>
            <pc:sldMk cId="2770116879" sldId="269"/>
            <ac:spMk id="2" creationId="{A84858F4-B4E4-CEEA-E40D-F06BEDDB4DCC}"/>
          </ac:spMkLst>
        </pc:spChg>
        <pc:spChg chg="mod ord">
          <ac:chgData name="Powers, Audrey" userId="S::apowers4@uiowa.edu::91940f15-08ec-40e1-9d05-aa44b2c83092" providerId="AD" clId="Web-{B78128FD-E6A5-4DDF-E0FA-6FA6B78CDD92}" dt="2024-03-20T03:08:38.017" v="703"/>
          <ac:spMkLst>
            <pc:docMk/>
            <pc:sldMk cId="2770116879" sldId="269"/>
            <ac:spMk id="39" creationId="{CECC9FE4-F511-BC2B-9977-8FEC527141CF}"/>
          </ac:spMkLst>
        </pc:spChg>
        <pc:spChg chg="add">
          <ac:chgData name="Powers, Audrey" userId="S::apowers4@uiowa.edu::91940f15-08ec-40e1-9d05-aa44b2c83092" providerId="AD" clId="Web-{B78128FD-E6A5-4DDF-E0FA-6FA6B78CDD92}" dt="2024-03-20T03:08:38.017" v="703"/>
          <ac:spMkLst>
            <pc:docMk/>
            <pc:sldMk cId="2770116879" sldId="269"/>
            <ac:spMk id="41" creationId="{389575E1-3389-451A-A5F7-27854C25C599}"/>
          </ac:spMkLst>
        </pc:spChg>
        <pc:spChg chg="add">
          <ac:chgData name="Powers, Audrey" userId="S::apowers4@uiowa.edu::91940f15-08ec-40e1-9d05-aa44b2c83092" providerId="AD" clId="Web-{B78128FD-E6A5-4DDF-E0FA-6FA6B78CDD92}" dt="2024-03-20T03:08:38.017" v="703"/>
          <ac:spMkLst>
            <pc:docMk/>
            <pc:sldMk cId="2770116879" sldId="269"/>
            <ac:spMk id="42" creationId="{A53CCC5C-D88E-40FB-B30B-23DCDBD01D37}"/>
          </ac:spMkLst>
        </pc:spChg>
        <pc:spChg chg="add del">
          <ac:chgData name="Powers, Audrey" userId="S::apowers4@uiowa.edu::91940f15-08ec-40e1-9d05-aa44b2c83092" providerId="AD" clId="Web-{B78128FD-E6A5-4DDF-E0FA-6FA6B78CDD92}" dt="2024-03-20T03:08:41.720" v="704"/>
          <ac:spMkLst>
            <pc:docMk/>
            <pc:sldMk cId="2770116879" sldId="269"/>
            <ac:spMk id="43" creationId="{081E4A58-353D-44AE-B2FC-2A74E2E400F7}"/>
          </ac:spMkLst>
        </pc:spChg>
      </pc:sldChg>
      <pc:sldChg chg="modSp mod modClrScheme chgLayout">
        <pc:chgData name="Powers, Audrey" userId="S::apowers4@uiowa.edu::91940f15-08ec-40e1-9d05-aa44b2c83092" providerId="AD" clId="Web-{B78128FD-E6A5-4DDF-E0FA-6FA6B78CDD92}" dt="2024-03-20T03:10:56.319" v="716" actId="20577"/>
        <pc:sldMkLst>
          <pc:docMk/>
          <pc:sldMk cId="2585265827" sldId="270"/>
        </pc:sldMkLst>
        <pc:spChg chg="mod ord">
          <ac:chgData name="Powers, Audrey" userId="S::apowers4@uiowa.edu::91940f15-08ec-40e1-9d05-aa44b2c83092" providerId="AD" clId="Web-{B78128FD-E6A5-4DDF-E0FA-6FA6B78CDD92}" dt="2024-03-20T02:58:17.978" v="434"/>
          <ac:spMkLst>
            <pc:docMk/>
            <pc:sldMk cId="2585265827" sldId="270"/>
            <ac:spMk id="2" creationId="{66E62AF2-F6A8-CB81-1BCF-AC826C74C08A}"/>
          </ac:spMkLst>
        </pc:spChg>
        <pc:spChg chg="mod ord">
          <ac:chgData name="Powers, Audrey" userId="S::apowers4@uiowa.edu::91940f15-08ec-40e1-9d05-aa44b2c83092" providerId="AD" clId="Web-{B78128FD-E6A5-4DDF-E0FA-6FA6B78CDD92}" dt="2024-03-20T03:10:56.319" v="716" actId="20577"/>
          <ac:spMkLst>
            <pc:docMk/>
            <pc:sldMk cId="2585265827" sldId="270"/>
            <ac:spMk id="3" creationId="{3439D00E-E415-B3CF-A629-0AB60EAF1964}"/>
          </ac:spMkLst>
        </pc:spChg>
        <pc:picChg chg="mod">
          <ac:chgData name="Powers, Audrey" userId="S::apowers4@uiowa.edu::91940f15-08ec-40e1-9d05-aa44b2c83092" providerId="AD" clId="Web-{B78128FD-E6A5-4DDF-E0FA-6FA6B78CDD92}" dt="2024-03-20T03:10:44.100" v="714" actId="14100"/>
          <ac:picMkLst>
            <pc:docMk/>
            <pc:sldMk cId="2585265827" sldId="270"/>
            <ac:picMk id="4" creationId="{4D14304C-2086-7D01-7AE4-1FB4732D32CB}"/>
          </ac:picMkLst>
        </pc:picChg>
      </pc:sldChg>
      <pc:sldChg chg="addSp delSp modSp mod modClrScheme delDesignElem chgLayout">
        <pc:chgData name="Powers, Audrey" userId="S::apowers4@uiowa.edu::91940f15-08ec-40e1-9d05-aa44b2c83092" providerId="AD" clId="Web-{B78128FD-E6A5-4DDF-E0FA-6FA6B78CDD92}" dt="2024-03-20T03:14:41.452" v="750" actId="1076"/>
        <pc:sldMkLst>
          <pc:docMk/>
          <pc:sldMk cId="1797596529" sldId="271"/>
        </pc:sldMkLst>
        <pc:spChg chg="mod ord">
          <ac:chgData name="Powers, Audrey" userId="S::apowers4@uiowa.edu::91940f15-08ec-40e1-9d05-aa44b2c83092" providerId="AD" clId="Web-{B78128FD-E6A5-4DDF-E0FA-6FA6B78CDD92}" dt="2024-03-20T03:13:45.075" v="738" actId="14100"/>
          <ac:spMkLst>
            <pc:docMk/>
            <pc:sldMk cId="1797596529" sldId="271"/>
            <ac:spMk id="2" creationId="{42D386DE-9597-6AEA-CA60-89B2A2C7289D}"/>
          </ac:spMkLst>
        </pc:spChg>
        <pc:spChg chg="mod ord">
          <ac:chgData name="Powers, Audrey" userId="S::apowers4@uiowa.edu::91940f15-08ec-40e1-9d05-aa44b2c83092" providerId="AD" clId="Web-{B78128FD-E6A5-4DDF-E0FA-6FA6B78CDD92}" dt="2024-03-20T03:13:37.997" v="737" actId="14100"/>
          <ac:spMkLst>
            <pc:docMk/>
            <pc:sldMk cId="1797596529" sldId="271"/>
            <ac:spMk id="3" creationId="{D9DA6F9C-38BE-337F-6B60-AE0957474C40}"/>
          </ac:spMkLst>
        </pc:spChg>
        <pc:spChg chg="add del">
          <ac:chgData name="Powers, Audrey" userId="S::apowers4@uiowa.edu::91940f15-08ec-40e1-9d05-aa44b2c83092" providerId="AD" clId="Web-{B78128FD-E6A5-4DDF-E0FA-6FA6B78CDD92}" dt="2024-03-20T03:12:22.197" v="725"/>
          <ac:spMkLst>
            <pc:docMk/>
            <pc:sldMk cId="1797596529" sldId="271"/>
            <ac:spMk id="9" creationId="{DBC6133C-0615-4CE4-9132-37E609A9BDFA}"/>
          </ac:spMkLst>
        </pc:spChg>
        <pc:spChg chg="add del">
          <ac:chgData name="Powers, Audrey" userId="S::apowers4@uiowa.edu::91940f15-08ec-40e1-9d05-aa44b2c83092" providerId="AD" clId="Web-{B78128FD-E6A5-4DDF-E0FA-6FA6B78CDD92}" dt="2024-03-20T03:12:22.197" v="725"/>
          <ac:spMkLst>
            <pc:docMk/>
            <pc:sldMk cId="1797596529" sldId="271"/>
            <ac:spMk id="11" creationId="{169CC832-2974-4E8D-90ED-3E2941BA7336}"/>
          </ac:spMkLst>
        </pc:spChg>
        <pc:spChg chg="add del">
          <ac:chgData name="Powers, Audrey" userId="S::apowers4@uiowa.edu::91940f15-08ec-40e1-9d05-aa44b2c83092" providerId="AD" clId="Web-{B78128FD-E6A5-4DDF-E0FA-6FA6B78CDD92}" dt="2024-03-20T03:12:22.197" v="725"/>
          <ac:spMkLst>
            <pc:docMk/>
            <pc:sldMk cId="1797596529" sldId="271"/>
            <ac:spMk id="13" creationId="{55222F96-971A-4F90-B841-6BAB416C7AC1}"/>
          </ac:spMkLst>
        </pc:spChg>
        <pc:spChg chg="add del">
          <ac:chgData name="Powers, Audrey" userId="S::apowers4@uiowa.edu::91940f15-08ec-40e1-9d05-aa44b2c83092" providerId="AD" clId="Web-{B78128FD-E6A5-4DDF-E0FA-6FA6B78CDD92}" dt="2024-03-20T03:12:22.197" v="725"/>
          <ac:spMkLst>
            <pc:docMk/>
            <pc:sldMk cId="1797596529" sldId="271"/>
            <ac:spMk id="15" creationId="{08980754-6F4B-43C9-B9BE-127B6BED6586}"/>
          </ac:spMkLst>
        </pc:spChg>
        <pc:spChg chg="add del">
          <ac:chgData name="Powers, Audrey" userId="S::apowers4@uiowa.edu::91940f15-08ec-40e1-9d05-aa44b2c83092" providerId="AD" clId="Web-{B78128FD-E6A5-4DDF-E0FA-6FA6B78CDD92}" dt="2024-03-20T03:12:22.197" v="725"/>
          <ac:spMkLst>
            <pc:docMk/>
            <pc:sldMk cId="1797596529" sldId="271"/>
            <ac:spMk id="17" creationId="{2C1BBA94-3F40-40AA-8BB9-E69E25E537C1}"/>
          </ac:spMkLst>
        </pc:spChg>
        <pc:spChg chg="add del">
          <ac:chgData name="Powers, Audrey" userId="S::apowers4@uiowa.edu::91940f15-08ec-40e1-9d05-aa44b2c83092" providerId="AD" clId="Web-{B78128FD-E6A5-4DDF-E0FA-6FA6B78CDD92}" dt="2024-03-20T03:12:22.197" v="724"/>
          <ac:spMkLst>
            <pc:docMk/>
            <pc:sldMk cId="1797596529" sldId="271"/>
            <ac:spMk id="22" creationId="{2EB492CD-616E-47F8-933B-5E2D952A0593}"/>
          </ac:spMkLst>
        </pc:spChg>
        <pc:spChg chg="add del">
          <ac:chgData name="Powers, Audrey" userId="S::apowers4@uiowa.edu::91940f15-08ec-40e1-9d05-aa44b2c83092" providerId="AD" clId="Web-{B78128FD-E6A5-4DDF-E0FA-6FA6B78CDD92}" dt="2024-03-20T03:12:22.197" v="724"/>
          <ac:spMkLst>
            <pc:docMk/>
            <pc:sldMk cId="1797596529" sldId="271"/>
            <ac:spMk id="24" creationId="{59383CF9-23B5-4335-9B21-1791C4CF1C75}"/>
          </ac:spMkLst>
        </pc:spChg>
        <pc:spChg chg="add del">
          <ac:chgData name="Powers, Audrey" userId="S::apowers4@uiowa.edu::91940f15-08ec-40e1-9d05-aa44b2c83092" providerId="AD" clId="Web-{B78128FD-E6A5-4DDF-E0FA-6FA6B78CDD92}" dt="2024-03-20T03:12:22.197" v="724"/>
          <ac:spMkLst>
            <pc:docMk/>
            <pc:sldMk cId="1797596529" sldId="271"/>
            <ac:spMk id="26" creationId="{0007FE00-9498-4706-B255-6437B0252C02}"/>
          </ac:spMkLst>
        </pc:spChg>
        <pc:spChg chg="add mod">
          <ac:chgData name="Powers, Audrey" userId="S::apowers4@uiowa.edu::91940f15-08ec-40e1-9d05-aa44b2c83092" providerId="AD" clId="Web-{B78128FD-E6A5-4DDF-E0FA-6FA6B78CDD92}" dt="2024-03-20T03:12:33.745" v="727"/>
          <ac:spMkLst>
            <pc:docMk/>
            <pc:sldMk cId="1797596529" sldId="271"/>
            <ac:spMk id="28" creationId="{08980754-6F4B-43C9-B9BE-127B6BED6586}"/>
          </ac:spMkLst>
        </pc:spChg>
        <pc:spChg chg="add">
          <ac:chgData name="Powers, Audrey" userId="S::apowers4@uiowa.edu::91940f15-08ec-40e1-9d05-aa44b2c83092" providerId="AD" clId="Web-{B78128FD-E6A5-4DDF-E0FA-6FA6B78CDD92}" dt="2024-03-20T03:12:22.197" v="725"/>
          <ac:spMkLst>
            <pc:docMk/>
            <pc:sldMk cId="1797596529" sldId="271"/>
            <ac:spMk id="29" creationId="{DBC6133C-0615-4CE4-9132-37E609A9BDFA}"/>
          </ac:spMkLst>
        </pc:spChg>
        <pc:spChg chg="add del">
          <ac:chgData name="Powers, Audrey" userId="S::apowers4@uiowa.edu::91940f15-08ec-40e1-9d05-aa44b2c83092" providerId="AD" clId="Web-{B78128FD-E6A5-4DDF-E0FA-6FA6B78CDD92}" dt="2024-03-20T03:14:11.811" v="742"/>
          <ac:spMkLst>
            <pc:docMk/>
            <pc:sldMk cId="1797596529" sldId="271"/>
            <ac:spMk id="30" creationId="{2C1BBA94-3F40-40AA-8BB9-E69E25E537C1}"/>
          </ac:spMkLst>
        </pc:spChg>
        <pc:spChg chg="add del mod">
          <ac:chgData name="Powers, Audrey" userId="S::apowers4@uiowa.edu::91940f15-08ec-40e1-9d05-aa44b2c83092" providerId="AD" clId="Web-{B78128FD-E6A5-4DDF-E0FA-6FA6B78CDD92}" dt="2024-03-20T03:13:32.950" v="736"/>
          <ac:spMkLst>
            <pc:docMk/>
            <pc:sldMk cId="1797596529" sldId="271"/>
            <ac:spMk id="31" creationId="{169CC832-2974-4E8D-90ED-3E2941BA7336}"/>
          </ac:spMkLst>
        </pc:spChg>
        <pc:spChg chg="add mod">
          <ac:chgData name="Powers, Audrey" userId="S::apowers4@uiowa.edu::91940f15-08ec-40e1-9d05-aa44b2c83092" providerId="AD" clId="Web-{B78128FD-E6A5-4DDF-E0FA-6FA6B78CDD92}" dt="2024-03-20T03:12:43.964" v="729"/>
          <ac:spMkLst>
            <pc:docMk/>
            <pc:sldMk cId="1797596529" sldId="271"/>
            <ac:spMk id="32" creationId="{55222F96-971A-4F90-B841-6BAB416C7AC1}"/>
          </ac:spMkLst>
        </pc:spChg>
        <pc:picChg chg="mod modCrop">
          <ac:chgData name="Powers, Audrey" userId="S::apowers4@uiowa.edu::91940f15-08ec-40e1-9d05-aa44b2c83092" providerId="AD" clId="Web-{B78128FD-E6A5-4DDF-E0FA-6FA6B78CDD92}" dt="2024-03-20T03:14:41.452" v="750" actId="1076"/>
          <ac:picMkLst>
            <pc:docMk/>
            <pc:sldMk cId="1797596529" sldId="271"/>
            <ac:picMk id="4" creationId="{312B0AB9-23DD-28A6-82DC-F5B94F701BC2}"/>
          </ac:picMkLst>
        </pc:picChg>
      </pc:sldChg>
      <pc:sldChg chg="addSp delSp modSp mod setBg modClrScheme chgLayout">
        <pc:chgData name="Powers, Audrey" userId="S::apowers4@uiowa.edu::91940f15-08ec-40e1-9d05-aa44b2c83092" providerId="AD" clId="Web-{B78128FD-E6A5-4DDF-E0FA-6FA6B78CDD92}" dt="2024-03-20T03:19:19.681" v="795"/>
        <pc:sldMkLst>
          <pc:docMk/>
          <pc:sldMk cId="1591883789" sldId="272"/>
        </pc:sldMkLst>
        <pc:spChg chg="mod ord">
          <ac:chgData name="Powers, Audrey" userId="S::apowers4@uiowa.edu::91940f15-08ec-40e1-9d05-aa44b2c83092" providerId="AD" clId="Web-{B78128FD-E6A5-4DDF-E0FA-6FA6B78CDD92}" dt="2024-03-20T03:14:59.812" v="751"/>
          <ac:spMkLst>
            <pc:docMk/>
            <pc:sldMk cId="1591883789" sldId="272"/>
            <ac:spMk id="2" creationId="{1AE63309-EC5A-FA4B-E800-12D1934F8843}"/>
          </ac:spMkLst>
        </pc:spChg>
        <pc:spChg chg="mod ord">
          <ac:chgData name="Powers, Audrey" userId="S::apowers4@uiowa.edu::91940f15-08ec-40e1-9d05-aa44b2c83092" providerId="AD" clId="Web-{B78128FD-E6A5-4DDF-E0FA-6FA6B78CDD92}" dt="2024-03-20T03:14:59.812" v="751"/>
          <ac:spMkLst>
            <pc:docMk/>
            <pc:sldMk cId="1591883789" sldId="272"/>
            <ac:spMk id="3" creationId="{A7FD2962-935F-E79A-BD56-A5A7A3CD7DC4}"/>
          </ac:spMkLst>
        </pc:spChg>
        <pc:spChg chg="add">
          <ac:chgData name="Powers, Audrey" userId="S::apowers4@uiowa.edu::91940f15-08ec-40e1-9d05-aa44b2c83092" providerId="AD" clId="Web-{B78128FD-E6A5-4DDF-E0FA-6FA6B78CDD92}" dt="2024-03-20T03:14:59.812" v="751"/>
          <ac:spMkLst>
            <pc:docMk/>
            <pc:sldMk cId="1591883789" sldId="272"/>
            <ac:spMk id="8" creationId="{C2554CA6-288E-4202-BC52-2E5A8F0C0AED}"/>
          </ac:spMkLst>
        </pc:spChg>
        <pc:spChg chg="add">
          <ac:chgData name="Powers, Audrey" userId="S::apowers4@uiowa.edu::91940f15-08ec-40e1-9d05-aa44b2c83092" providerId="AD" clId="Web-{B78128FD-E6A5-4DDF-E0FA-6FA6B78CDD92}" dt="2024-03-20T03:14:59.812" v="751"/>
          <ac:spMkLst>
            <pc:docMk/>
            <pc:sldMk cId="1591883789" sldId="272"/>
            <ac:spMk id="10" creationId="{B10BB131-AC8E-4A8E-A5D1-36260F720C3B}"/>
          </ac:spMkLst>
        </pc:spChg>
        <pc:spChg chg="add del">
          <ac:chgData name="Powers, Audrey" userId="S::apowers4@uiowa.edu::91940f15-08ec-40e1-9d05-aa44b2c83092" providerId="AD" clId="Web-{B78128FD-E6A5-4DDF-E0FA-6FA6B78CDD92}" dt="2024-03-20T03:15:03.547" v="752"/>
          <ac:spMkLst>
            <pc:docMk/>
            <pc:sldMk cId="1591883789" sldId="272"/>
            <ac:spMk id="12" creationId="{5B7778FC-632E-4DCA-A7CB-0D7731CCF970}"/>
          </ac:spMkLst>
        </pc:spChg>
        <pc:spChg chg="add del mod">
          <ac:chgData name="Powers, Audrey" userId="S::apowers4@uiowa.edu::91940f15-08ec-40e1-9d05-aa44b2c83092" providerId="AD" clId="Web-{B78128FD-E6A5-4DDF-E0FA-6FA6B78CDD92}" dt="2024-03-20T03:19:19.681" v="795"/>
          <ac:spMkLst>
            <pc:docMk/>
            <pc:sldMk cId="1591883789" sldId="272"/>
            <ac:spMk id="14" creationId="{FA23A907-97FB-4A8F-880A-DD77401C4296}"/>
          </ac:spMkLst>
        </pc:spChg>
      </pc:sldChg>
      <pc:sldChg chg="modSp mod modClrScheme chgLayout">
        <pc:chgData name="Powers, Audrey" userId="S::apowers4@uiowa.edu::91940f15-08ec-40e1-9d05-aa44b2c83092" providerId="AD" clId="Web-{B78128FD-E6A5-4DDF-E0FA-6FA6B78CDD92}" dt="2024-03-20T02:58:17.978" v="434"/>
        <pc:sldMkLst>
          <pc:docMk/>
          <pc:sldMk cId="1246135906" sldId="273"/>
        </pc:sldMkLst>
        <pc:spChg chg="mod ord">
          <ac:chgData name="Powers, Audrey" userId="S::apowers4@uiowa.edu::91940f15-08ec-40e1-9d05-aa44b2c83092" providerId="AD" clId="Web-{B78128FD-E6A5-4DDF-E0FA-6FA6B78CDD92}" dt="2024-03-20T02:58:17.978" v="434"/>
          <ac:spMkLst>
            <pc:docMk/>
            <pc:sldMk cId="1246135906" sldId="273"/>
            <ac:spMk id="2" creationId="{3C389E73-75FA-C73D-0E17-9DC568BBEC36}"/>
          </ac:spMkLst>
        </pc:spChg>
        <pc:spChg chg="mod ord">
          <ac:chgData name="Powers, Audrey" userId="S::apowers4@uiowa.edu::91940f15-08ec-40e1-9d05-aa44b2c83092" providerId="AD" clId="Web-{B78128FD-E6A5-4DDF-E0FA-6FA6B78CDD92}" dt="2024-03-20T02:58:17.978" v="434"/>
          <ac:spMkLst>
            <pc:docMk/>
            <pc:sldMk cId="1246135906" sldId="273"/>
            <ac:spMk id="3" creationId="{B055A8BE-D4B3-B042-0599-5833FCF68A33}"/>
          </ac:spMkLst>
        </pc:spChg>
      </pc:sldChg>
      <pc:sldMasterChg chg="add del addSldLayout delSldLayout">
        <pc:chgData name="Powers, Audrey" userId="S::apowers4@uiowa.edu::91940f15-08ec-40e1-9d05-aa44b2c83092" providerId="AD" clId="Web-{B78128FD-E6A5-4DDF-E0FA-6FA6B78CDD92}" dt="2024-03-20T02:58:17.978" v="434"/>
        <pc:sldMasterMkLst>
          <pc:docMk/>
          <pc:sldMasterMk cId="17894804" sldId="2147483684"/>
        </pc:sldMasterMkLst>
        <pc:sldLayoutChg chg="add del">
          <pc:chgData name="Powers, Audrey" userId="S::apowers4@uiowa.edu::91940f15-08ec-40e1-9d05-aa44b2c83092" providerId="AD" clId="Web-{B78128FD-E6A5-4DDF-E0FA-6FA6B78CDD92}" dt="2024-03-20T02:58:17.978" v="434"/>
          <pc:sldLayoutMkLst>
            <pc:docMk/>
            <pc:sldMasterMk cId="17894804" sldId="2147483684"/>
            <pc:sldLayoutMk cId="2454234222" sldId="2147483685"/>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3258438357" sldId="2147483686"/>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3545071720" sldId="2147483687"/>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1311072773" sldId="2147483688"/>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1464417155" sldId="2147483689"/>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1535077267" sldId="2147483690"/>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2535982130" sldId="2147483691"/>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3710889378" sldId="2147483692"/>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2408051346" sldId="2147483693"/>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3582539245" sldId="2147483694"/>
          </pc:sldLayoutMkLst>
        </pc:sldLayoutChg>
        <pc:sldLayoutChg chg="add del">
          <pc:chgData name="Powers, Audrey" userId="S::apowers4@uiowa.edu::91940f15-08ec-40e1-9d05-aa44b2c83092" providerId="AD" clId="Web-{B78128FD-E6A5-4DDF-E0FA-6FA6B78CDD92}" dt="2024-03-20T02:58:17.978" v="434"/>
          <pc:sldLayoutMkLst>
            <pc:docMk/>
            <pc:sldMasterMk cId="17894804" sldId="2147483684"/>
            <pc:sldLayoutMk cId="1044058693" sldId="2147483695"/>
          </pc:sldLayoutMkLst>
        </pc:sldLayoutChg>
      </pc:sldMasterChg>
      <pc:sldMasterChg chg="add del addSldLayout delSldLayout modSldLayout">
        <pc:chgData name="Powers, Audrey" userId="S::apowers4@uiowa.edu::91940f15-08ec-40e1-9d05-aa44b2c83092" providerId="AD" clId="Web-{B78128FD-E6A5-4DDF-E0FA-6FA6B78CDD92}" dt="2024-03-20T02:58:17.978" v="434"/>
        <pc:sldMasterMkLst>
          <pc:docMk/>
          <pc:sldMasterMk cId="2773004328" sldId="2147483696"/>
        </pc:sldMasterMkLst>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2704822626" sldId="2147483697"/>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2505719529" sldId="2147483698"/>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390678461" sldId="2147483699"/>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779005067" sldId="2147483700"/>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2756388802" sldId="2147483701"/>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3759661448" sldId="2147483702"/>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4010528659" sldId="2147483703"/>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3929610953" sldId="2147483704"/>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1485323684" sldId="2147483705"/>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2075933892" sldId="2147483706"/>
          </pc:sldLayoutMkLst>
        </pc:sldLayoutChg>
        <pc:sldLayoutChg chg="add del mod replId">
          <pc:chgData name="Powers, Audrey" userId="S::apowers4@uiowa.edu::91940f15-08ec-40e1-9d05-aa44b2c83092" providerId="AD" clId="Web-{B78128FD-E6A5-4DDF-E0FA-6FA6B78CDD92}" dt="2024-03-20T02:58:17.978" v="434"/>
          <pc:sldLayoutMkLst>
            <pc:docMk/>
            <pc:sldMasterMk cId="2773004328" sldId="2147483696"/>
            <pc:sldLayoutMk cId="2055269549" sldId="2147483707"/>
          </pc:sldLayoutMkLst>
        </pc:sldLayoutChg>
      </pc:sldMasterChg>
      <pc:sldMasterChg chg="add del addSldLayout delSldLayout modSldLayout">
        <pc:chgData name="Powers, Audrey" userId="S::apowers4@uiowa.edu::91940f15-08ec-40e1-9d05-aa44b2c83092" providerId="AD" clId="Web-{B78128FD-E6A5-4DDF-E0FA-6FA6B78CDD92}" dt="2024-03-20T02:58:16.806" v="433"/>
        <pc:sldMasterMkLst>
          <pc:docMk/>
          <pc:sldMasterMk cId="3680014915" sldId="2147483708"/>
        </pc:sldMasterMkLst>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21382239" sldId="2147483709"/>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916661319" sldId="2147483710"/>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3846813539" sldId="2147483711"/>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367910115" sldId="2147483712"/>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1121291407" sldId="2147483713"/>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1628779051" sldId="2147483714"/>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1274696595" sldId="2147483715"/>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1699621758" sldId="2147483716"/>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2008111181" sldId="2147483717"/>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3922238434" sldId="2147483718"/>
          </pc:sldLayoutMkLst>
        </pc:sldLayoutChg>
        <pc:sldLayoutChg chg="add del mod replId">
          <pc:chgData name="Powers, Audrey" userId="S::apowers4@uiowa.edu::91940f15-08ec-40e1-9d05-aa44b2c83092" providerId="AD" clId="Web-{B78128FD-E6A5-4DDF-E0FA-6FA6B78CDD92}" dt="2024-03-20T02:58:16.806" v="433"/>
          <pc:sldLayoutMkLst>
            <pc:docMk/>
            <pc:sldMasterMk cId="3680014915" sldId="2147483708"/>
            <pc:sldLayoutMk cId="3173212295" sldId="2147483719"/>
          </pc:sldLayoutMkLst>
        </pc:sldLayoutChg>
      </pc:sldMasterChg>
    </pc:docChg>
  </pc:docChgLst>
  <pc:docChgLst>
    <pc:chgData name="Brzus, Michal" userId="S::mbrzus@uiowa.edu::dba46872-ba84-4be5-8839-78828e31737b" providerId="AD" clId="Web-{E41EEB96-EE65-634A-5B5C-A288F37E0F5B}"/>
    <pc:docChg chg="addSld delSld modSld">
      <pc:chgData name="Brzus, Michal" userId="S::mbrzus@uiowa.edu::dba46872-ba84-4be5-8839-78828e31737b" providerId="AD" clId="Web-{E41EEB96-EE65-634A-5B5C-A288F37E0F5B}" dt="2024-03-20T15:56:07.160" v="696" actId="20577"/>
      <pc:docMkLst>
        <pc:docMk/>
      </pc:docMkLst>
      <pc:sldChg chg="addSp delSp modSp">
        <pc:chgData name="Brzus, Michal" userId="S::mbrzus@uiowa.edu::dba46872-ba84-4be5-8839-78828e31737b" providerId="AD" clId="Web-{E41EEB96-EE65-634A-5B5C-A288F37E0F5B}" dt="2024-03-20T15:37:34.118" v="643" actId="14100"/>
        <pc:sldMkLst>
          <pc:docMk/>
          <pc:sldMk cId="1336364311" sldId="265"/>
        </pc:sldMkLst>
        <pc:spChg chg="mod">
          <ac:chgData name="Brzus, Michal" userId="S::mbrzus@uiowa.edu::dba46872-ba84-4be5-8839-78828e31737b" providerId="AD" clId="Web-{E41EEB96-EE65-634A-5B5C-A288F37E0F5B}" dt="2024-03-20T15:24:47.855" v="14" actId="20577"/>
          <ac:spMkLst>
            <pc:docMk/>
            <pc:sldMk cId="1336364311" sldId="265"/>
            <ac:spMk id="2" creationId="{39016C71-719F-56A8-9DA7-EB40AD7FA792}"/>
          </ac:spMkLst>
        </pc:spChg>
        <pc:spChg chg="del">
          <ac:chgData name="Brzus, Michal" userId="S::mbrzus@uiowa.edu::dba46872-ba84-4be5-8839-78828e31737b" providerId="AD" clId="Web-{E41EEB96-EE65-634A-5B5C-A288F37E0F5B}" dt="2024-03-20T15:24:41.886" v="8"/>
          <ac:spMkLst>
            <pc:docMk/>
            <pc:sldMk cId="1336364311" sldId="265"/>
            <ac:spMk id="3" creationId="{F66A5CC5-4408-D75C-7E1F-64196DAC0313}"/>
          </ac:spMkLst>
        </pc:spChg>
        <pc:spChg chg="add mod">
          <ac:chgData name="Brzus, Michal" userId="S::mbrzus@uiowa.edu::dba46872-ba84-4be5-8839-78828e31737b" providerId="AD" clId="Web-{E41EEB96-EE65-634A-5B5C-A288F37E0F5B}" dt="2024-03-20T15:36:57.257" v="642" actId="1076"/>
          <ac:spMkLst>
            <pc:docMk/>
            <pc:sldMk cId="1336364311" sldId="265"/>
            <ac:spMk id="4" creationId="{EB847888-FC91-19D7-9E50-A10723889372}"/>
          </ac:spMkLst>
        </pc:spChg>
        <pc:spChg chg="mod">
          <ac:chgData name="Brzus, Michal" userId="S::mbrzus@uiowa.edu::dba46872-ba84-4be5-8839-78828e31737b" providerId="AD" clId="Web-{E41EEB96-EE65-634A-5B5C-A288F37E0F5B}" dt="2024-03-20T15:29:34.309" v="150" actId="20577"/>
          <ac:spMkLst>
            <pc:docMk/>
            <pc:sldMk cId="1336364311" sldId="265"/>
            <ac:spMk id="428" creationId="{90A369E7-73EF-48EF-4305-CC0CE89CDE35}"/>
          </ac:spMkLst>
        </pc:spChg>
        <pc:spChg chg="del">
          <ac:chgData name="Brzus, Michal" userId="S::mbrzus@uiowa.edu::dba46872-ba84-4be5-8839-78828e31737b" providerId="AD" clId="Web-{E41EEB96-EE65-634A-5B5C-A288F37E0F5B}" dt="2024-03-20T15:24:27.526" v="4"/>
          <ac:spMkLst>
            <pc:docMk/>
            <pc:sldMk cId="1336364311" sldId="265"/>
            <ac:spMk id="429" creationId="{F2598C84-90C1-27A3-48B9-77DE6D771164}"/>
          </ac:spMkLst>
        </pc:spChg>
        <pc:spChg chg="del">
          <ac:chgData name="Brzus, Michal" userId="S::mbrzus@uiowa.edu::dba46872-ba84-4be5-8839-78828e31737b" providerId="AD" clId="Web-{E41EEB96-EE65-634A-5B5C-A288F37E0F5B}" dt="2024-03-20T15:24:27.526" v="3"/>
          <ac:spMkLst>
            <pc:docMk/>
            <pc:sldMk cId="1336364311" sldId="265"/>
            <ac:spMk id="430" creationId="{58A77BB9-F9DF-0A31-4135-0B0913BC0F49}"/>
          </ac:spMkLst>
        </pc:spChg>
        <pc:spChg chg="del">
          <ac:chgData name="Brzus, Michal" userId="S::mbrzus@uiowa.edu::dba46872-ba84-4be5-8839-78828e31737b" providerId="AD" clId="Web-{E41EEB96-EE65-634A-5B5C-A288F37E0F5B}" dt="2024-03-20T15:24:27.526" v="5"/>
          <ac:spMkLst>
            <pc:docMk/>
            <pc:sldMk cId="1336364311" sldId="265"/>
            <ac:spMk id="446" creationId="{7301F447-EEF7-48F5-AF73-7566EE7F64AD}"/>
          </ac:spMkLst>
        </pc:spChg>
        <pc:picChg chg="mod">
          <ac:chgData name="Brzus, Michal" userId="S::mbrzus@uiowa.edu::dba46872-ba84-4be5-8839-78828e31737b" providerId="AD" clId="Web-{E41EEB96-EE65-634A-5B5C-A288F37E0F5B}" dt="2024-03-20T15:37:34.118" v="643" actId="14100"/>
          <ac:picMkLst>
            <pc:docMk/>
            <pc:sldMk cId="1336364311" sldId="265"/>
            <ac:picMk id="431" creationId="{33D0E782-4111-DCC8-D227-602BFCA8FCF6}"/>
          </ac:picMkLst>
        </pc:picChg>
        <pc:picChg chg="del">
          <ac:chgData name="Brzus, Michal" userId="S::mbrzus@uiowa.edu::dba46872-ba84-4be5-8839-78828e31737b" providerId="AD" clId="Web-{E41EEB96-EE65-634A-5B5C-A288F37E0F5B}" dt="2024-03-20T15:24:27.526" v="2"/>
          <ac:picMkLst>
            <pc:docMk/>
            <pc:sldMk cId="1336364311" sldId="265"/>
            <ac:picMk id="432" creationId="{C03AD095-1312-39A8-0ABF-721A8C2A067E}"/>
          </ac:picMkLst>
        </pc:picChg>
        <pc:picChg chg="del">
          <ac:chgData name="Brzus, Michal" userId="S::mbrzus@uiowa.edu::dba46872-ba84-4be5-8839-78828e31737b" providerId="AD" clId="Web-{E41EEB96-EE65-634A-5B5C-A288F37E0F5B}" dt="2024-03-20T15:24:27.526" v="1"/>
          <ac:picMkLst>
            <pc:docMk/>
            <pc:sldMk cId="1336364311" sldId="265"/>
            <ac:picMk id="433" creationId="{2DD39AF8-9566-8395-AAC9-549AC8FB445B}"/>
          </ac:picMkLst>
        </pc:picChg>
      </pc:sldChg>
      <pc:sldChg chg="add del replId">
        <pc:chgData name="Brzus, Michal" userId="S::mbrzus@uiowa.edu::dba46872-ba84-4be5-8839-78828e31737b" providerId="AD" clId="Web-{E41EEB96-EE65-634A-5B5C-A288F37E0F5B}" dt="2024-03-20T15:35:56.894" v="618"/>
        <pc:sldMkLst>
          <pc:docMk/>
          <pc:sldMk cId="3903496803" sldId="279"/>
        </pc:sldMkLst>
      </pc:sldChg>
      <pc:sldChg chg="addSp delSp modSp add replId">
        <pc:chgData name="Brzus, Michal" userId="S::mbrzus@uiowa.edu::dba46872-ba84-4be5-8839-78828e31737b" providerId="AD" clId="Web-{E41EEB96-EE65-634A-5B5C-A288F37E0F5B}" dt="2024-03-20T15:56:07.160" v="696" actId="20577"/>
        <pc:sldMkLst>
          <pc:docMk/>
          <pc:sldMk cId="640072242" sldId="280"/>
        </pc:sldMkLst>
        <pc:spChg chg="mod">
          <ac:chgData name="Brzus, Michal" userId="S::mbrzus@uiowa.edu::dba46872-ba84-4be5-8839-78828e31737b" providerId="AD" clId="Web-{E41EEB96-EE65-634A-5B5C-A288F37E0F5B}" dt="2024-03-20T15:27:40.006" v="136" actId="20577"/>
          <ac:spMkLst>
            <pc:docMk/>
            <pc:sldMk cId="640072242" sldId="280"/>
            <ac:spMk id="2" creationId="{39016C71-719F-56A8-9DA7-EB40AD7FA792}"/>
          </ac:spMkLst>
        </pc:spChg>
        <pc:spChg chg="del mod">
          <ac:chgData name="Brzus, Michal" userId="S::mbrzus@uiowa.edu::dba46872-ba84-4be5-8839-78828e31737b" providerId="AD" clId="Web-{E41EEB96-EE65-634A-5B5C-A288F37E0F5B}" dt="2024-03-20T15:29:51.404" v="154"/>
          <ac:spMkLst>
            <pc:docMk/>
            <pc:sldMk cId="640072242" sldId="280"/>
            <ac:spMk id="4" creationId="{EB847888-FC91-19D7-9E50-A10723889372}"/>
          </ac:spMkLst>
        </pc:spChg>
        <pc:spChg chg="mod">
          <ac:chgData name="Brzus, Michal" userId="S::mbrzus@uiowa.edu::dba46872-ba84-4be5-8839-78828e31737b" providerId="AD" clId="Web-{E41EEB96-EE65-634A-5B5C-A288F37E0F5B}" dt="2024-03-20T15:56:07.160" v="696" actId="20577"/>
          <ac:spMkLst>
            <pc:docMk/>
            <pc:sldMk cId="640072242" sldId="280"/>
            <ac:spMk id="6" creationId="{13D456FA-647A-1560-88E7-9CFE560FE03E}"/>
          </ac:spMkLst>
        </pc:spChg>
        <pc:spChg chg="mod">
          <ac:chgData name="Brzus, Michal" userId="S::mbrzus@uiowa.edu::dba46872-ba84-4be5-8839-78828e31737b" providerId="AD" clId="Web-{E41EEB96-EE65-634A-5B5C-A288F37E0F5B}" dt="2024-03-20T15:29:29.731" v="148" actId="14100"/>
          <ac:spMkLst>
            <pc:docMk/>
            <pc:sldMk cId="640072242" sldId="280"/>
            <ac:spMk id="428" creationId="{90A369E7-73EF-48EF-4305-CC0CE89CDE35}"/>
          </ac:spMkLst>
        </pc:spChg>
        <pc:picChg chg="add mod">
          <ac:chgData name="Brzus, Michal" userId="S::mbrzus@uiowa.edu::dba46872-ba84-4be5-8839-78828e31737b" providerId="AD" clId="Web-{E41EEB96-EE65-634A-5B5C-A288F37E0F5B}" dt="2024-03-20T15:37:39.696" v="644" actId="14100"/>
          <ac:picMkLst>
            <pc:docMk/>
            <pc:sldMk cId="640072242" sldId="280"/>
            <ac:picMk id="5" creationId="{620622B9-668A-C9F5-7236-7AE835F1BE48}"/>
          </ac:picMkLst>
        </pc:picChg>
        <pc:picChg chg="del">
          <ac:chgData name="Brzus, Michal" userId="S::mbrzus@uiowa.edu::dba46872-ba84-4be5-8839-78828e31737b" providerId="AD" clId="Web-{E41EEB96-EE65-634A-5B5C-A288F37E0F5B}" dt="2024-03-20T15:29:07.355" v="138"/>
          <ac:picMkLst>
            <pc:docMk/>
            <pc:sldMk cId="640072242" sldId="280"/>
            <ac:picMk id="431" creationId="{33D0E782-4111-DCC8-D227-602BFCA8FCF6}"/>
          </ac:picMkLst>
        </pc:picChg>
      </pc:sldChg>
      <pc:sldChg chg="addSp delSp modSp add replId">
        <pc:chgData name="Brzus, Michal" userId="S::mbrzus@uiowa.edu::dba46872-ba84-4be5-8839-78828e31737b" providerId="AD" clId="Web-{E41EEB96-EE65-634A-5B5C-A288F37E0F5B}" dt="2024-03-20T15:41:15.520" v="691" actId="20577"/>
        <pc:sldMkLst>
          <pc:docMk/>
          <pc:sldMk cId="475547206" sldId="281"/>
        </pc:sldMkLst>
        <pc:spChg chg="mod">
          <ac:chgData name="Brzus, Michal" userId="S::mbrzus@uiowa.edu::dba46872-ba84-4be5-8839-78828e31737b" providerId="AD" clId="Web-{E41EEB96-EE65-634A-5B5C-A288F37E0F5B}" dt="2024-03-20T15:30:09.327" v="159" actId="20577"/>
          <ac:spMkLst>
            <pc:docMk/>
            <pc:sldMk cId="475547206" sldId="281"/>
            <ac:spMk id="2" creationId="{39016C71-719F-56A8-9DA7-EB40AD7FA792}"/>
          </ac:spMkLst>
        </pc:spChg>
        <pc:spChg chg="mod">
          <ac:chgData name="Brzus, Michal" userId="S::mbrzus@uiowa.edu::dba46872-ba84-4be5-8839-78828e31737b" providerId="AD" clId="Web-{E41EEB96-EE65-634A-5B5C-A288F37E0F5B}" dt="2024-03-20T15:41:15.520" v="691" actId="20577"/>
          <ac:spMkLst>
            <pc:docMk/>
            <pc:sldMk cId="475547206" sldId="281"/>
            <ac:spMk id="4" creationId="{EB847888-FC91-19D7-9E50-A10723889372}"/>
          </ac:spMkLst>
        </pc:spChg>
        <pc:spChg chg="mod">
          <ac:chgData name="Brzus, Michal" userId="S::mbrzus@uiowa.edu::dba46872-ba84-4be5-8839-78828e31737b" providerId="AD" clId="Web-{E41EEB96-EE65-634A-5B5C-A288F37E0F5B}" dt="2024-03-20T15:30:22.765" v="165" actId="20577"/>
          <ac:spMkLst>
            <pc:docMk/>
            <pc:sldMk cId="475547206" sldId="281"/>
            <ac:spMk id="428" creationId="{90A369E7-73EF-48EF-4305-CC0CE89CDE35}"/>
          </ac:spMkLst>
        </pc:spChg>
        <pc:picChg chg="del">
          <ac:chgData name="Brzus, Michal" userId="S::mbrzus@uiowa.edu::dba46872-ba84-4be5-8839-78828e31737b" providerId="AD" clId="Web-{E41EEB96-EE65-634A-5B5C-A288F37E0F5B}" dt="2024-03-20T15:29:59.701" v="156"/>
          <ac:picMkLst>
            <pc:docMk/>
            <pc:sldMk cId="475547206" sldId="281"/>
            <ac:picMk id="5" creationId="{620622B9-668A-C9F5-7236-7AE835F1BE48}"/>
          </ac:picMkLst>
        </pc:picChg>
        <pc:picChg chg="add mod">
          <ac:chgData name="Brzus, Michal" userId="S::mbrzus@uiowa.edu::dba46872-ba84-4be5-8839-78828e31737b" providerId="AD" clId="Web-{E41EEB96-EE65-634A-5B5C-A288F37E0F5B}" dt="2024-03-20T15:37:44.150" v="645" actId="14100"/>
          <ac:picMkLst>
            <pc:docMk/>
            <pc:sldMk cId="475547206" sldId="281"/>
            <ac:picMk id="6" creationId="{208E6C1C-3651-F82F-B45B-AB067F6E7E69}"/>
          </ac:picMkLst>
        </pc:picChg>
      </pc:sldChg>
      <pc:sldChg chg="delSp modSp add replId">
        <pc:chgData name="Brzus, Michal" userId="S::mbrzus@uiowa.edu::dba46872-ba84-4be5-8839-78828e31737b" providerId="AD" clId="Web-{E41EEB96-EE65-634A-5B5C-A288F37E0F5B}" dt="2024-03-20T15:36:32.161" v="630" actId="20577"/>
        <pc:sldMkLst>
          <pc:docMk/>
          <pc:sldMk cId="1672020369" sldId="282"/>
        </pc:sldMkLst>
        <pc:spChg chg="mod">
          <ac:chgData name="Brzus, Michal" userId="S::mbrzus@uiowa.edu::dba46872-ba84-4be5-8839-78828e31737b" providerId="AD" clId="Web-{E41EEB96-EE65-634A-5B5C-A288F37E0F5B}" dt="2024-03-20T15:33:46.996" v="434" actId="20577"/>
          <ac:spMkLst>
            <pc:docMk/>
            <pc:sldMk cId="1672020369" sldId="282"/>
            <ac:spMk id="2" creationId="{39016C71-719F-56A8-9DA7-EB40AD7FA792}"/>
          </ac:spMkLst>
        </pc:spChg>
        <pc:spChg chg="mod">
          <ac:chgData name="Brzus, Michal" userId="S::mbrzus@uiowa.edu::dba46872-ba84-4be5-8839-78828e31737b" providerId="AD" clId="Web-{E41EEB96-EE65-634A-5B5C-A288F37E0F5B}" dt="2024-03-20T15:36:32.161" v="630" actId="20577"/>
          <ac:spMkLst>
            <pc:docMk/>
            <pc:sldMk cId="1672020369" sldId="282"/>
            <ac:spMk id="4" creationId="{EB847888-FC91-19D7-9E50-A10723889372}"/>
          </ac:spMkLst>
        </pc:spChg>
        <pc:spChg chg="mod">
          <ac:chgData name="Brzus, Michal" userId="S::mbrzus@uiowa.edu::dba46872-ba84-4be5-8839-78828e31737b" providerId="AD" clId="Web-{E41EEB96-EE65-634A-5B5C-A288F37E0F5B}" dt="2024-03-20T15:34:08.887" v="466" actId="20577"/>
          <ac:spMkLst>
            <pc:docMk/>
            <pc:sldMk cId="1672020369" sldId="282"/>
            <ac:spMk id="428" creationId="{90A369E7-73EF-48EF-4305-CC0CE89CDE35}"/>
          </ac:spMkLst>
        </pc:spChg>
        <pc:picChg chg="del">
          <ac:chgData name="Brzus, Michal" userId="S::mbrzus@uiowa.edu::dba46872-ba84-4be5-8839-78828e31737b" providerId="AD" clId="Web-{E41EEB96-EE65-634A-5B5C-A288F37E0F5B}" dt="2024-03-20T15:33:50.215" v="435"/>
          <ac:picMkLst>
            <pc:docMk/>
            <pc:sldMk cId="1672020369" sldId="282"/>
            <ac:picMk id="6" creationId="{208E6C1C-3651-F82F-B45B-AB067F6E7E69}"/>
          </ac:picMkLst>
        </pc:picChg>
      </pc:sldChg>
    </pc:docChg>
  </pc:docChgLst>
  <pc:docChgLst>
    <pc:chgData name="Johnson, Ivan E" userId="S::iejohnson@uiowa.edu::e5289721-07eb-409b-84f6-d834a89557cf" providerId="AD" clId="Web-{EE3537FE-51B3-4D1C-1D39-5990C60A42B0}"/>
    <pc:docChg chg="modSld">
      <pc:chgData name="Johnson, Ivan E" userId="S::iejohnson@uiowa.edu::e5289721-07eb-409b-84f6-d834a89557cf" providerId="AD" clId="Web-{EE3537FE-51B3-4D1C-1D39-5990C60A42B0}" dt="2024-04-22T16:06:38.266" v="243" actId="20577"/>
      <pc:docMkLst>
        <pc:docMk/>
      </pc:docMkLst>
      <pc:sldChg chg="modSp">
        <pc:chgData name="Johnson, Ivan E" userId="S::iejohnson@uiowa.edu::e5289721-07eb-409b-84f6-d834a89557cf" providerId="AD" clId="Web-{EE3537FE-51B3-4D1C-1D39-5990C60A42B0}" dt="2024-04-22T16:06:38.266" v="243" actId="20577"/>
        <pc:sldMkLst>
          <pc:docMk/>
          <pc:sldMk cId="2770116879" sldId="269"/>
        </pc:sldMkLst>
        <pc:spChg chg="mod">
          <ac:chgData name="Johnson, Ivan E" userId="S::iejohnson@uiowa.edu::e5289721-07eb-409b-84f6-d834a89557cf" providerId="AD" clId="Web-{EE3537FE-51B3-4D1C-1D39-5990C60A42B0}" dt="2024-04-22T16:06:38.266" v="243" actId="20577"/>
          <ac:spMkLst>
            <pc:docMk/>
            <pc:sldMk cId="2770116879" sldId="269"/>
            <ac:spMk id="39" creationId="{CECC9FE4-F511-BC2B-9977-8FEC527141CF}"/>
          </ac:spMkLst>
        </pc:spChg>
      </pc:sldChg>
      <pc:sldChg chg="modSp">
        <pc:chgData name="Johnson, Ivan E" userId="S::iejohnson@uiowa.edu::e5289721-07eb-409b-84f6-d834a89557cf" providerId="AD" clId="Web-{EE3537FE-51B3-4D1C-1D39-5990C60A42B0}" dt="2024-04-22T16:00:02.811" v="16" actId="14100"/>
        <pc:sldMkLst>
          <pc:docMk/>
          <pc:sldMk cId="1748881245" sldId="285"/>
        </pc:sldMkLst>
        <pc:picChg chg="mod">
          <ac:chgData name="Johnson, Ivan E" userId="S::iejohnson@uiowa.edu::e5289721-07eb-409b-84f6-d834a89557cf" providerId="AD" clId="Web-{EE3537FE-51B3-4D1C-1D39-5990C60A42B0}" dt="2024-04-22T16:00:02.811" v="16" actId="14100"/>
          <ac:picMkLst>
            <pc:docMk/>
            <pc:sldMk cId="1748881245" sldId="285"/>
            <ac:picMk id="4" creationId="{ADFE95DC-5623-BCAE-5EBA-6AF61A7A5798}"/>
          </ac:picMkLst>
        </pc:picChg>
      </pc:sldChg>
      <pc:sldChg chg="addSp delSp modSp">
        <pc:chgData name="Johnson, Ivan E" userId="S::iejohnson@uiowa.edu::e5289721-07eb-409b-84f6-d834a89557cf" providerId="AD" clId="Web-{EE3537FE-51B3-4D1C-1D39-5990C60A42B0}" dt="2024-04-22T16:00:18.765" v="17" actId="14100"/>
        <pc:sldMkLst>
          <pc:docMk/>
          <pc:sldMk cId="4209881789" sldId="286"/>
        </pc:sldMkLst>
        <pc:spChg chg="del mod">
          <ac:chgData name="Johnson, Ivan E" userId="S::iejohnson@uiowa.edu::e5289721-07eb-409b-84f6-d834a89557cf" providerId="AD" clId="Web-{EE3537FE-51B3-4D1C-1D39-5990C60A42B0}" dt="2024-04-22T15:59:11.246" v="3"/>
          <ac:spMkLst>
            <pc:docMk/>
            <pc:sldMk cId="4209881789" sldId="286"/>
            <ac:spMk id="3" creationId="{B3CBBFB1-465C-00CA-1749-4BFAF5947DA9}"/>
          </ac:spMkLst>
        </pc:spChg>
        <pc:picChg chg="add mod ord">
          <ac:chgData name="Johnson, Ivan E" userId="S::iejohnson@uiowa.edu::e5289721-07eb-409b-84f6-d834a89557cf" providerId="AD" clId="Web-{EE3537FE-51B3-4D1C-1D39-5990C60A42B0}" dt="2024-04-22T16:00:18.765" v="17" actId="14100"/>
          <ac:picMkLst>
            <pc:docMk/>
            <pc:sldMk cId="4209881789" sldId="286"/>
            <ac:picMk id="4" creationId="{67CAE470-084F-F21E-EDC9-A09710081D52}"/>
          </ac:picMkLst>
        </pc:picChg>
      </pc:sldChg>
      <pc:sldChg chg="modSp">
        <pc:chgData name="Johnson, Ivan E" userId="S::iejohnson@uiowa.edu::e5289721-07eb-409b-84f6-d834a89557cf" providerId="AD" clId="Web-{EE3537FE-51B3-4D1C-1D39-5990C60A42B0}" dt="2024-04-22T16:04:19.853" v="163" actId="20577"/>
        <pc:sldMkLst>
          <pc:docMk/>
          <pc:sldMk cId="3980762028" sldId="292"/>
        </pc:sldMkLst>
        <pc:spChg chg="mod">
          <ac:chgData name="Johnson, Ivan E" userId="S::iejohnson@uiowa.edu::e5289721-07eb-409b-84f6-d834a89557cf" providerId="AD" clId="Web-{EE3537FE-51B3-4D1C-1D39-5990C60A42B0}" dt="2024-04-22T16:04:19.853" v="163" actId="20577"/>
          <ac:spMkLst>
            <pc:docMk/>
            <pc:sldMk cId="3980762028" sldId="292"/>
            <ac:spMk id="3" creationId="{01C8AFA5-4422-5897-9F84-3A34D724DA66}"/>
          </ac:spMkLst>
        </pc:spChg>
      </pc:sldChg>
    </pc:docChg>
  </pc:docChgLst>
  <pc:docChgLst>
    <pc:chgData name="Morris, Zachary J" userId="S::zjmorris@uiowa.edu::f59b3886-b5c8-4df4-8bbb-f9d947868c93" providerId="AD" clId="Web-{37E06C29-047A-9194-D862-FD9A16835558}"/>
    <pc:docChg chg="addSld modSld sldOrd">
      <pc:chgData name="Morris, Zachary J" userId="S::zjmorris@uiowa.edu::f59b3886-b5c8-4df4-8bbb-f9d947868c93" providerId="AD" clId="Web-{37E06C29-047A-9194-D862-FD9A16835558}" dt="2024-03-19T23:59:01.236" v="514" actId="20577"/>
      <pc:docMkLst>
        <pc:docMk/>
      </pc:docMkLst>
      <pc:sldChg chg="modSp">
        <pc:chgData name="Morris, Zachary J" userId="S::zjmorris@uiowa.edu::f59b3886-b5c8-4df4-8bbb-f9d947868c93" providerId="AD" clId="Web-{37E06C29-047A-9194-D862-FD9A16835558}" dt="2024-03-19T23:59:01.236" v="514" actId="20577"/>
        <pc:sldMkLst>
          <pc:docMk/>
          <pc:sldMk cId="3704978328" sldId="264"/>
        </pc:sldMkLst>
        <pc:spChg chg="mod">
          <ac:chgData name="Morris, Zachary J" userId="S::zjmorris@uiowa.edu::f59b3886-b5c8-4df4-8bbb-f9d947868c93" providerId="AD" clId="Web-{37E06C29-047A-9194-D862-FD9A16835558}" dt="2024-03-19T23:57:43.108" v="291" actId="20577"/>
          <ac:spMkLst>
            <pc:docMk/>
            <pc:sldMk cId="3704978328" sldId="264"/>
            <ac:spMk id="2" creationId="{E6FCC2C1-3334-ABB3-0841-9E1DD90C9186}"/>
          </ac:spMkLst>
        </pc:spChg>
        <pc:spChg chg="mod">
          <ac:chgData name="Morris, Zachary J" userId="S::zjmorris@uiowa.edu::f59b3886-b5c8-4df4-8bbb-f9d947868c93" providerId="AD" clId="Web-{37E06C29-047A-9194-D862-FD9A16835558}" dt="2024-03-19T23:59:01.236" v="514" actId="20577"/>
          <ac:spMkLst>
            <pc:docMk/>
            <pc:sldMk cId="3704978328" sldId="264"/>
            <ac:spMk id="3" creationId="{35A50235-DF81-A919-58C1-566090D1D34D}"/>
          </ac:spMkLst>
        </pc:spChg>
      </pc:sldChg>
      <pc:sldChg chg="modSp">
        <pc:chgData name="Morris, Zachary J" userId="S::zjmorris@uiowa.edu::f59b3886-b5c8-4df4-8bbb-f9d947868c93" providerId="AD" clId="Web-{37E06C29-047A-9194-D862-FD9A16835558}" dt="2024-03-19T23:47:15.134" v="88" actId="20577"/>
        <pc:sldMkLst>
          <pc:docMk/>
          <pc:sldMk cId="2852893913" sldId="266"/>
        </pc:sldMkLst>
        <pc:spChg chg="mod">
          <ac:chgData name="Morris, Zachary J" userId="S::zjmorris@uiowa.edu::f59b3886-b5c8-4df4-8bbb-f9d947868c93" providerId="AD" clId="Web-{37E06C29-047A-9194-D862-FD9A16835558}" dt="2024-03-19T23:47:15.134" v="88" actId="20577"/>
          <ac:spMkLst>
            <pc:docMk/>
            <pc:sldMk cId="2852893913" sldId="266"/>
            <ac:spMk id="3" creationId="{3EB6B7C0-0123-8A86-D7AC-AA86687DB82F}"/>
          </ac:spMkLst>
        </pc:spChg>
      </pc:sldChg>
      <pc:sldChg chg="addSp modSp mod ord setBg">
        <pc:chgData name="Morris, Zachary J" userId="S::zjmorris@uiowa.edu::f59b3886-b5c8-4df4-8bbb-f9d947868c93" providerId="AD" clId="Web-{37E06C29-047A-9194-D862-FD9A16835558}" dt="2024-03-19T23:57:28.436" v="290" actId="14100"/>
        <pc:sldMkLst>
          <pc:docMk/>
          <pc:sldMk cId="1797596529" sldId="271"/>
        </pc:sldMkLst>
        <pc:spChg chg="mod">
          <ac:chgData name="Morris, Zachary J" userId="S::zjmorris@uiowa.edu::f59b3886-b5c8-4df4-8bbb-f9d947868c93" providerId="AD" clId="Web-{37E06C29-047A-9194-D862-FD9A16835558}" dt="2024-03-19T23:56:53.778" v="285"/>
          <ac:spMkLst>
            <pc:docMk/>
            <pc:sldMk cId="1797596529" sldId="271"/>
            <ac:spMk id="2" creationId="{42D386DE-9597-6AEA-CA60-89B2A2C7289D}"/>
          </ac:spMkLst>
        </pc:spChg>
        <pc:spChg chg="mod">
          <ac:chgData name="Morris, Zachary J" userId="S::zjmorris@uiowa.edu::f59b3886-b5c8-4df4-8bbb-f9d947868c93" providerId="AD" clId="Web-{37E06C29-047A-9194-D862-FD9A16835558}" dt="2024-03-19T23:56:53.778" v="285"/>
          <ac:spMkLst>
            <pc:docMk/>
            <pc:sldMk cId="1797596529" sldId="271"/>
            <ac:spMk id="3" creationId="{D9DA6F9C-38BE-337F-6B60-AE0957474C40}"/>
          </ac:spMkLst>
        </pc:spChg>
        <pc:spChg chg="add">
          <ac:chgData name="Morris, Zachary J" userId="S::zjmorris@uiowa.edu::f59b3886-b5c8-4df4-8bbb-f9d947868c93" providerId="AD" clId="Web-{37E06C29-047A-9194-D862-FD9A16835558}" dt="2024-03-19T23:56:53.778" v="285"/>
          <ac:spMkLst>
            <pc:docMk/>
            <pc:sldMk cId="1797596529" sldId="271"/>
            <ac:spMk id="9" creationId="{DBC6133C-0615-4CE4-9132-37E609A9BDFA}"/>
          </ac:spMkLst>
        </pc:spChg>
        <pc:spChg chg="add">
          <ac:chgData name="Morris, Zachary J" userId="S::zjmorris@uiowa.edu::f59b3886-b5c8-4df4-8bbb-f9d947868c93" providerId="AD" clId="Web-{37E06C29-047A-9194-D862-FD9A16835558}" dt="2024-03-19T23:56:53.778" v="285"/>
          <ac:spMkLst>
            <pc:docMk/>
            <pc:sldMk cId="1797596529" sldId="271"/>
            <ac:spMk id="11" creationId="{169CC832-2974-4E8D-90ED-3E2941BA7336}"/>
          </ac:spMkLst>
        </pc:spChg>
        <pc:spChg chg="add">
          <ac:chgData name="Morris, Zachary J" userId="S::zjmorris@uiowa.edu::f59b3886-b5c8-4df4-8bbb-f9d947868c93" providerId="AD" clId="Web-{37E06C29-047A-9194-D862-FD9A16835558}" dt="2024-03-19T23:56:53.778" v="285"/>
          <ac:spMkLst>
            <pc:docMk/>
            <pc:sldMk cId="1797596529" sldId="271"/>
            <ac:spMk id="13" creationId="{55222F96-971A-4F90-B841-6BAB416C7AC1}"/>
          </ac:spMkLst>
        </pc:spChg>
        <pc:spChg chg="add">
          <ac:chgData name="Morris, Zachary J" userId="S::zjmorris@uiowa.edu::f59b3886-b5c8-4df4-8bbb-f9d947868c93" providerId="AD" clId="Web-{37E06C29-047A-9194-D862-FD9A16835558}" dt="2024-03-19T23:56:53.778" v="285"/>
          <ac:spMkLst>
            <pc:docMk/>
            <pc:sldMk cId="1797596529" sldId="271"/>
            <ac:spMk id="15" creationId="{08980754-6F4B-43C9-B9BE-127B6BED6586}"/>
          </ac:spMkLst>
        </pc:spChg>
        <pc:spChg chg="add">
          <ac:chgData name="Morris, Zachary J" userId="S::zjmorris@uiowa.edu::f59b3886-b5c8-4df4-8bbb-f9d947868c93" providerId="AD" clId="Web-{37E06C29-047A-9194-D862-FD9A16835558}" dt="2024-03-19T23:56:53.778" v="285"/>
          <ac:spMkLst>
            <pc:docMk/>
            <pc:sldMk cId="1797596529" sldId="271"/>
            <ac:spMk id="17" creationId="{2C1BBA94-3F40-40AA-8BB9-E69E25E537C1}"/>
          </ac:spMkLst>
        </pc:spChg>
        <pc:picChg chg="add mod">
          <ac:chgData name="Morris, Zachary J" userId="S::zjmorris@uiowa.edu::f59b3886-b5c8-4df4-8bbb-f9d947868c93" providerId="AD" clId="Web-{37E06C29-047A-9194-D862-FD9A16835558}" dt="2024-03-19T23:57:28.436" v="290" actId="14100"/>
          <ac:picMkLst>
            <pc:docMk/>
            <pc:sldMk cId="1797596529" sldId="271"/>
            <ac:picMk id="4" creationId="{312B0AB9-23DD-28A6-82DC-F5B94F701BC2}"/>
          </ac:picMkLst>
        </pc:picChg>
      </pc:sldChg>
      <pc:sldChg chg="modSp new">
        <pc:chgData name="Morris, Zachary J" userId="S::zjmorris@uiowa.edu::f59b3886-b5c8-4df4-8bbb-f9d947868c93" providerId="AD" clId="Web-{37E06C29-047A-9194-D862-FD9A16835558}" dt="2024-03-19T23:58:45.157" v="458" actId="20577"/>
        <pc:sldMkLst>
          <pc:docMk/>
          <pc:sldMk cId="1591883789" sldId="272"/>
        </pc:sldMkLst>
        <pc:spChg chg="mod">
          <ac:chgData name="Morris, Zachary J" userId="S::zjmorris@uiowa.edu::f59b3886-b5c8-4df4-8bbb-f9d947868c93" providerId="AD" clId="Web-{37E06C29-047A-9194-D862-FD9A16835558}" dt="2024-03-19T23:58:03.343" v="298" actId="20577"/>
          <ac:spMkLst>
            <pc:docMk/>
            <pc:sldMk cId="1591883789" sldId="272"/>
            <ac:spMk id="2" creationId="{1AE63309-EC5A-FA4B-E800-12D1934F8843}"/>
          </ac:spMkLst>
        </pc:spChg>
        <pc:spChg chg="mod">
          <ac:chgData name="Morris, Zachary J" userId="S::zjmorris@uiowa.edu::f59b3886-b5c8-4df4-8bbb-f9d947868c93" providerId="AD" clId="Web-{37E06C29-047A-9194-D862-FD9A16835558}" dt="2024-03-19T23:58:45.157" v="458" actId="20577"/>
          <ac:spMkLst>
            <pc:docMk/>
            <pc:sldMk cId="1591883789" sldId="272"/>
            <ac:spMk id="3" creationId="{A7FD2962-935F-E79A-BD56-A5A7A3CD7DC4}"/>
          </ac:spMkLst>
        </pc:spChg>
      </pc:sldChg>
    </pc:docChg>
  </pc:docChgLst>
  <pc:docChgLst>
    <pc:chgData name="Johnson, Ivan E" userId="S::iejohnson@uiowa.edu::e5289721-07eb-409b-84f6-d834a89557cf" providerId="AD" clId="Web-{20B603CE-7F8F-ADAA-62EA-1837655A2013}"/>
    <pc:docChg chg="addSld delSld modSld">
      <pc:chgData name="Johnson, Ivan E" userId="S::iejohnson@uiowa.edu::e5289721-07eb-409b-84f6-d834a89557cf" providerId="AD" clId="Web-{20B603CE-7F8F-ADAA-62EA-1837655A2013}" dt="2024-03-20T15:57:18.533" v="289" actId="14100"/>
      <pc:docMkLst>
        <pc:docMk/>
      </pc:docMkLst>
      <pc:sldChg chg="addSp modSp new mod setBg">
        <pc:chgData name="Johnson, Ivan E" userId="S::iejohnson@uiowa.edu::e5289721-07eb-409b-84f6-d834a89557cf" providerId="AD" clId="Web-{20B603CE-7F8F-ADAA-62EA-1837655A2013}" dt="2024-03-20T15:04:47.827" v="151" actId="20577"/>
        <pc:sldMkLst>
          <pc:docMk/>
          <pc:sldMk cId="2646477861" sldId="274"/>
        </pc:sldMkLst>
        <pc:spChg chg="mod">
          <ac:chgData name="Johnson, Ivan E" userId="S::iejohnson@uiowa.edu::e5289721-07eb-409b-84f6-d834a89557cf" providerId="AD" clId="Web-{20B603CE-7F8F-ADAA-62EA-1837655A2013}" dt="2024-03-20T14:47:38.936" v="21"/>
          <ac:spMkLst>
            <pc:docMk/>
            <pc:sldMk cId="2646477861" sldId="274"/>
            <ac:spMk id="2" creationId="{5B0AAB03-57BC-CE77-FD7F-E931970761F4}"/>
          </ac:spMkLst>
        </pc:spChg>
        <pc:spChg chg="mod">
          <ac:chgData name="Johnson, Ivan E" userId="S::iejohnson@uiowa.edu::e5289721-07eb-409b-84f6-d834a89557cf" providerId="AD" clId="Web-{20B603CE-7F8F-ADAA-62EA-1837655A2013}" dt="2024-03-20T15:04:47.827" v="151" actId="20577"/>
          <ac:spMkLst>
            <pc:docMk/>
            <pc:sldMk cId="2646477861" sldId="274"/>
            <ac:spMk id="3" creationId="{998ECEC7-9A0F-5848-84E5-EE2FA683CCA1}"/>
          </ac:spMkLst>
        </pc:spChg>
        <pc:spChg chg="add">
          <ac:chgData name="Johnson, Ivan E" userId="S::iejohnson@uiowa.edu::e5289721-07eb-409b-84f6-d834a89557cf" providerId="AD" clId="Web-{20B603CE-7F8F-ADAA-62EA-1837655A2013}" dt="2024-03-20T14:47:38.936" v="21"/>
          <ac:spMkLst>
            <pc:docMk/>
            <pc:sldMk cId="2646477861" sldId="274"/>
            <ac:spMk id="8" creationId="{907EF6B7-1338-4443-8C46-6A318D952DFD}"/>
          </ac:spMkLst>
        </pc:spChg>
        <pc:spChg chg="add">
          <ac:chgData name="Johnson, Ivan E" userId="S::iejohnson@uiowa.edu::e5289721-07eb-409b-84f6-d834a89557cf" providerId="AD" clId="Web-{20B603CE-7F8F-ADAA-62EA-1837655A2013}" dt="2024-03-20T14:47:38.936" v="21"/>
          <ac:spMkLst>
            <pc:docMk/>
            <pc:sldMk cId="2646477861" sldId="274"/>
            <ac:spMk id="10" creationId="{DAAE4CDD-124C-4DCF-9584-B6033B545DD5}"/>
          </ac:spMkLst>
        </pc:spChg>
        <pc:spChg chg="add">
          <ac:chgData name="Johnson, Ivan E" userId="S::iejohnson@uiowa.edu::e5289721-07eb-409b-84f6-d834a89557cf" providerId="AD" clId="Web-{20B603CE-7F8F-ADAA-62EA-1837655A2013}" dt="2024-03-20T14:47:38.936" v="21"/>
          <ac:spMkLst>
            <pc:docMk/>
            <pc:sldMk cId="2646477861" sldId="274"/>
            <ac:spMk id="12" creationId="{081E4A58-353D-44AE-B2FC-2A74E2E400F7}"/>
          </ac:spMkLst>
        </pc:spChg>
      </pc:sldChg>
      <pc:sldChg chg="addSp delSp modSp">
        <pc:chgData name="Johnson, Ivan E" userId="S::iejohnson@uiowa.edu::e5289721-07eb-409b-84f6-d834a89557cf" providerId="AD" clId="Web-{20B603CE-7F8F-ADAA-62EA-1837655A2013}" dt="2024-03-20T15:57:18.533" v="289" actId="14100"/>
        <pc:sldMkLst>
          <pc:docMk/>
          <pc:sldMk cId="977732794" sldId="276"/>
        </pc:sldMkLst>
        <pc:spChg chg="add del mod">
          <ac:chgData name="Johnson, Ivan E" userId="S::iejohnson@uiowa.edu::e5289721-07eb-409b-84f6-d834a89557cf" providerId="AD" clId="Web-{20B603CE-7F8F-ADAA-62EA-1837655A2013}" dt="2024-03-20T15:56:57.861" v="282"/>
          <ac:spMkLst>
            <pc:docMk/>
            <pc:sldMk cId="977732794" sldId="276"/>
            <ac:spMk id="5" creationId="{AA4E62AD-DEDE-6BF0-4EEB-7060B10C762B}"/>
          </ac:spMkLst>
        </pc:spChg>
        <pc:spChg chg="add del mod">
          <ac:chgData name="Johnson, Ivan E" userId="S::iejohnson@uiowa.edu::e5289721-07eb-409b-84f6-d834a89557cf" providerId="AD" clId="Web-{20B603CE-7F8F-ADAA-62EA-1837655A2013}" dt="2024-03-20T15:13:25.874" v="278"/>
          <ac:spMkLst>
            <pc:docMk/>
            <pc:sldMk cId="977732794" sldId="276"/>
            <ac:spMk id="6" creationId="{CE54021C-515F-A8B2-2018-453397E42929}"/>
          </ac:spMkLst>
        </pc:spChg>
        <pc:picChg chg="add del">
          <ac:chgData name="Johnson, Ivan E" userId="S::iejohnson@uiowa.edu::e5289721-07eb-409b-84f6-d834a89557cf" providerId="AD" clId="Web-{20B603CE-7F8F-ADAA-62EA-1837655A2013}" dt="2024-03-20T15:54:54.074" v="279"/>
          <ac:picMkLst>
            <pc:docMk/>
            <pc:sldMk cId="977732794" sldId="276"/>
            <ac:picMk id="4" creationId="{A600C263-DB5C-4890-229E-63177E54A65B}"/>
          </ac:picMkLst>
        </pc:picChg>
        <pc:picChg chg="add mod ord">
          <ac:chgData name="Johnson, Ivan E" userId="S::iejohnson@uiowa.edu::e5289721-07eb-409b-84f6-d834a89557cf" providerId="AD" clId="Web-{20B603CE-7F8F-ADAA-62EA-1837655A2013}" dt="2024-03-20T15:57:18.533" v="289" actId="14100"/>
          <ac:picMkLst>
            <pc:docMk/>
            <pc:sldMk cId="977732794" sldId="276"/>
            <ac:picMk id="6" creationId="{FCAB1A21-94BD-FDF2-9B47-A00045E68DB7}"/>
          </ac:picMkLst>
        </pc:picChg>
      </pc:sldChg>
      <pc:sldChg chg="addSp delSp modSp new mod setBg">
        <pc:chgData name="Johnson, Ivan E" userId="S::iejohnson@uiowa.edu::e5289721-07eb-409b-84f6-d834a89557cf" providerId="AD" clId="Web-{20B603CE-7F8F-ADAA-62EA-1837655A2013}" dt="2024-03-20T15:10:36.853" v="276" actId="14100"/>
        <pc:sldMkLst>
          <pc:docMk/>
          <pc:sldMk cId="2590988382" sldId="278"/>
        </pc:sldMkLst>
        <pc:spChg chg="mod">
          <ac:chgData name="Johnson, Ivan E" userId="S::iejohnson@uiowa.edu::e5289721-07eb-409b-84f6-d834a89557cf" providerId="AD" clId="Web-{20B603CE-7F8F-ADAA-62EA-1837655A2013}" dt="2024-03-20T15:09:43.304" v="273"/>
          <ac:spMkLst>
            <pc:docMk/>
            <pc:sldMk cId="2590988382" sldId="278"/>
            <ac:spMk id="2" creationId="{51686C51-7296-95BE-E447-0DB28520844A}"/>
          </ac:spMkLst>
        </pc:spChg>
        <pc:spChg chg="del">
          <ac:chgData name="Johnson, Ivan E" userId="S::iejohnson@uiowa.edu::e5289721-07eb-409b-84f6-d834a89557cf" providerId="AD" clId="Web-{20B603CE-7F8F-ADAA-62EA-1837655A2013}" dt="2024-03-20T15:05:34.734" v="161"/>
          <ac:spMkLst>
            <pc:docMk/>
            <pc:sldMk cId="2590988382" sldId="278"/>
            <ac:spMk id="3" creationId="{AD9725BF-415C-E47C-2BEF-AA4DD6B4D248}"/>
          </ac:spMkLst>
        </pc:spChg>
        <pc:spChg chg="add del">
          <ac:chgData name="Johnson, Ivan E" userId="S::iejohnson@uiowa.edu::e5289721-07eb-409b-84f6-d834a89557cf" providerId="AD" clId="Web-{20B603CE-7F8F-ADAA-62EA-1837655A2013}" dt="2024-03-20T15:06:14.376" v="184"/>
          <ac:spMkLst>
            <pc:docMk/>
            <pc:sldMk cId="2590988382" sldId="278"/>
            <ac:spMk id="8" creationId="{BB635C38-D193-EEDE-D2DB-878B4AE60B05}"/>
          </ac:spMkLst>
        </pc:spChg>
        <pc:spChg chg="add del">
          <ac:chgData name="Johnson, Ivan E" userId="S::iejohnson@uiowa.edu::e5289721-07eb-409b-84f6-d834a89557cf" providerId="AD" clId="Web-{20B603CE-7F8F-ADAA-62EA-1837655A2013}" dt="2024-03-20T15:06:22.158" v="186"/>
          <ac:spMkLst>
            <pc:docMk/>
            <pc:sldMk cId="2590988382" sldId="278"/>
            <ac:spMk id="9" creationId="{F0DCC097-1DB8-4B6D-85D0-6FBA0E1CA4BA}"/>
          </ac:spMkLst>
        </pc:spChg>
        <pc:spChg chg="add del">
          <ac:chgData name="Johnson, Ivan E" userId="S::iejohnson@uiowa.edu::e5289721-07eb-409b-84f6-d834a89557cf" providerId="AD" clId="Web-{20B603CE-7F8F-ADAA-62EA-1837655A2013}" dt="2024-03-20T15:06:14.376" v="184"/>
          <ac:spMkLst>
            <pc:docMk/>
            <pc:sldMk cId="2590988382" sldId="278"/>
            <ac:spMk id="11" creationId="{92468898-5A6E-4D55-85EC-308E785EE06C}"/>
          </ac:spMkLst>
        </pc:spChg>
        <pc:spChg chg="add del">
          <ac:chgData name="Johnson, Ivan E" userId="S::iejohnson@uiowa.edu::e5289721-07eb-409b-84f6-d834a89557cf" providerId="AD" clId="Web-{20B603CE-7F8F-ADAA-62EA-1837655A2013}" dt="2024-03-20T15:06:14.376" v="184"/>
          <ac:spMkLst>
            <pc:docMk/>
            <pc:sldMk cId="2590988382" sldId="278"/>
            <ac:spMk id="13" creationId="{3E23A947-2D45-4208-AE2B-64948C87A3EB}"/>
          </ac:spMkLst>
        </pc:spChg>
        <pc:spChg chg="add del">
          <ac:chgData name="Johnson, Ivan E" userId="S::iejohnson@uiowa.edu::e5289721-07eb-409b-84f6-d834a89557cf" providerId="AD" clId="Web-{20B603CE-7F8F-ADAA-62EA-1837655A2013}" dt="2024-03-20T15:06:14.376" v="184"/>
          <ac:spMkLst>
            <pc:docMk/>
            <pc:sldMk cId="2590988382" sldId="278"/>
            <ac:spMk id="15" creationId="{E5BBB0F9-6A59-4D02-A9C7-A2D6516684CE}"/>
          </ac:spMkLst>
        </pc:spChg>
        <pc:spChg chg="add del">
          <ac:chgData name="Johnson, Ivan E" userId="S::iejohnson@uiowa.edu::e5289721-07eb-409b-84f6-d834a89557cf" providerId="AD" clId="Web-{20B603CE-7F8F-ADAA-62EA-1837655A2013}" dt="2024-03-20T15:06:22.158" v="186"/>
          <ac:spMkLst>
            <pc:docMk/>
            <pc:sldMk cId="2590988382" sldId="278"/>
            <ac:spMk id="17" creationId="{E0B58608-23C8-4441-994D-C6823EEE1DB7}"/>
          </ac:spMkLst>
        </pc:spChg>
        <pc:spChg chg="add del">
          <ac:chgData name="Johnson, Ivan E" userId="S::iejohnson@uiowa.edu::e5289721-07eb-409b-84f6-d834a89557cf" providerId="AD" clId="Web-{20B603CE-7F8F-ADAA-62EA-1837655A2013}" dt="2024-03-20T15:09:43.304" v="273"/>
          <ac:spMkLst>
            <pc:docMk/>
            <pc:sldMk cId="2590988382" sldId="278"/>
            <ac:spMk id="19" creationId="{2B97F24A-32CE-4C1C-A50D-3016B394DCFB}"/>
          </ac:spMkLst>
        </pc:spChg>
        <pc:spChg chg="add del">
          <ac:chgData name="Johnson, Ivan E" userId="S::iejohnson@uiowa.edu::e5289721-07eb-409b-84f6-d834a89557cf" providerId="AD" clId="Web-{20B603CE-7F8F-ADAA-62EA-1837655A2013}" dt="2024-03-20T15:09:43.304" v="273"/>
          <ac:spMkLst>
            <pc:docMk/>
            <pc:sldMk cId="2590988382" sldId="278"/>
            <ac:spMk id="20" creationId="{CD8B4F24-440B-49E9-B85D-733523DC064B}"/>
          </ac:spMkLst>
        </pc:spChg>
        <pc:spChg chg="add mod">
          <ac:chgData name="Johnson, Ivan E" userId="S::iejohnson@uiowa.edu::e5289721-07eb-409b-84f6-d834a89557cf" providerId="AD" clId="Web-{20B603CE-7F8F-ADAA-62EA-1837655A2013}" dt="2024-03-20T15:09:43.304" v="273"/>
          <ac:spMkLst>
            <pc:docMk/>
            <pc:sldMk cId="2590988382" sldId="278"/>
            <ac:spMk id="21" creationId="{48D4FCD7-EAAE-9FB2-CC8B-FEBE4AE35F9C}"/>
          </ac:spMkLst>
        </pc:spChg>
        <pc:spChg chg="add">
          <ac:chgData name="Johnson, Ivan E" userId="S::iejohnson@uiowa.edu::e5289721-07eb-409b-84f6-d834a89557cf" providerId="AD" clId="Web-{20B603CE-7F8F-ADAA-62EA-1837655A2013}" dt="2024-03-20T15:09:43.304" v="273"/>
          <ac:spMkLst>
            <pc:docMk/>
            <pc:sldMk cId="2590988382" sldId="278"/>
            <ac:spMk id="26" creationId="{3301E07F-4F79-4B58-8698-EF24DC1ECDBF}"/>
          </ac:spMkLst>
        </pc:spChg>
        <pc:spChg chg="add">
          <ac:chgData name="Johnson, Ivan E" userId="S::iejohnson@uiowa.edu::e5289721-07eb-409b-84f6-d834a89557cf" providerId="AD" clId="Web-{20B603CE-7F8F-ADAA-62EA-1837655A2013}" dt="2024-03-20T15:09:43.304" v="273"/>
          <ac:spMkLst>
            <pc:docMk/>
            <pc:sldMk cId="2590988382" sldId="278"/>
            <ac:spMk id="28" creationId="{E58B2195-5055-402F-A3E7-53FF0E4980C3}"/>
          </ac:spMkLst>
        </pc:spChg>
        <pc:spChg chg="add">
          <ac:chgData name="Johnson, Ivan E" userId="S::iejohnson@uiowa.edu::e5289721-07eb-409b-84f6-d834a89557cf" providerId="AD" clId="Web-{20B603CE-7F8F-ADAA-62EA-1837655A2013}" dt="2024-03-20T15:09:43.304" v="273"/>
          <ac:spMkLst>
            <pc:docMk/>
            <pc:sldMk cId="2590988382" sldId="278"/>
            <ac:spMk id="30" creationId="{9EE6F773-742A-491A-9A00-A2A150DF500A}"/>
          </ac:spMkLst>
        </pc:spChg>
        <pc:picChg chg="add mod ord">
          <ac:chgData name="Johnson, Ivan E" userId="S::iejohnson@uiowa.edu::e5289721-07eb-409b-84f6-d834a89557cf" providerId="AD" clId="Web-{20B603CE-7F8F-ADAA-62EA-1837655A2013}" dt="2024-03-20T15:10:36.853" v="276" actId="14100"/>
          <ac:picMkLst>
            <pc:docMk/>
            <pc:sldMk cId="2590988382" sldId="278"/>
            <ac:picMk id="4" creationId="{1671B276-6D07-1750-555E-DD8930781910}"/>
          </ac:picMkLst>
        </pc:picChg>
      </pc:sldChg>
      <pc:sldChg chg="addSp delSp new del">
        <pc:chgData name="Johnson, Ivan E" userId="S::iejohnson@uiowa.edu::e5289721-07eb-409b-84f6-d834a89557cf" providerId="AD" clId="Web-{20B603CE-7F8F-ADAA-62EA-1837655A2013}" dt="2024-03-20T15:04:44.780" v="144"/>
        <pc:sldMkLst>
          <pc:docMk/>
          <pc:sldMk cId="2598937936" sldId="278"/>
        </pc:sldMkLst>
        <pc:spChg chg="add del">
          <ac:chgData name="Johnson, Ivan E" userId="S::iejohnson@uiowa.edu::e5289721-07eb-409b-84f6-d834a89557cf" providerId="AD" clId="Web-{20B603CE-7F8F-ADAA-62EA-1837655A2013}" dt="2024-03-20T15:04:43.998" v="143"/>
          <ac:spMkLst>
            <pc:docMk/>
            <pc:sldMk cId="2598937936" sldId="278"/>
            <ac:spMk id="2" creationId="{7F1BBF70-77CD-ABF8-2D07-C82C0E16FDFB}"/>
          </ac:spMkLst>
        </pc:spChg>
      </pc:sldChg>
    </pc:docChg>
  </pc:docChgLst>
  <pc:docChgLst>
    <pc:chgData name="Powers, Audrey" userId="S::apowers4@uiowa.edu::91940f15-08ec-40e1-9d05-aa44b2c83092" providerId="AD" clId="Web-{5EA925DD-ABA4-9DF9-8493-9D2F8988C876}"/>
    <pc:docChg chg="addSld delSld modSld sldOrd">
      <pc:chgData name="Powers, Audrey" userId="S::apowers4@uiowa.edu::91940f15-08ec-40e1-9d05-aa44b2c83092" providerId="AD" clId="Web-{5EA925DD-ABA4-9DF9-8493-9D2F8988C876}" dt="2024-04-22T16:11:36.346" v="1783"/>
      <pc:docMkLst>
        <pc:docMk/>
      </pc:docMkLst>
      <pc:sldChg chg="addSp delSp modSp ord">
        <pc:chgData name="Powers, Audrey" userId="S::apowers4@uiowa.edu::91940f15-08ec-40e1-9d05-aa44b2c83092" providerId="AD" clId="Web-{5EA925DD-ABA4-9DF9-8493-9D2F8988C876}" dt="2024-04-22T15:50:13.083" v="1387"/>
        <pc:sldMkLst>
          <pc:docMk/>
          <pc:sldMk cId="1182209641" sldId="259"/>
        </pc:sldMkLst>
        <pc:spChg chg="mod">
          <ac:chgData name="Powers, Audrey" userId="S::apowers4@uiowa.edu::91940f15-08ec-40e1-9d05-aa44b2c83092" providerId="AD" clId="Web-{5EA925DD-ABA4-9DF9-8493-9D2F8988C876}" dt="2024-04-22T15:39:16.325" v="1266" actId="20577"/>
          <ac:spMkLst>
            <pc:docMk/>
            <pc:sldMk cId="1182209641" sldId="259"/>
            <ac:spMk id="3" creationId="{9180B4BC-C36C-901E-80E5-5F24F5EADE78}"/>
          </ac:spMkLst>
        </pc:spChg>
        <pc:spChg chg="add del mod">
          <ac:chgData name="Powers, Audrey" userId="S::apowers4@uiowa.edu::91940f15-08ec-40e1-9d05-aa44b2c83092" providerId="AD" clId="Web-{5EA925DD-ABA4-9DF9-8493-9D2F8988C876}" dt="2024-04-22T14:08:27.698" v="17"/>
          <ac:spMkLst>
            <pc:docMk/>
            <pc:sldMk cId="1182209641" sldId="259"/>
            <ac:spMk id="4" creationId="{CEEC46EC-F0EA-C4B3-25D9-E056F9410E7D}"/>
          </ac:spMkLst>
        </pc:spChg>
        <pc:spChg chg="add mod">
          <ac:chgData name="Powers, Audrey" userId="S::apowers4@uiowa.edu::91940f15-08ec-40e1-9d05-aa44b2c83092" providerId="AD" clId="Web-{5EA925DD-ABA4-9DF9-8493-9D2F8988C876}" dt="2024-04-22T15:38:59.059" v="1261" actId="20577"/>
          <ac:spMkLst>
            <pc:docMk/>
            <pc:sldMk cId="1182209641" sldId="259"/>
            <ac:spMk id="6" creationId="{8043E06F-7ABF-AEFF-FCE4-87A37C7BB73E}"/>
          </ac:spMkLst>
        </pc:spChg>
      </pc:sldChg>
      <pc:sldChg chg="addSp delSp modSp del">
        <pc:chgData name="Powers, Audrey" userId="S::apowers4@uiowa.edu::91940f15-08ec-40e1-9d05-aa44b2c83092" providerId="AD" clId="Web-{5EA925DD-ABA4-9DF9-8493-9D2F8988C876}" dt="2024-04-22T15:41:13.298" v="1270"/>
        <pc:sldMkLst>
          <pc:docMk/>
          <pc:sldMk cId="2151120240" sldId="260"/>
        </pc:sldMkLst>
        <pc:spChg chg="mod">
          <ac:chgData name="Powers, Audrey" userId="S::apowers4@uiowa.edu::91940f15-08ec-40e1-9d05-aa44b2c83092" providerId="AD" clId="Web-{5EA925DD-ABA4-9DF9-8493-9D2F8988C876}" dt="2024-04-22T14:53:53.419" v="519" actId="20577"/>
          <ac:spMkLst>
            <pc:docMk/>
            <pc:sldMk cId="2151120240" sldId="260"/>
            <ac:spMk id="3" creationId="{12D0CCDF-7C6A-A488-00E8-C7969E14E58C}"/>
          </ac:spMkLst>
        </pc:spChg>
        <pc:picChg chg="add del mod">
          <ac:chgData name="Powers, Audrey" userId="S::apowers4@uiowa.edu::91940f15-08ec-40e1-9d05-aa44b2c83092" providerId="AD" clId="Web-{5EA925DD-ABA4-9DF9-8493-9D2F8988C876}" dt="2024-04-22T14:53:13.949" v="480"/>
          <ac:picMkLst>
            <pc:docMk/>
            <pc:sldMk cId="2151120240" sldId="260"/>
            <ac:picMk id="4" creationId="{9606AAAF-35FA-ACFD-1223-FA5A9A8E3B0E}"/>
          </ac:picMkLst>
        </pc:picChg>
        <pc:picChg chg="add del mod">
          <ac:chgData name="Powers, Audrey" userId="S::apowers4@uiowa.edu::91940f15-08ec-40e1-9d05-aa44b2c83092" providerId="AD" clId="Web-{5EA925DD-ABA4-9DF9-8493-9D2F8988C876}" dt="2024-04-22T15:03:41.502" v="683"/>
          <ac:picMkLst>
            <pc:docMk/>
            <pc:sldMk cId="2151120240" sldId="260"/>
            <ac:picMk id="5" creationId="{63C87F34-D424-262D-DE4C-5FBBE1DB0E03}"/>
          </ac:picMkLst>
        </pc:picChg>
        <pc:picChg chg="del">
          <ac:chgData name="Powers, Audrey" userId="S::apowers4@uiowa.edu::91940f15-08ec-40e1-9d05-aa44b2c83092" providerId="AD" clId="Web-{5EA925DD-ABA4-9DF9-8493-9D2F8988C876}" dt="2024-04-22T14:51:20.507" v="478"/>
          <ac:picMkLst>
            <pc:docMk/>
            <pc:sldMk cId="2151120240" sldId="260"/>
            <ac:picMk id="6" creationId="{5A2158E4-53A5-5B5D-2CEC-E4C23CF01675}"/>
          </ac:picMkLst>
        </pc:picChg>
        <pc:picChg chg="add mod modCrop">
          <ac:chgData name="Powers, Audrey" userId="S::apowers4@uiowa.edu::91940f15-08ec-40e1-9d05-aa44b2c83092" providerId="AD" clId="Web-{5EA925DD-ABA4-9DF9-8493-9D2F8988C876}" dt="2024-04-22T15:11:36.768" v="698" actId="14100"/>
          <ac:picMkLst>
            <pc:docMk/>
            <pc:sldMk cId="2151120240" sldId="260"/>
            <ac:picMk id="7" creationId="{824E1998-6248-0A86-7B72-CED119D6F20A}"/>
          </ac:picMkLst>
        </pc:picChg>
      </pc:sldChg>
      <pc:sldChg chg="addSp delSp modSp">
        <pc:chgData name="Powers, Audrey" userId="S::apowers4@uiowa.edu::91940f15-08ec-40e1-9d05-aa44b2c83092" providerId="AD" clId="Web-{5EA925DD-ABA4-9DF9-8493-9D2F8988C876}" dt="2024-04-22T15:41:27.205" v="1272" actId="20577"/>
        <pc:sldMkLst>
          <pc:docMk/>
          <pc:sldMk cId="3603336171" sldId="262"/>
        </pc:sldMkLst>
        <pc:spChg chg="mod">
          <ac:chgData name="Powers, Audrey" userId="S::apowers4@uiowa.edu::91940f15-08ec-40e1-9d05-aa44b2c83092" providerId="AD" clId="Web-{5EA925DD-ABA4-9DF9-8493-9D2F8988C876}" dt="2024-04-22T15:41:23.033" v="1271" actId="20577"/>
          <ac:spMkLst>
            <pc:docMk/>
            <pc:sldMk cId="3603336171" sldId="262"/>
            <ac:spMk id="2" creationId="{14ACB2E2-645E-268D-94A4-008971AC5B4C}"/>
          </ac:spMkLst>
        </pc:spChg>
        <pc:spChg chg="mod">
          <ac:chgData name="Powers, Audrey" userId="S::apowers4@uiowa.edu::91940f15-08ec-40e1-9d05-aa44b2c83092" providerId="AD" clId="Web-{5EA925DD-ABA4-9DF9-8493-9D2F8988C876}" dt="2024-04-22T15:41:27.205" v="1272" actId="20577"/>
          <ac:spMkLst>
            <pc:docMk/>
            <pc:sldMk cId="3603336171" sldId="262"/>
            <ac:spMk id="3" creationId="{168137C5-FE7E-DC40-7C0C-3F9A076BD771}"/>
          </ac:spMkLst>
        </pc:spChg>
        <pc:picChg chg="add del mod">
          <ac:chgData name="Powers, Audrey" userId="S::apowers4@uiowa.edu::91940f15-08ec-40e1-9d05-aa44b2c83092" providerId="AD" clId="Web-{5EA925DD-ABA4-9DF9-8493-9D2F8988C876}" dt="2024-04-22T14:54:11.794" v="520"/>
          <ac:picMkLst>
            <pc:docMk/>
            <pc:sldMk cId="3603336171" sldId="262"/>
            <ac:picMk id="4" creationId="{B813C2AD-FD92-5F67-CCB0-32167AD27EAF}"/>
          </ac:picMkLst>
        </pc:picChg>
        <pc:picChg chg="del">
          <ac:chgData name="Powers, Audrey" userId="S::apowers4@uiowa.edu::91940f15-08ec-40e1-9d05-aa44b2c83092" providerId="AD" clId="Web-{5EA925DD-ABA4-9DF9-8493-9D2F8988C876}" dt="2024-04-22T14:09:23.997" v="42"/>
          <ac:picMkLst>
            <pc:docMk/>
            <pc:sldMk cId="3603336171" sldId="262"/>
            <ac:picMk id="5" creationId="{17C835D1-83AA-756D-C9F8-D21731802AE5}"/>
          </ac:picMkLst>
        </pc:picChg>
        <pc:picChg chg="add del mod">
          <ac:chgData name="Powers, Audrey" userId="S::apowers4@uiowa.edu::91940f15-08ec-40e1-9d05-aa44b2c83092" providerId="AD" clId="Web-{5EA925DD-ABA4-9DF9-8493-9D2F8988C876}" dt="2024-04-22T15:03:44.674" v="684"/>
          <ac:picMkLst>
            <pc:docMk/>
            <pc:sldMk cId="3603336171" sldId="262"/>
            <ac:picMk id="6" creationId="{004B3140-E59C-BE3A-6F58-97D13D441417}"/>
          </ac:picMkLst>
        </pc:picChg>
        <pc:picChg chg="add mod">
          <ac:chgData name="Powers, Audrey" userId="S::apowers4@uiowa.edu::91940f15-08ec-40e1-9d05-aa44b2c83092" providerId="AD" clId="Web-{5EA925DD-ABA4-9DF9-8493-9D2F8988C876}" dt="2024-04-22T15:12:30.582" v="702" actId="1076"/>
          <ac:picMkLst>
            <pc:docMk/>
            <pc:sldMk cId="3603336171" sldId="262"/>
            <ac:picMk id="7" creationId="{97781F7D-C7E0-0694-83CD-029609915468}"/>
          </ac:picMkLst>
        </pc:picChg>
      </pc:sldChg>
      <pc:sldChg chg="modSp">
        <pc:chgData name="Powers, Audrey" userId="S::apowers4@uiowa.edu::91940f15-08ec-40e1-9d05-aa44b2c83092" providerId="AD" clId="Web-{5EA925DD-ABA4-9DF9-8493-9D2F8988C876}" dt="2024-04-22T15:42:19.957" v="1280" actId="20577"/>
        <pc:sldMkLst>
          <pc:docMk/>
          <pc:sldMk cId="1337499863" sldId="263"/>
        </pc:sldMkLst>
        <pc:spChg chg="mod">
          <ac:chgData name="Powers, Audrey" userId="S::apowers4@uiowa.edu::91940f15-08ec-40e1-9d05-aa44b2c83092" providerId="AD" clId="Web-{5EA925DD-ABA4-9DF9-8493-9D2F8988C876}" dt="2024-04-22T15:42:19.957" v="1280" actId="20577"/>
          <ac:spMkLst>
            <pc:docMk/>
            <pc:sldMk cId="1337499863" sldId="263"/>
            <ac:spMk id="2" creationId="{8CBCA226-80F9-CF72-B808-427512481749}"/>
          </ac:spMkLst>
        </pc:spChg>
        <pc:spChg chg="mod">
          <ac:chgData name="Powers, Audrey" userId="S::apowers4@uiowa.edu::91940f15-08ec-40e1-9d05-aa44b2c83092" providerId="AD" clId="Web-{5EA925DD-ABA4-9DF9-8493-9D2F8988C876}" dt="2024-04-22T14:48:45.049" v="463" actId="20577"/>
          <ac:spMkLst>
            <pc:docMk/>
            <pc:sldMk cId="1337499863" sldId="263"/>
            <ac:spMk id="3" creationId="{D7C0DA4F-FB13-E5F0-A017-7B2FED97F6B3}"/>
          </ac:spMkLst>
        </pc:spChg>
      </pc:sldChg>
      <pc:sldChg chg="modSp del">
        <pc:chgData name="Powers, Audrey" userId="S::apowers4@uiowa.edu::91940f15-08ec-40e1-9d05-aa44b2c83092" providerId="AD" clId="Web-{5EA925DD-ABA4-9DF9-8493-9D2F8988C876}" dt="2024-04-22T15:42:46.520" v="1282"/>
        <pc:sldMkLst>
          <pc:docMk/>
          <pc:sldMk cId="3704978328" sldId="264"/>
        </pc:sldMkLst>
        <pc:spChg chg="mod">
          <ac:chgData name="Powers, Audrey" userId="S::apowers4@uiowa.edu::91940f15-08ec-40e1-9d05-aa44b2c83092" providerId="AD" clId="Web-{5EA925DD-ABA4-9DF9-8493-9D2F8988C876}" dt="2024-04-22T14:27:05.238" v="343" actId="20577"/>
          <ac:spMkLst>
            <pc:docMk/>
            <pc:sldMk cId="3704978328" sldId="264"/>
            <ac:spMk id="3" creationId="{35A50235-DF81-A919-58C1-566090D1D34D}"/>
          </ac:spMkLst>
        </pc:spChg>
      </pc:sldChg>
      <pc:sldChg chg="modSp del">
        <pc:chgData name="Powers, Audrey" userId="S::apowers4@uiowa.edu::91940f15-08ec-40e1-9d05-aa44b2c83092" providerId="AD" clId="Web-{5EA925DD-ABA4-9DF9-8493-9D2F8988C876}" dt="2024-04-22T15:02:57.672" v="682"/>
        <pc:sldMkLst>
          <pc:docMk/>
          <pc:sldMk cId="1336364311" sldId="265"/>
        </pc:sldMkLst>
        <pc:spChg chg="mod">
          <ac:chgData name="Powers, Audrey" userId="S::apowers4@uiowa.edu::91940f15-08ec-40e1-9d05-aa44b2c83092" providerId="AD" clId="Web-{5EA925DD-ABA4-9DF9-8493-9D2F8988C876}" dt="2024-04-22T15:00:32.729" v="569" actId="20577"/>
          <ac:spMkLst>
            <pc:docMk/>
            <pc:sldMk cId="1336364311" sldId="265"/>
            <ac:spMk id="2" creationId="{39016C71-719F-56A8-9DA7-EB40AD7FA792}"/>
          </ac:spMkLst>
        </pc:spChg>
      </pc:sldChg>
      <pc:sldChg chg="modSp">
        <pc:chgData name="Powers, Audrey" userId="S::apowers4@uiowa.edu::91940f15-08ec-40e1-9d05-aa44b2c83092" providerId="AD" clId="Web-{5EA925DD-ABA4-9DF9-8493-9D2F8988C876}" dt="2024-04-22T15:44:08.164" v="1284" actId="20577"/>
        <pc:sldMkLst>
          <pc:docMk/>
          <pc:sldMk cId="2852893913" sldId="266"/>
        </pc:sldMkLst>
        <pc:spChg chg="mod">
          <ac:chgData name="Powers, Audrey" userId="S::apowers4@uiowa.edu::91940f15-08ec-40e1-9d05-aa44b2c83092" providerId="AD" clId="Web-{5EA925DD-ABA4-9DF9-8493-9D2F8988C876}" dt="2024-04-22T15:44:08.164" v="1284" actId="20577"/>
          <ac:spMkLst>
            <pc:docMk/>
            <pc:sldMk cId="2852893913" sldId="266"/>
            <ac:spMk id="2" creationId="{429E3D5F-6D3A-563C-14BA-AAEF89E10368}"/>
          </ac:spMkLst>
        </pc:spChg>
        <pc:spChg chg="mod">
          <ac:chgData name="Powers, Audrey" userId="S::apowers4@uiowa.edu::91940f15-08ec-40e1-9d05-aa44b2c83092" providerId="AD" clId="Web-{5EA925DD-ABA4-9DF9-8493-9D2F8988C876}" dt="2024-04-22T14:39:01.716" v="353" actId="20577"/>
          <ac:spMkLst>
            <pc:docMk/>
            <pc:sldMk cId="2852893913" sldId="266"/>
            <ac:spMk id="3" creationId="{3EB6B7C0-0123-8A86-D7AC-AA86687DB82F}"/>
          </ac:spMkLst>
        </pc:spChg>
      </pc:sldChg>
      <pc:sldChg chg="modSp">
        <pc:chgData name="Powers, Audrey" userId="S::apowers4@uiowa.edu::91940f15-08ec-40e1-9d05-aa44b2c83092" providerId="AD" clId="Web-{5EA925DD-ABA4-9DF9-8493-9D2F8988C876}" dt="2024-04-22T15:44:15.914" v="1286" actId="20577"/>
        <pc:sldMkLst>
          <pc:docMk/>
          <pc:sldMk cId="2636246104" sldId="267"/>
        </pc:sldMkLst>
        <pc:spChg chg="mod">
          <ac:chgData name="Powers, Audrey" userId="S::apowers4@uiowa.edu::91940f15-08ec-40e1-9d05-aa44b2c83092" providerId="AD" clId="Web-{5EA925DD-ABA4-9DF9-8493-9D2F8988C876}" dt="2024-04-22T15:44:15.914" v="1286" actId="20577"/>
          <ac:spMkLst>
            <pc:docMk/>
            <pc:sldMk cId="2636246104" sldId="267"/>
            <ac:spMk id="2" creationId="{2A50A552-6301-C9D9-E0A0-B6CCB51345D6}"/>
          </ac:spMkLst>
        </pc:spChg>
        <pc:spChg chg="mod">
          <ac:chgData name="Powers, Audrey" userId="S::apowers4@uiowa.edu::91940f15-08ec-40e1-9d05-aa44b2c83092" providerId="AD" clId="Web-{5EA925DD-ABA4-9DF9-8493-9D2F8988C876}" dt="2024-04-22T15:41:43.987" v="1275" actId="20577"/>
          <ac:spMkLst>
            <pc:docMk/>
            <pc:sldMk cId="2636246104" sldId="267"/>
            <ac:spMk id="147" creationId="{3FA632DA-78C7-27D4-EA55-F4584329B874}"/>
          </ac:spMkLst>
        </pc:spChg>
      </pc:sldChg>
      <pc:sldChg chg="modSp">
        <pc:chgData name="Powers, Audrey" userId="S::apowers4@uiowa.edu::91940f15-08ec-40e1-9d05-aa44b2c83092" providerId="AD" clId="Web-{5EA925DD-ABA4-9DF9-8493-9D2F8988C876}" dt="2024-04-22T15:54:13.872" v="1513" actId="20577"/>
        <pc:sldMkLst>
          <pc:docMk/>
          <pc:sldMk cId="2770116879" sldId="269"/>
        </pc:sldMkLst>
        <pc:spChg chg="mod">
          <ac:chgData name="Powers, Audrey" userId="S::apowers4@uiowa.edu::91940f15-08ec-40e1-9d05-aa44b2c83092" providerId="AD" clId="Web-{5EA925DD-ABA4-9DF9-8493-9D2F8988C876}" dt="2024-04-22T15:54:13.872" v="1513" actId="20577"/>
          <ac:spMkLst>
            <pc:docMk/>
            <pc:sldMk cId="2770116879" sldId="269"/>
            <ac:spMk id="2" creationId="{A84858F4-B4E4-CEEA-E40D-F06BEDDB4DCC}"/>
          </ac:spMkLst>
        </pc:spChg>
      </pc:sldChg>
      <pc:sldChg chg="modSp del">
        <pc:chgData name="Powers, Audrey" userId="S::apowers4@uiowa.edu::91940f15-08ec-40e1-9d05-aa44b2c83092" providerId="AD" clId="Web-{5EA925DD-ABA4-9DF9-8493-9D2F8988C876}" dt="2024-04-22T15:44:31.149" v="1287"/>
        <pc:sldMkLst>
          <pc:docMk/>
          <pc:sldMk cId="2585265827" sldId="270"/>
        </pc:sldMkLst>
        <pc:spChg chg="mod">
          <ac:chgData name="Powers, Audrey" userId="S::apowers4@uiowa.edu::91940f15-08ec-40e1-9d05-aa44b2c83092" providerId="AD" clId="Web-{5EA925DD-ABA4-9DF9-8493-9D2F8988C876}" dt="2024-04-22T15:00:13.307" v="561" actId="14100"/>
          <ac:spMkLst>
            <pc:docMk/>
            <pc:sldMk cId="2585265827" sldId="270"/>
            <ac:spMk id="3" creationId="{3439D00E-E415-B3CF-A629-0AB60EAF1964}"/>
          </ac:spMkLst>
        </pc:spChg>
      </pc:sldChg>
      <pc:sldChg chg="addSp delSp modSp del">
        <pc:chgData name="Powers, Audrey" userId="S::apowers4@uiowa.edu::91940f15-08ec-40e1-9d05-aa44b2c83092" providerId="AD" clId="Web-{5EA925DD-ABA4-9DF9-8493-9D2F8988C876}" dt="2024-04-22T16:11:36.346" v="1783"/>
        <pc:sldMkLst>
          <pc:docMk/>
          <pc:sldMk cId="1797596529" sldId="271"/>
        </pc:sldMkLst>
        <pc:spChg chg="mod">
          <ac:chgData name="Powers, Audrey" userId="S::apowers4@uiowa.edu::91940f15-08ec-40e1-9d05-aa44b2c83092" providerId="AD" clId="Web-{5EA925DD-ABA4-9DF9-8493-9D2F8988C876}" dt="2024-04-22T14:59:52.916" v="556" actId="20577"/>
          <ac:spMkLst>
            <pc:docMk/>
            <pc:sldMk cId="1797596529" sldId="271"/>
            <ac:spMk id="2" creationId="{42D386DE-9597-6AEA-CA60-89B2A2C7289D}"/>
          </ac:spMkLst>
        </pc:spChg>
        <pc:picChg chg="del">
          <ac:chgData name="Powers, Audrey" userId="S::apowers4@uiowa.edu::91940f15-08ec-40e1-9d05-aa44b2c83092" providerId="AD" clId="Web-{5EA925DD-ABA4-9DF9-8493-9D2F8988C876}" dt="2024-04-22T14:10:24.187" v="106"/>
          <ac:picMkLst>
            <pc:docMk/>
            <pc:sldMk cId="1797596529" sldId="271"/>
            <ac:picMk id="4" creationId="{312B0AB9-23DD-28A6-82DC-F5B94F701BC2}"/>
          </ac:picMkLst>
        </pc:picChg>
        <pc:picChg chg="add mod">
          <ac:chgData name="Powers, Audrey" userId="S::apowers4@uiowa.edu::91940f15-08ec-40e1-9d05-aa44b2c83092" providerId="AD" clId="Web-{5EA925DD-ABA4-9DF9-8493-9D2F8988C876}" dt="2024-04-22T14:59:51.572" v="553" actId="1076"/>
          <ac:picMkLst>
            <pc:docMk/>
            <pc:sldMk cId="1797596529" sldId="271"/>
            <ac:picMk id="5" creationId="{5CE70CD4-AE2C-42B4-AE56-4E2B9679E695}"/>
          </ac:picMkLst>
        </pc:picChg>
      </pc:sldChg>
      <pc:sldChg chg="modSp ord">
        <pc:chgData name="Powers, Audrey" userId="S::apowers4@uiowa.edu::91940f15-08ec-40e1-9d05-aa44b2c83092" providerId="AD" clId="Web-{5EA925DD-ABA4-9DF9-8493-9D2F8988C876}" dt="2024-04-22T15:52:45.166" v="1512"/>
        <pc:sldMkLst>
          <pc:docMk/>
          <pc:sldMk cId="1591883789" sldId="272"/>
        </pc:sldMkLst>
        <pc:spChg chg="mod">
          <ac:chgData name="Powers, Audrey" userId="S::apowers4@uiowa.edu::91940f15-08ec-40e1-9d05-aa44b2c83092" providerId="AD" clId="Web-{5EA925DD-ABA4-9DF9-8493-9D2F8988C876}" dt="2024-04-22T14:25:35.532" v="220" actId="20577"/>
          <ac:spMkLst>
            <pc:docMk/>
            <pc:sldMk cId="1591883789" sldId="272"/>
            <ac:spMk id="3" creationId="{A7FD2962-935F-E79A-BD56-A5A7A3CD7DC4}"/>
          </ac:spMkLst>
        </pc:spChg>
      </pc:sldChg>
      <pc:sldChg chg="del">
        <pc:chgData name="Powers, Audrey" userId="S::apowers4@uiowa.edu::91940f15-08ec-40e1-9d05-aa44b2c83092" providerId="AD" clId="Web-{5EA925DD-ABA4-9DF9-8493-9D2F8988C876}" dt="2024-04-22T14:11:17.517" v="119"/>
        <pc:sldMkLst>
          <pc:docMk/>
          <pc:sldMk cId="1246135906" sldId="273"/>
        </pc:sldMkLst>
      </pc:sldChg>
      <pc:sldChg chg="modSp del">
        <pc:chgData name="Powers, Audrey" userId="S::apowers4@uiowa.edu::91940f15-08ec-40e1-9d05-aa44b2c83092" providerId="AD" clId="Web-{5EA925DD-ABA4-9DF9-8493-9D2F8988C876}" dt="2024-04-22T15:41:39.955" v="1273"/>
        <pc:sldMkLst>
          <pc:docMk/>
          <pc:sldMk cId="2646477861" sldId="274"/>
        </pc:sldMkLst>
        <pc:spChg chg="mod">
          <ac:chgData name="Powers, Audrey" userId="S::apowers4@uiowa.edu::91940f15-08ec-40e1-9d05-aa44b2c83092" providerId="AD" clId="Web-{5EA925DD-ABA4-9DF9-8493-9D2F8988C876}" dt="2024-04-22T15:21:28.320" v="707" actId="20577"/>
          <ac:spMkLst>
            <pc:docMk/>
            <pc:sldMk cId="2646477861" sldId="274"/>
            <ac:spMk id="3" creationId="{998ECEC7-9A0F-5848-84E5-EE2FA683CCA1}"/>
          </ac:spMkLst>
        </pc:spChg>
      </pc:sldChg>
      <pc:sldChg chg="del">
        <pc:chgData name="Powers, Audrey" userId="S::apowers4@uiowa.edu::91940f15-08ec-40e1-9d05-aa44b2c83092" providerId="AD" clId="Web-{5EA925DD-ABA4-9DF9-8493-9D2F8988C876}" dt="2024-04-22T14:11:19.923" v="120"/>
        <pc:sldMkLst>
          <pc:docMk/>
          <pc:sldMk cId="3357848736" sldId="275"/>
        </pc:sldMkLst>
      </pc:sldChg>
      <pc:sldChg chg="del">
        <pc:chgData name="Powers, Audrey" userId="S::apowers4@uiowa.edu::91940f15-08ec-40e1-9d05-aa44b2c83092" providerId="AD" clId="Web-{5EA925DD-ABA4-9DF9-8493-9D2F8988C876}" dt="2024-04-22T15:35:46.552" v="1210"/>
        <pc:sldMkLst>
          <pc:docMk/>
          <pc:sldMk cId="977732794" sldId="276"/>
        </pc:sldMkLst>
      </pc:sldChg>
      <pc:sldChg chg="del">
        <pc:chgData name="Powers, Audrey" userId="S::apowers4@uiowa.edu::91940f15-08ec-40e1-9d05-aa44b2c83092" providerId="AD" clId="Web-{5EA925DD-ABA4-9DF9-8493-9D2F8988C876}" dt="2024-04-22T14:48:28.236" v="461"/>
        <pc:sldMkLst>
          <pc:docMk/>
          <pc:sldMk cId="2833397156" sldId="277"/>
        </pc:sldMkLst>
      </pc:sldChg>
      <pc:sldChg chg="addSp delSp modSp ord">
        <pc:chgData name="Powers, Audrey" userId="S::apowers4@uiowa.edu::91940f15-08ec-40e1-9d05-aa44b2c83092" providerId="AD" clId="Web-{5EA925DD-ABA4-9DF9-8493-9D2F8988C876}" dt="2024-04-22T15:50:21.083" v="1388"/>
        <pc:sldMkLst>
          <pc:docMk/>
          <pc:sldMk cId="2590988382" sldId="278"/>
        </pc:sldMkLst>
        <pc:spChg chg="mod">
          <ac:chgData name="Powers, Audrey" userId="S::apowers4@uiowa.edu::91940f15-08ec-40e1-9d05-aa44b2c83092" providerId="AD" clId="Web-{5EA925DD-ABA4-9DF9-8493-9D2F8988C876}" dt="2024-04-22T14:44:10.024" v="442" actId="1076"/>
          <ac:spMkLst>
            <pc:docMk/>
            <pc:sldMk cId="2590988382" sldId="278"/>
            <ac:spMk id="2" creationId="{51686C51-7296-95BE-E447-0DB28520844A}"/>
          </ac:spMkLst>
        </pc:spChg>
        <pc:spChg chg="del mod">
          <ac:chgData name="Powers, Audrey" userId="S::apowers4@uiowa.edu::91940f15-08ec-40e1-9d05-aa44b2c83092" providerId="AD" clId="Web-{5EA925DD-ABA4-9DF9-8493-9D2F8988C876}" dt="2024-04-22T14:44:12.539" v="443"/>
          <ac:spMkLst>
            <pc:docMk/>
            <pc:sldMk cId="2590988382" sldId="278"/>
            <ac:spMk id="21" creationId="{48D4FCD7-EAAE-9FB2-CC8B-FEBE4AE35F9C}"/>
          </ac:spMkLst>
        </pc:spChg>
        <pc:picChg chg="add mod">
          <ac:chgData name="Powers, Audrey" userId="S::apowers4@uiowa.edu::91940f15-08ec-40e1-9d05-aa44b2c83092" providerId="AD" clId="Web-{5EA925DD-ABA4-9DF9-8493-9D2F8988C876}" dt="2024-04-22T14:42:50.943" v="422" actId="1076"/>
          <ac:picMkLst>
            <pc:docMk/>
            <pc:sldMk cId="2590988382" sldId="278"/>
            <ac:picMk id="3" creationId="{D5EC0F25-CEF9-BF48-78D6-237C84E5D74A}"/>
          </ac:picMkLst>
        </pc:picChg>
        <pc:picChg chg="del">
          <ac:chgData name="Powers, Audrey" userId="S::apowers4@uiowa.edu::91940f15-08ec-40e1-9d05-aa44b2c83092" providerId="AD" clId="Web-{5EA925DD-ABA4-9DF9-8493-9D2F8988C876}" dt="2024-04-22T14:09:00.621" v="41"/>
          <ac:picMkLst>
            <pc:docMk/>
            <pc:sldMk cId="2590988382" sldId="278"/>
            <ac:picMk id="4" creationId="{1671B276-6D07-1750-555E-DD8930781910}"/>
          </ac:picMkLst>
        </pc:picChg>
        <pc:cxnChg chg="add del mod">
          <ac:chgData name="Powers, Audrey" userId="S::apowers4@uiowa.edu::91940f15-08ec-40e1-9d05-aa44b2c83092" providerId="AD" clId="Web-{5EA925DD-ABA4-9DF9-8493-9D2F8988C876}" dt="2024-04-22T14:43:40.710" v="427"/>
          <ac:cxnSpMkLst>
            <pc:docMk/>
            <pc:sldMk cId="2590988382" sldId="278"/>
            <ac:cxnSpMk id="5" creationId="{23964B6D-772C-C265-8F66-B4F790163C85}"/>
          </ac:cxnSpMkLst>
        </pc:cxnChg>
      </pc:sldChg>
      <pc:sldChg chg="modSp del">
        <pc:chgData name="Powers, Audrey" userId="S::apowers4@uiowa.edu::91940f15-08ec-40e1-9d05-aa44b2c83092" providerId="AD" clId="Web-{5EA925DD-ABA4-9DF9-8493-9D2F8988C876}" dt="2024-04-22T15:41:55.097" v="1277"/>
        <pc:sldMkLst>
          <pc:docMk/>
          <pc:sldMk cId="640072242" sldId="280"/>
        </pc:sldMkLst>
        <pc:spChg chg="mod">
          <ac:chgData name="Powers, Audrey" userId="S::apowers4@uiowa.edu::91940f15-08ec-40e1-9d05-aa44b2c83092" providerId="AD" clId="Web-{5EA925DD-ABA4-9DF9-8493-9D2F8988C876}" dt="2024-04-22T15:01:24.419" v="591" actId="20577"/>
          <ac:spMkLst>
            <pc:docMk/>
            <pc:sldMk cId="640072242" sldId="280"/>
            <ac:spMk id="2" creationId="{39016C71-719F-56A8-9DA7-EB40AD7FA792}"/>
          </ac:spMkLst>
        </pc:spChg>
        <pc:spChg chg="mod">
          <ac:chgData name="Powers, Audrey" userId="S::apowers4@uiowa.edu::91940f15-08ec-40e1-9d05-aa44b2c83092" providerId="AD" clId="Web-{5EA925DD-ABA4-9DF9-8493-9D2F8988C876}" dt="2024-04-22T15:02:55.031" v="681" actId="20577"/>
          <ac:spMkLst>
            <pc:docMk/>
            <pc:sldMk cId="640072242" sldId="280"/>
            <ac:spMk id="6" creationId="{13D456FA-647A-1560-88E7-9CFE560FE03E}"/>
          </ac:spMkLst>
        </pc:spChg>
        <pc:spChg chg="mod">
          <ac:chgData name="Powers, Audrey" userId="S::apowers4@uiowa.edu::91940f15-08ec-40e1-9d05-aa44b2c83092" providerId="AD" clId="Web-{5EA925DD-ABA4-9DF9-8493-9D2F8988C876}" dt="2024-04-22T15:08:53.653" v="690" actId="20577"/>
          <ac:spMkLst>
            <pc:docMk/>
            <pc:sldMk cId="640072242" sldId="280"/>
            <ac:spMk id="428" creationId="{90A369E7-73EF-48EF-4305-CC0CE89CDE35}"/>
          </ac:spMkLst>
        </pc:spChg>
      </pc:sldChg>
      <pc:sldChg chg="del">
        <pc:chgData name="Powers, Audrey" userId="S::apowers4@uiowa.edu::91940f15-08ec-40e1-9d05-aa44b2c83092" providerId="AD" clId="Web-{5EA925DD-ABA4-9DF9-8493-9D2F8988C876}" dt="2024-04-22T15:01:15.372" v="584"/>
        <pc:sldMkLst>
          <pc:docMk/>
          <pc:sldMk cId="475547206" sldId="281"/>
        </pc:sldMkLst>
      </pc:sldChg>
      <pc:sldChg chg="modSp del">
        <pc:chgData name="Powers, Audrey" userId="S::apowers4@uiowa.edu::91940f15-08ec-40e1-9d05-aa44b2c83092" providerId="AD" clId="Web-{5EA925DD-ABA4-9DF9-8493-9D2F8988C876}" dt="2024-04-22T15:41:52.581" v="1276"/>
        <pc:sldMkLst>
          <pc:docMk/>
          <pc:sldMk cId="1672020369" sldId="282"/>
        </pc:sldMkLst>
        <pc:spChg chg="mod">
          <ac:chgData name="Powers, Audrey" userId="S::apowers4@uiowa.edu::91940f15-08ec-40e1-9d05-aa44b2c83092" providerId="AD" clId="Web-{5EA925DD-ABA4-9DF9-8493-9D2F8988C876}" dt="2024-04-22T15:01:07.496" v="583" actId="20577"/>
          <ac:spMkLst>
            <pc:docMk/>
            <pc:sldMk cId="1672020369" sldId="282"/>
            <ac:spMk id="2" creationId="{39016C71-719F-56A8-9DA7-EB40AD7FA792}"/>
          </ac:spMkLst>
        </pc:spChg>
        <pc:spChg chg="mod">
          <ac:chgData name="Powers, Audrey" userId="S::apowers4@uiowa.edu::91940f15-08ec-40e1-9d05-aa44b2c83092" providerId="AD" clId="Web-{5EA925DD-ABA4-9DF9-8493-9D2F8988C876}" dt="2024-04-22T15:24:55.639" v="710" actId="20577"/>
          <ac:spMkLst>
            <pc:docMk/>
            <pc:sldMk cId="1672020369" sldId="282"/>
            <ac:spMk id="4" creationId="{EB847888-FC91-19D7-9E50-A10723889372}"/>
          </ac:spMkLst>
        </pc:spChg>
      </pc:sldChg>
      <pc:sldChg chg="del">
        <pc:chgData name="Powers, Audrey" userId="S::apowers4@uiowa.edu::91940f15-08ec-40e1-9d05-aa44b2c83092" providerId="AD" clId="Web-{5EA925DD-ABA4-9DF9-8493-9D2F8988C876}" dt="2024-04-22T15:41:04.189" v="1268"/>
        <pc:sldMkLst>
          <pc:docMk/>
          <pc:sldMk cId="2015724231" sldId="284"/>
        </pc:sldMkLst>
      </pc:sldChg>
      <pc:sldChg chg="addSp delSp modSp new ord">
        <pc:chgData name="Powers, Audrey" userId="S::apowers4@uiowa.edu::91940f15-08ec-40e1-9d05-aa44b2c83092" providerId="AD" clId="Web-{5EA925DD-ABA4-9DF9-8493-9D2F8988C876}" dt="2024-04-22T15:50:35.365" v="1389"/>
        <pc:sldMkLst>
          <pc:docMk/>
          <pc:sldMk cId="1748881245" sldId="285"/>
        </pc:sldMkLst>
        <pc:spChg chg="mod">
          <ac:chgData name="Powers, Audrey" userId="S::apowers4@uiowa.edu::91940f15-08ec-40e1-9d05-aa44b2c83092" providerId="AD" clId="Web-{5EA925DD-ABA4-9DF9-8493-9D2F8988C876}" dt="2024-04-22T14:11:34.455" v="123" actId="20577"/>
          <ac:spMkLst>
            <pc:docMk/>
            <pc:sldMk cId="1748881245" sldId="285"/>
            <ac:spMk id="2" creationId="{59A1C0CB-EC8C-0DAA-5181-78AB496C4E02}"/>
          </ac:spMkLst>
        </pc:spChg>
        <pc:spChg chg="del">
          <ac:chgData name="Powers, Audrey" userId="S::apowers4@uiowa.edu::91940f15-08ec-40e1-9d05-aa44b2c83092" providerId="AD" clId="Web-{5EA925DD-ABA4-9DF9-8493-9D2F8988C876}" dt="2024-04-22T14:29:30.884" v="344"/>
          <ac:spMkLst>
            <pc:docMk/>
            <pc:sldMk cId="1748881245" sldId="285"/>
            <ac:spMk id="3" creationId="{81554127-947F-6799-A4E1-85471A1C5373}"/>
          </ac:spMkLst>
        </pc:spChg>
        <pc:picChg chg="add mod ord">
          <ac:chgData name="Powers, Audrey" userId="S::apowers4@uiowa.edu::91940f15-08ec-40e1-9d05-aa44b2c83092" providerId="AD" clId="Web-{5EA925DD-ABA4-9DF9-8493-9D2F8988C876}" dt="2024-04-22T14:29:41.118" v="348" actId="1076"/>
          <ac:picMkLst>
            <pc:docMk/>
            <pc:sldMk cId="1748881245" sldId="285"/>
            <ac:picMk id="4" creationId="{ADFE95DC-5623-BCAE-5EBA-6AF61A7A5798}"/>
          </ac:picMkLst>
        </pc:picChg>
      </pc:sldChg>
      <pc:sldChg chg="modSp new ord">
        <pc:chgData name="Powers, Audrey" userId="S::apowers4@uiowa.edu::91940f15-08ec-40e1-9d05-aa44b2c83092" providerId="AD" clId="Web-{5EA925DD-ABA4-9DF9-8493-9D2F8988C876}" dt="2024-04-22T16:01:36.263" v="1671"/>
        <pc:sldMkLst>
          <pc:docMk/>
          <pc:sldMk cId="4209881789" sldId="286"/>
        </pc:sldMkLst>
        <pc:spChg chg="mod">
          <ac:chgData name="Powers, Audrey" userId="S::apowers4@uiowa.edu::91940f15-08ec-40e1-9d05-aa44b2c83092" providerId="AD" clId="Web-{5EA925DD-ABA4-9DF9-8493-9D2F8988C876}" dt="2024-04-22T14:14:03.460" v="127" actId="20577"/>
          <ac:spMkLst>
            <pc:docMk/>
            <pc:sldMk cId="4209881789" sldId="286"/>
            <ac:spMk id="2" creationId="{AB3D1034-22BA-FD29-C4CD-0767CF22CBA4}"/>
          </ac:spMkLst>
        </pc:spChg>
        <pc:picChg chg="mod modCrop">
          <ac:chgData name="Powers, Audrey" userId="S::apowers4@uiowa.edu::91940f15-08ec-40e1-9d05-aa44b2c83092" providerId="AD" clId="Web-{5EA925DD-ABA4-9DF9-8493-9D2F8988C876}" dt="2024-04-22T16:01:36.263" v="1671"/>
          <ac:picMkLst>
            <pc:docMk/>
            <pc:sldMk cId="4209881789" sldId="286"/>
            <ac:picMk id="4" creationId="{67CAE470-084F-F21E-EDC9-A09710081D52}"/>
          </ac:picMkLst>
        </pc:picChg>
      </pc:sldChg>
      <pc:sldChg chg="addSp delSp modSp new del">
        <pc:chgData name="Powers, Audrey" userId="S::apowers4@uiowa.edu::91940f15-08ec-40e1-9d05-aa44b2c83092" providerId="AD" clId="Web-{5EA925DD-ABA4-9DF9-8493-9D2F8988C876}" dt="2024-04-22T15:41:02.079" v="1267"/>
        <pc:sldMkLst>
          <pc:docMk/>
          <pc:sldMk cId="2009006216" sldId="287"/>
        </pc:sldMkLst>
        <pc:spChg chg="mod">
          <ac:chgData name="Powers, Audrey" userId="S::apowers4@uiowa.edu::91940f15-08ec-40e1-9d05-aa44b2c83092" providerId="AD" clId="Web-{5EA925DD-ABA4-9DF9-8493-9D2F8988C876}" dt="2024-04-22T14:47:03.842" v="452" actId="20577"/>
          <ac:spMkLst>
            <pc:docMk/>
            <pc:sldMk cId="2009006216" sldId="287"/>
            <ac:spMk id="2" creationId="{36F79915-E8F0-5796-6C7C-7E7E8A35A5DF}"/>
          </ac:spMkLst>
        </pc:spChg>
        <pc:spChg chg="del mod">
          <ac:chgData name="Powers, Audrey" userId="S::apowers4@uiowa.edu::91940f15-08ec-40e1-9d05-aa44b2c83092" providerId="AD" clId="Web-{5EA925DD-ABA4-9DF9-8493-9D2F8988C876}" dt="2024-04-22T14:47:07.014" v="454"/>
          <ac:spMkLst>
            <pc:docMk/>
            <pc:sldMk cId="2009006216" sldId="287"/>
            <ac:spMk id="3" creationId="{72D92FDA-592B-B9B0-608F-CA8B4B55E78C}"/>
          </ac:spMkLst>
        </pc:spChg>
        <pc:picChg chg="add mod">
          <ac:chgData name="Powers, Audrey" userId="S::apowers4@uiowa.edu::91940f15-08ec-40e1-9d05-aa44b2c83092" providerId="AD" clId="Web-{5EA925DD-ABA4-9DF9-8493-9D2F8988C876}" dt="2024-04-22T14:47:25.234" v="460" actId="14100"/>
          <ac:picMkLst>
            <pc:docMk/>
            <pc:sldMk cId="2009006216" sldId="287"/>
            <ac:picMk id="4" creationId="{5C4285C8-573C-14BE-2E69-5D2C0BBA7A61}"/>
          </ac:picMkLst>
        </pc:picChg>
      </pc:sldChg>
      <pc:sldChg chg="addSp modSp new del">
        <pc:chgData name="Powers, Audrey" userId="S::apowers4@uiowa.edu::91940f15-08ec-40e1-9d05-aa44b2c83092" providerId="AD" clId="Web-{5EA925DD-ABA4-9DF9-8493-9D2F8988C876}" dt="2024-04-22T15:41:06.235" v="1269"/>
        <pc:sldMkLst>
          <pc:docMk/>
          <pc:sldMk cId="3575501057" sldId="288"/>
        </pc:sldMkLst>
        <pc:spChg chg="mod">
          <ac:chgData name="Powers, Audrey" userId="S::apowers4@uiowa.edu::91940f15-08ec-40e1-9d05-aa44b2c83092" providerId="AD" clId="Web-{5EA925DD-ABA4-9DF9-8493-9D2F8988C876}" dt="2024-04-22T15:26:31.158" v="813" actId="20577"/>
          <ac:spMkLst>
            <pc:docMk/>
            <pc:sldMk cId="3575501057" sldId="288"/>
            <ac:spMk id="2" creationId="{77AD044D-D136-357F-6AC9-7E88B37F480B}"/>
          </ac:spMkLst>
        </pc:spChg>
        <pc:spChg chg="mod">
          <ac:chgData name="Powers, Audrey" userId="S::apowers4@uiowa.edu::91940f15-08ec-40e1-9d05-aa44b2c83092" providerId="AD" clId="Web-{5EA925DD-ABA4-9DF9-8493-9D2F8988C876}" dt="2024-04-22T15:31:54.966" v="1209" actId="20577"/>
          <ac:spMkLst>
            <pc:docMk/>
            <pc:sldMk cId="3575501057" sldId="288"/>
            <ac:spMk id="3" creationId="{ACFBF7CB-4EAB-B62A-FD34-A7197BF4554D}"/>
          </ac:spMkLst>
        </pc:spChg>
        <pc:picChg chg="add mod">
          <ac:chgData name="Powers, Audrey" userId="S::apowers4@uiowa.edu::91940f15-08ec-40e1-9d05-aa44b2c83092" providerId="AD" clId="Web-{5EA925DD-ABA4-9DF9-8493-9D2F8988C876}" dt="2024-04-22T15:31:33.716" v="1199" actId="1076"/>
          <ac:picMkLst>
            <pc:docMk/>
            <pc:sldMk cId="3575501057" sldId="288"/>
            <ac:picMk id="4" creationId="{CBD2E286-EFC6-A087-99E5-5EB7D4AC4967}"/>
          </ac:picMkLst>
        </pc:picChg>
      </pc:sldChg>
      <pc:sldChg chg="del">
        <pc:chgData name="Powers, Audrey" userId="S::apowers4@uiowa.edu::91940f15-08ec-40e1-9d05-aa44b2c83092" providerId="AD" clId="Web-{5EA925DD-ABA4-9DF9-8493-9D2F8988C876}" dt="2024-04-22T15:52:26.384" v="1511"/>
        <pc:sldMkLst>
          <pc:docMk/>
          <pc:sldMk cId="3389097713" sldId="289"/>
        </pc:sldMkLst>
      </pc:sldChg>
      <pc:sldChg chg="del">
        <pc:chgData name="Powers, Audrey" userId="S::apowers4@uiowa.edu::91940f15-08ec-40e1-9d05-aa44b2c83092" providerId="AD" clId="Web-{5EA925DD-ABA4-9DF9-8493-9D2F8988C876}" dt="2024-04-22T15:52:24.384" v="1510"/>
        <pc:sldMkLst>
          <pc:docMk/>
          <pc:sldMk cId="1473531255" sldId="290"/>
        </pc:sldMkLst>
      </pc:sldChg>
      <pc:sldChg chg="modSp">
        <pc:chgData name="Powers, Audrey" userId="S::apowers4@uiowa.edu::91940f15-08ec-40e1-9d05-aa44b2c83092" providerId="AD" clId="Web-{5EA925DD-ABA4-9DF9-8493-9D2F8988C876}" dt="2024-04-22T16:00:13.979" v="1669" actId="20577"/>
        <pc:sldMkLst>
          <pc:docMk/>
          <pc:sldMk cId="2784543968" sldId="291"/>
        </pc:sldMkLst>
        <pc:spChg chg="mod">
          <ac:chgData name="Powers, Audrey" userId="S::apowers4@uiowa.edu::91940f15-08ec-40e1-9d05-aa44b2c83092" providerId="AD" clId="Web-{5EA925DD-ABA4-9DF9-8493-9D2F8988C876}" dt="2024-04-22T16:00:13.979" v="1669" actId="20577"/>
          <ac:spMkLst>
            <pc:docMk/>
            <pc:sldMk cId="2784543968" sldId="291"/>
            <ac:spMk id="3" creationId="{9F659555-A916-4118-7CB6-33EBC7C0A6EA}"/>
          </ac:spMkLst>
        </pc:spChg>
      </pc:sldChg>
      <pc:sldChg chg="modSp new ord">
        <pc:chgData name="Powers, Audrey" userId="S::apowers4@uiowa.edu::91940f15-08ec-40e1-9d05-aa44b2c83092" providerId="AD" clId="Web-{5EA925DD-ABA4-9DF9-8493-9D2F8988C876}" dt="2024-04-22T16:11:02.017" v="1782" actId="20577"/>
        <pc:sldMkLst>
          <pc:docMk/>
          <pc:sldMk cId="3980762028" sldId="292"/>
        </pc:sldMkLst>
        <pc:spChg chg="mod">
          <ac:chgData name="Powers, Audrey" userId="S::apowers4@uiowa.edu::91940f15-08ec-40e1-9d05-aa44b2c83092" providerId="AD" clId="Web-{5EA925DD-ABA4-9DF9-8493-9D2F8988C876}" dt="2024-04-22T16:10:46.204" v="1779" actId="1076"/>
          <ac:spMkLst>
            <pc:docMk/>
            <pc:sldMk cId="3980762028" sldId="292"/>
            <ac:spMk id="2" creationId="{354C327D-DD43-68B3-4E4A-B5F2222CDA4E}"/>
          </ac:spMkLst>
        </pc:spChg>
        <pc:spChg chg="mod">
          <ac:chgData name="Powers, Audrey" userId="S::apowers4@uiowa.edu::91940f15-08ec-40e1-9d05-aa44b2c83092" providerId="AD" clId="Web-{5EA925DD-ABA4-9DF9-8493-9D2F8988C876}" dt="2024-04-22T16:11:02.017" v="1782" actId="20577"/>
          <ac:spMkLst>
            <pc:docMk/>
            <pc:sldMk cId="3980762028" sldId="292"/>
            <ac:spMk id="3" creationId="{01C8AFA5-4422-5897-9F84-3A34D724DA66}"/>
          </ac:spMkLst>
        </pc:spChg>
      </pc:sldChg>
    </pc:docChg>
  </pc:docChgLst>
  <pc:docChgLst>
    <pc:chgData name="Morris, Zachary J" userId="S::zjmorris@uiowa.edu::f59b3886-b5c8-4df4-8bbb-f9d947868c93" providerId="AD" clId="Web-{B92E8317-0F1A-3D35-D092-10A370FF8335}"/>
    <pc:docChg chg="addSld delSld modSld sldOrd">
      <pc:chgData name="Morris, Zachary J" userId="S::zjmorris@uiowa.edu::f59b3886-b5c8-4df4-8bbb-f9d947868c93" providerId="AD" clId="Web-{B92E8317-0F1A-3D35-D092-10A370FF8335}" dt="2024-03-20T16:12:01.164" v="826"/>
      <pc:docMkLst>
        <pc:docMk/>
      </pc:docMkLst>
      <pc:sldChg chg="addSp delSp modSp">
        <pc:chgData name="Morris, Zachary J" userId="S::zjmorris@uiowa.edu::f59b3886-b5c8-4df4-8bbb-f9d947868c93" providerId="AD" clId="Web-{B92E8317-0F1A-3D35-D092-10A370FF8335}" dt="2024-03-20T13:52:55.561" v="6" actId="14100"/>
        <pc:sldMkLst>
          <pc:docMk/>
          <pc:sldMk cId="1248191418" sldId="258"/>
        </pc:sldMkLst>
        <pc:spChg chg="add del mod">
          <ac:chgData name="Morris, Zachary J" userId="S::zjmorris@uiowa.edu::f59b3886-b5c8-4df4-8bbb-f9d947868c93" providerId="AD" clId="Web-{B92E8317-0F1A-3D35-D092-10A370FF8335}" dt="2024-03-20T13:52:37.123" v="3"/>
          <ac:spMkLst>
            <pc:docMk/>
            <pc:sldMk cId="1248191418" sldId="258"/>
            <ac:spMk id="4" creationId="{AAD6E405-8CB6-95A5-35FD-538BE34D8C68}"/>
          </ac:spMkLst>
        </pc:spChg>
        <pc:picChg chg="add mod ord">
          <ac:chgData name="Morris, Zachary J" userId="S::zjmorris@uiowa.edu::f59b3886-b5c8-4df4-8bbb-f9d947868c93" providerId="AD" clId="Web-{B92E8317-0F1A-3D35-D092-10A370FF8335}" dt="2024-03-20T13:52:55.561" v="6" actId="14100"/>
          <ac:picMkLst>
            <pc:docMk/>
            <pc:sldMk cId="1248191418" sldId="258"/>
            <ac:picMk id="5" creationId="{6A3B2147-19C2-89DE-BDE1-C832B7DE8053}"/>
          </ac:picMkLst>
        </pc:picChg>
        <pc:picChg chg="del mod">
          <ac:chgData name="Morris, Zachary J" userId="S::zjmorris@uiowa.edu::f59b3886-b5c8-4df4-8bbb-f9d947868c93" providerId="AD" clId="Web-{B92E8317-0F1A-3D35-D092-10A370FF8335}" dt="2024-03-20T13:52:22.575" v="2"/>
          <ac:picMkLst>
            <pc:docMk/>
            <pc:sldMk cId="1248191418" sldId="258"/>
            <ac:picMk id="13" creationId="{4BC6B1F9-57A4-B104-3E35-2694EEA134E6}"/>
          </ac:picMkLst>
        </pc:picChg>
      </pc:sldChg>
      <pc:sldChg chg="del">
        <pc:chgData name="Morris, Zachary J" userId="S::zjmorris@uiowa.edu::f59b3886-b5c8-4df4-8bbb-f9d947868c93" providerId="AD" clId="Web-{B92E8317-0F1A-3D35-D092-10A370FF8335}" dt="2024-03-20T14:54:17.398" v="89"/>
        <pc:sldMkLst>
          <pc:docMk/>
          <pc:sldMk cId="2937600456" sldId="261"/>
        </pc:sldMkLst>
      </pc:sldChg>
      <pc:sldChg chg="modSp">
        <pc:chgData name="Morris, Zachary J" userId="S::zjmorris@uiowa.edu::f59b3886-b5c8-4df4-8bbb-f9d947868c93" providerId="AD" clId="Web-{B92E8317-0F1A-3D35-D092-10A370FF8335}" dt="2024-03-20T15:03:56.583" v="207" actId="20577"/>
        <pc:sldMkLst>
          <pc:docMk/>
          <pc:sldMk cId="3704978328" sldId="264"/>
        </pc:sldMkLst>
        <pc:spChg chg="mod">
          <ac:chgData name="Morris, Zachary J" userId="S::zjmorris@uiowa.edu::f59b3886-b5c8-4df4-8bbb-f9d947868c93" providerId="AD" clId="Web-{B92E8317-0F1A-3D35-D092-10A370FF8335}" dt="2024-03-20T15:03:56.583" v="207" actId="20577"/>
          <ac:spMkLst>
            <pc:docMk/>
            <pc:sldMk cId="3704978328" sldId="264"/>
            <ac:spMk id="3" creationId="{35A50235-DF81-A919-58C1-566090D1D34D}"/>
          </ac:spMkLst>
        </pc:spChg>
      </pc:sldChg>
      <pc:sldChg chg="modSp">
        <pc:chgData name="Morris, Zachary J" userId="S::zjmorris@uiowa.edu::f59b3886-b5c8-4df4-8bbb-f9d947868c93" providerId="AD" clId="Web-{B92E8317-0F1A-3D35-D092-10A370FF8335}" dt="2024-03-20T15:12:39.159" v="211" actId="20577"/>
        <pc:sldMkLst>
          <pc:docMk/>
          <pc:sldMk cId="2636246104" sldId="267"/>
        </pc:sldMkLst>
        <pc:spChg chg="mod">
          <ac:chgData name="Morris, Zachary J" userId="S::zjmorris@uiowa.edu::f59b3886-b5c8-4df4-8bbb-f9d947868c93" providerId="AD" clId="Web-{B92E8317-0F1A-3D35-D092-10A370FF8335}" dt="2024-03-20T15:12:39.159" v="211" actId="20577"/>
          <ac:spMkLst>
            <pc:docMk/>
            <pc:sldMk cId="2636246104" sldId="267"/>
            <ac:spMk id="147" creationId="{3FA632DA-78C7-27D4-EA55-F4584329B874}"/>
          </ac:spMkLst>
        </pc:spChg>
      </pc:sldChg>
      <pc:sldChg chg="ord">
        <pc:chgData name="Morris, Zachary J" userId="S::zjmorris@uiowa.edu::f59b3886-b5c8-4df4-8bbb-f9d947868c93" providerId="AD" clId="Web-{B92E8317-0F1A-3D35-D092-10A370FF8335}" dt="2024-03-20T16:12:01.164" v="826"/>
        <pc:sldMkLst>
          <pc:docMk/>
          <pc:sldMk cId="2585265827" sldId="270"/>
        </pc:sldMkLst>
      </pc:sldChg>
      <pc:sldChg chg="addSp delSp modSp">
        <pc:chgData name="Morris, Zachary J" userId="S::zjmorris@uiowa.edu::f59b3886-b5c8-4df4-8bbb-f9d947868c93" providerId="AD" clId="Web-{B92E8317-0F1A-3D35-D092-10A370FF8335}" dt="2024-03-20T14:52:57.146" v="65" actId="20577"/>
        <pc:sldMkLst>
          <pc:docMk/>
          <pc:sldMk cId="1246135906" sldId="273"/>
        </pc:sldMkLst>
        <pc:spChg chg="mod">
          <ac:chgData name="Morris, Zachary J" userId="S::zjmorris@uiowa.edu::f59b3886-b5c8-4df4-8bbb-f9d947868c93" providerId="AD" clId="Web-{B92E8317-0F1A-3D35-D092-10A370FF8335}" dt="2024-03-20T14:52:57.146" v="65" actId="20577"/>
          <ac:spMkLst>
            <pc:docMk/>
            <pc:sldMk cId="1246135906" sldId="273"/>
            <ac:spMk id="2" creationId="{3C389E73-75FA-C73D-0E17-9DC568BBEC36}"/>
          </ac:spMkLst>
        </pc:spChg>
        <pc:spChg chg="mod">
          <ac:chgData name="Morris, Zachary J" userId="S::zjmorris@uiowa.edu::f59b3886-b5c8-4df4-8bbb-f9d947868c93" providerId="AD" clId="Web-{B92E8317-0F1A-3D35-D092-10A370FF8335}" dt="2024-03-20T14:48:31.499" v="8" actId="14100"/>
          <ac:spMkLst>
            <pc:docMk/>
            <pc:sldMk cId="1246135906" sldId="273"/>
            <ac:spMk id="3" creationId="{B055A8BE-D4B3-B042-0599-5833FCF68A33}"/>
          </ac:spMkLst>
        </pc:spChg>
        <pc:picChg chg="add del mod">
          <ac:chgData name="Morris, Zachary J" userId="S::zjmorris@uiowa.edu::f59b3886-b5c8-4df4-8bbb-f9d947868c93" providerId="AD" clId="Web-{B92E8317-0F1A-3D35-D092-10A370FF8335}" dt="2024-03-20T14:48:48.562" v="16"/>
          <ac:picMkLst>
            <pc:docMk/>
            <pc:sldMk cId="1246135906" sldId="273"/>
            <ac:picMk id="4" creationId="{5C0E140E-48D6-2199-F106-3AAA208C779B}"/>
          </ac:picMkLst>
        </pc:picChg>
        <pc:picChg chg="add del mod">
          <ac:chgData name="Morris, Zachary J" userId="S::zjmorris@uiowa.edu::f59b3886-b5c8-4df4-8bbb-f9d947868c93" providerId="AD" clId="Web-{B92E8317-0F1A-3D35-D092-10A370FF8335}" dt="2024-03-20T14:48:48.562" v="15"/>
          <ac:picMkLst>
            <pc:docMk/>
            <pc:sldMk cId="1246135906" sldId="273"/>
            <ac:picMk id="5" creationId="{E2568AFF-255F-6B8D-CD1C-C7E3B66E5650}"/>
          </ac:picMkLst>
        </pc:picChg>
        <pc:picChg chg="add del mod">
          <ac:chgData name="Morris, Zachary J" userId="S::zjmorris@uiowa.edu::f59b3886-b5c8-4df4-8bbb-f9d947868c93" providerId="AD" clId="Web-{B92E8317-0F1A-3D35-D092-10A370FF8335}" dt="2024-03-20T14:51:06.924" v="28" actId="14100"/>
          <ac:picMkLst>
            <pc:docMk/>
            <pc:sldMk cId="1246135906" sldId="273"/>
            <ac:picMk id="6" creationId="{B1D5AF39-3AAA-266A-589A-B37E73AF9C97}"/>
          </ac:picMkLst>
        </pc:picChg>
      </pc:sldChg>
      <pc:sldChg chg="modSp">
        <pc:chgData name="Morris, Zachary J" userId="S::zjmorris@uiowa.edu::f59b3886-b5c8-4df4-8bbb-f9d947868c93" providerId="AD" clId="Web-{B92E8317-0F1A-3D35-D092-10A370FF8335}" dt="2024-03-20T16:02:27.557" v="825" actId="20577"/>
        <pc:sldMkLst>
          <pc:docMk/>
          <pc:sldMk cId="2646477861" sldId="274"/>
        </pc:sldMkLst>
        <pc:spChg chg="mod">
          <ac:chgData name="Morris, Zachary J" userId="S::zjmorris@uiowa.edu::f59b3886-b5c8-4df4-8bbb-f9d947868c93" providerId="AD" clId="Web-{B92E8317-0F1A-3D35-D092-10A370FF8335}" dt="2024-03-20T16:02:27.557" v="825" actId="20577"/>
          <ac:spMkLst>
            <pc:docMk/>
            <pc:sldMk cId="2646477861" sldId="274"/>
            <ac:spMk id="3" creationId="{998ECEC7-9A0F-5848-84E5-EE2FA683CCA1}"/>
          </ac:spMkLst>
        </pc:spChg>
        <pc:spChg chg="mod">
          <ac:chgData name="Morris, Zachary J" userId="S::zjmorris@uiowa.edu::f59b3886-b5c8-4df4-8bbb-f9d947868c93" providerId="AD" clId="Web-{B92E8317-0F1A-3D35-D092-10A370FF8335}" dt="2024-03-20T15:27:14.617" v="453" actId="20577"/>
          <ac:spMkLst>
            <pc:docMk/>
            <pc:sldMk cId="2646477861" sldId="274"/>
            <ac:spMk id="8" creationId="{907EF6B7-1338-4443-8C46-6A318D952DFD}"/>
          </ac:spMkLst>
        </pc:spChg>
      </pc:sldChg>
      <pc:sldChg chg="addSp delSp modSp new">
        <pc:chgData name="Morris, Zachary J" userId="S::zjmorris@uiowa.edu::f59b3886-b5c8-4df4-8bbb-f9d947868c93" providerId="AD" clId="Web-{B92E8317-0F1A-3D35-D092-10A370FF8335}" dt="2024-03-20T14:52:51.989" v="56" actId="20577"/>
        <pc:sldMkLst>
          <pc:docMk/>
          <pc:sldMk cId="3357848736" sldId="275"/>
        </pc:sldMkLst>
        <pc:spChg chg="mod">
          <ac:chgData name="Morris, Zachary J" userId="S::zjmorris@uiowa.edu::f59b3886-b5c8-4df4-8bbb-f9d947868c93" providerId="AD" clId="Web-{B92E8317-0F1A-3D35-D092-10A370FF8335}" dt="2024-03-20T14:52:51.989" v="56" actId="20577"/>
          <ac:spMkLst>
            <pc:docMk/>
            <pc:sldMk cId="3357848736" sldId="275"/>
            <ac:spMk id="2" creationId="{FFD71457-2BEA-0B80-7013-B8700BE64E4F}"/>
          </ac:spMkLst>
        </pc:spChg>
        <pc:spChg chg="del mod">
          <ac:chgData name="Morris, Zachary J" userId="S::zjmorris@uiowa.edu::f59b3886-b5c8-4df4-8bbb-f9d947868c93" providerId="AD" clId="Web-{B92E8317-0F1A-3D35-D092-10A370FF8335}" dt="2024-03-20T14:52:21.489" v="39"/>
          <ac:spMkLst>
            <pc:docMk/>
            <pc:sldMk cId="3357848736" sldId="275"/>
            <ac:spMk id="3" creationId="{39941E06-8D3F-1620-01E2-3ADAC7F17F73}"/>
          </ac:spMkLst>
        </pc:spChg>
        <pc:picChg chg="add mod ord">
          <ac:chgData name="Morris, Zachary J" userId="S::zjmorris@uiowa.edu::f59b3886-b5c8-4df4-8bbb-f9d947868c93" providerId="AD" clId="Web-{B92E8317-0F1A-3D35-D092-10A370FF8335}" dt="2024-03-20T14:52:44.692" v="45" actId="14100"/>
          <ac:picMkLst>
            <pc:docMk/>
            <pc:sldMk cId="3357848736" sldId="275"/>
            <ac:picMk id="4" creationId="{78094750-F16D-7D45-E31E-D11BC885116E}"/>
          </ac:picMkLst>
        </pc:picChg>
      </pc:sldChg>
      <pc:sldChg chg="addSp delSp modSp new">
        <pc:chgData name="Morris, Zachary J" userId="S::zjmorris@uiowa.edu::f59b3886-b5c8-4df4-8bbb-f9d947868c93" providerId="AD" clId="Web-{B92E8317-0F1A-3D35-D092-10A370FF8335}" dt="2024-03-20T14:53:57.694" v="88" actId="14100"/>
        <pc:sldMkLst>
          <pc:docMk/>
          <pc:sldMk cId="977732794" sldId="276"/>
        </pc:sldMkLst>
        <pc:spChg chg="mod">
          <ac:chgData name="Morris, Zachary J" userId="S::zjmorris@uiowa.edu::f59b3886-b5c8-4df4-8bbb-f9d947868c93" providerId="AD" clId="Web-{B92E8317-0F1A-3D35-D092-10A370FF8335}" dt="2024-03-20T14:53:25.615" v="80" actId="20577"/>
          <ac:spMkLst>
            <pc:docMk/>
            <pc:sldMk cId="977732794" sldId="276"/>
            <ac:spMk id="2" creationId="{2FDD60B2-08FF-9E53-0DA5-9D32A99B54E5}"/>
          </ac:spMkLst>
        </pc:spChg>
        <pc:spChg chg="del mod">
          <ac:chgData name="Morris, Zachary J" userId="S::zjmorris@uiowa.edu::f59b3886-b5c8-4df4-8bbb-f9d947868c93" providerId="AD" clId="Web-{B92E8317-0F1A-3D35-D092-10A370FF8335}" dt="2024-03-20T14:53:33.100" v="82"/>
          <ac:spMkLst>
            <pc:docMk/>
            <pc:sldMk cId="977732794" sldId="276"/>
            <ac:spMk id="3" creationId="{6369D537-7568-1AE4-B373-89FFF27AA934}"/>
          </ac:spMkLst>
        </pc:spChg>
        <pc:picChg chg="add mod ord">
          <ac:chgData name="Morris, Zachary J" userId="S::zjmorris@uiowa.edu::f59b3886-b5c8-4df4-8bbb-f9d947868c93" providerId="AD" clId="Web-{B92E8317-0F1A-3D35-D092-10A370FF8335}" dt="2024-03-20T14:53:57.694" v="88" actId="14100"/>
          <ac:picMkLst>
            <pc:docMk/>
            <pc:sldMk cId="977732794" sldId="276"/>
            <ac:picMk id="4" creationId="{A600C263-DB5C-4890-229E-63177E54A65B}"/>
          </ac:picMkLst>
        </pc:picChg>
      </pc:sldChg>
      <pc:sldChg chg="modSp">
        <pc:chgData name="Morris, Zachary J" userId="S::zjmorris@uiowa.edu::f59b3886-b5c8-4df4-8bbb-f9d947868c93" providerId="AD" clId="Web-{B92E8317-0F1A-3D35-D092-10A370FF8335}" dt="2024-03-20T15:32:52.672" v="577" actId="14100"/>
        <pc:sldMkLst>
          <pc:docMk/>
          <pc:sldMk cId="2590988382" sldId="278"/>
        </pc:sldMkLst>
        <pc:picChg chg="mod">
          <ac:chgData name="Morris, Zachary J" userId="S::zjmorris@uiowa.edu::f59b3886-b5c8-4df4-8bbb-f9d947868c93" providerId="AD" clId="Web-{B92E8317-0F1A-3D35-D092-10A370FF8335}" dt="2024-03-20T15:32:52.672" v="577" actId="14100"/>
          <ac:picMkLst>
            <pc:docMk/>
            <pc:sldMk cId="2590988382" sldId="278"/>
            <ac:picMk id="4" creationId="{1671B276-6D07-1750-555E-DD8930781910}"/>
          </ac:picMkLst>
        </pc:picChg>
      </pc:sldChg>
      <pc:sldChg chg="addSp delSp modSp">
        <pc:chgData name="Morris, Zachary J" userId="S::zjmorris@uiowa.edu::f59b3886-b5c8-4df4-8bbb-f9d947868c93" providerId="AD" clId="Web-{B92E8317-0F1A-3D35-D092-10A370FF8335}" dt="2024-03-20T15:50:03.165" v="754" actId="14100"/>
        <pc:sldMkLst>
          <pc:docMk/>
          <pc:sldMk cId="640072242" sldId="280"/>
        </pc:sldMkLst>
        <pc:spChg chg="add del mod">
          <ac:chgData name="Morris, Zachary J" userId="S::zjmorris@uiowa.edu::f59b3886-b5c8-4df4-8bbb-f9d947868c93" providerId="AD" clId="Web-{B92E8317-0F1A-3D35-D092-10A370FF8335}" dt="2024-03-20T15:46:03.847" v="584"/>
          <ac:spMkLst>
            <pc:docMk/>
            <pc:sldMk cId="640072242" sldId="280"/>
            <ac:spMk id="3" creationId="{0B4DF38F-546D-56DC-10FD-BB567F941572}"/>
          </ac:spMkLst>
        </pc:spChg>
        <pc:spChg chg="add mod">
          <ac:chgData name="Morris, Zachary J" userId="S::zjmorris@uiowa.edu::f59b3886-b5c8-4df4-8bbb-f9d947868c93" providerId="AD" clId="Web-{B92E8317-0F1A-3D35-D092-10A370FF8335}" dt="2024-03-20T15:50:03.165" v="754" actId="14100"/>
          <ac:spMkLst>
            <pc:docMk/>
            <pc:sldMk cId="640072242" sldId="280"/>
            <ac:spMk id="6" creationId="{13D456FA-647A-1560-88E7-9CFE560FE03E}"/>
          </ac:spMkLst>
        </pc:spChg>
        <pc:spChg chg="mod">
          <ac:chgData name="Morris, Zachary J" userId="S::zjmorris@uiowa.edu::f59b3886-b5c8-4df4-8bbb-f9d947868c93" providerId="AD" clId="Web-{B92E8317-0F1A-3D35-D092-10A370FF8335}" dt="2024-03-20T15:36:33.177" v="580" actId="20577"/>
          <ac:spMkLst>
            <pc:docMk/>
            <pc:sldMk cId="640072242" sldId="280"/>
            <ac:spMk id="428" creationId="{90A369E7-73EF-48EF-4305-CC0CE89CDE35}"/>
          </ac:spMkLst>
        </pc:spChg>
      </pc:sldChg>
      <pc:sldChg chg="addSp delSp modSp new mod setBg setClrOvrMap">
        <pc:chgData name="Morris, Zachary J" userId="S::zjmorris@uiowa.edu::f59b3886-b5c8-4df4-8bbb-f9d947868c93" providerId="AD" clId="Web-{B92E8317-0F1A-3D35-D092-10A370FF8335}" dt="2024-03-20T15:51:25.104" v="786"/>
        <pc:sldMkLst>
          <pc:docMk/>
          <pc:sldMk cId="726832370" sldId="283"/>
        </pc:sldMkLst>
        <pc:spChg chg="mod">
          <ac:chgData name="Morris, Zachary J" userId="S::zjmorris@uiowa.edu::f59b3886-b5c8-4df4-8bbb-f9d947868c93" providerId="AD" clId="Web-{B92E8317-0F1A-3D35-D092-10A370FF8335}" dt="2024-03-20T15:51:25.104" v="786"/>
          <ac:spMkLst>
            <pc:docMk/>
            <pc:sldMk cId="726832370" sldId="283"/>
            <ac:spMk id="2" creationId="{C4D33C16-A2B3-9F5C-6C6E-794E15DB3A13}"/>
          </ac:spMkLst>
        </pc:spChg>
        <pc:spChg chg="del mod">
          <ac:chgData name="Morris, Zachary J" userId="S::zjmorris@uiowa.edu::f59b3886-b5c8-4df4-8bbb-f9d947868c93" providerId="AD" clId="Web-{B92E8317-0F1A-3D35-D092-10A370FF8335}" dt="2024-03-20T15:51:05.494" v="783"/>
          <ac:spMkLst>
            <pc:docMk/>
            <pc:sldMk cId="726832370" sldId="283"/>
            <ac:spMk id="3" creationId="{EC5C88C9-7B37-A2AC-C6A2-0AF60E9CCDED}"/>
          </ac:spMkLst>
        </pc:spChg>
        <pc:spChg chg="add">
          <ac:chgData name="Morris, Zachary J" userId="S::zjmorris@uiowa.edu::f59b3886-b5c8-4df4-8bbb-f9d947868c93" providerId="AD" clId="Web-{B92E8317-0F1A-3D35-D092-10A370FF8335}" dt="2024-03-20T15:51:25.104" v="786"/>
          <ac:spMkLst>
            <pc:docMk/>
            <pc:sldMk cId="726832370" sldId="283"/>
            <ac:spMk id="7" creationId="{FFD48BC7-DC40-47DE-87EE-9F4B6ECB9ABB}"/>
          </ac:spMkLst>
        </pc:spChg>
        <pc:spChg chg="add del">
          <ac:chgData name="Morris, Zachary J" userId="S::zjmorris@uiowa.edu::f59b3886-b5c8-4df4-8bbb-f9d947868c93" providerId="AD" clId="Web-{B92E8317-0F1A-3D35-D092-10A370FF8335}" dt="2024-03-20T15:51:25.089" v="785"/>
          <ac:spMkLst>
            <pc:docMk/>
            <pc:sldMk cId="726832370" sldId="283"/>
            <ac:spMk id="8" creationId="{71B2258F-86CA-4D4D-8270-BC05FCDEBFB3}"/>
          </ac:spMkLst>
        </pc:spChg>
        <pc:spChg chg="add">
          <ac:chgData name="Morris, Zachary J" userId="S::zjmorris@uiowa.edu::f59b3886-b5c8-4df4-8bbb-f9d947868c93" providerId="AD" clId="Web-{B92E8317-0F1A-3D35-D092-10A370FF8335}" dt="2024-03-20T15:51:25.104" v="786"/>
          <ac:spMkLst>
            <pc:docMk/>
            <pc:sldMk cId="726832370" sldId="283"/>
            <ac:spMk id="9" creationId="{E502BBC7-2C76-46F3-BC24-5985BC13DB88}"/>
          </ac:spMkLst>
        </pc:spChg>
        <pc:spChg chg="add">
          <ac:chgData name="Morris, Zachary J" userId="S::zjmorris@uiowa.edu::f59b3886-b5c8-4df4-8bbb-f9d947868c93" providerId="AD" clId="Web-{B92E8317-0F1A-3D35-D092-10A370FF8335}" dt="2024-03-20T15:51:25.104" v="786"/>
          <ac:spMkLst>
            <pc:docMk/>
            <pc:sldMk cId="726832370" sldId="283"/>
            <ac:spMk id="11" creationId="{C7F28D52-2A5F-4D23-81AE-7CB8B591C7AF}"/>
          </ac:spMkLst>
        </pc:spChg>
        <pc:spChg chg="add">
          <ac:chgData name="Morris, Zachary J" userId="S::zjmorris@uiowa.edu::f59b3886-b5c8-4df4-8bbb-f9d947868c93" providerId="AD" clId="Web-{B92E8317-0F1A-3D35-D092-10A370FF8335}" dt="2024-03-20T15:51:25.104" v="786"/>
          <ac:spMkLst>
            <pc:docMk/>
            <pc:sldMk cId="726832370" sldId="283"/>
            <ac:spMk id="13" creationId="{3629484E-3792-4B3D-89AD-7C8A1ED0E0D4}"/>
          </ac:spMkLst>
        </pc:spChg>
        <pc:picChg chg="add del">
          <ac:chgData name="Morris, Zachary J" userId="S::zjmorris@uiowa.edu::f59b3886-b5c8-4df4-8bbb-f9d947868c93" providerId="AD" clId="Web-{B92E8317-0F1A-3D35-D092-10A370FF8335}" dt="2024-03-20T15:51:25.089" v="785"/>
          <ac:picMkLst>
            <pc:docMk/>
            <pc:sldMk cId="726832370" sldId="283"/>
            <ac:picMk id="4" creationId="{39185D92-0808-15B8-E9D4-1192F992265E}"/>
          </ac:picMkLst>
        </pc:picChg>
      </pc:sldChg>
    </pc:docChg>
  </pc:docChgLst>
  <pc:docChgLst>
    <pc:chgData name="Morris, Zachary J" userId="S::zjmorris@uiowa.edu::f59b3886-b5c8-4df4-8bbb-f9d947868c93" providerId="AD" clId="Web-{7EE6846E-33BE-F53B-3C1D-76047D5C4865}"/>
    <pc:docChg chg="addSld modSld sldOrd">
      <pc:chgData name="Morris, Zachary J" userId="S::zjmorris@uiowa.edu::f59b3886-b5c8-4df4-8bbb-f9d947868c93" providerId="AD" clId="Web-{7EE6846E-33BE-F53B-3C1D-76047D5C4865}" dt="2024-04-22T16:07:07.483" v="549" actId="20577"/>
      <pc:docMkLst>
        <pc:docMk/>
      </pc:docMkLst>
      <pc:sldChg chg="modSp">
        <pc:chgData name="Morris, Zachary J" userId="S::zjmorris@uiowa.edu::f59b3886-b5c8-4df4-8bbb-f9d947868c93" providerId="AD" clId="Web-{7EE6846E-33BE-F53B-3C1D-76047D5C4865}" dt="2024-04-22T15:11:01.825" v="14" actId="20577"/>
        <pc:sldMkLst>
          <pc:docMk/>
          <pc:sldMk cId="1591883789" sldId="272"/>
        </pc:sldMkLst>
        <pc:spChg chg="mod">
          <ac:chgData name="Morris, Zachary J" userId="S::zjmorris@uiowa.edu::f59b3886-b5c8-4df4-8bbb-f9d947868c93" providerId="AD" clId="Web-{7EE6846E-33BE-F53B-3C1D-76047D5C4865}" dt="2024-04-22T15:11:01.825" v="14" actId="20577"/>
          <ac:spMkLst>
            <pc:docMk/>
            <pc:sldMk cId="1591883789" sldId="272"/>
            <ac:spMk id="3" creationId="{A7FD2962-935F-E79A-BD56-A5A7A3CD7DC4}"/>
          </ac:spMkLst>
        </pc:spChg>
      </pc:sldChg>
      <pc:sldChg chg="new ord">
        <pc:chgData name="Morris, Zachary J" userId="S::zjmorris@uiowa.edu::f59b3886-b5c8-4df4-8bbb-f9d947868c93" providerId="AD" clId="Web-{7EE6846E-33BE-F53B-3C1D-76047D5C4865}" dt="2024-04-22T15:39:35.604" v="18"/>
        <pc:sldMkLst>
          <pc:docMk/>
          <pc:sldMk cId="3389097713" sldId="289"/>
        </pc:sldMkLst>
      </pc:sldChg>
      <pc:sldChg chg="new ord">
        <pc:chgData name="Morris, Zachary J" userId="S::zjmorris@uiowa.edu::f59b3886-b5c8-4df4-8bbb-f9d947868c93" providerId="AD" clId="Web-{7EE6846E-33BE-F53B-3C1D-76047D5C4865}" dt="2024-04-22T15:39:44.917" v="19"/>
        <pc:sldMkLst>
          <pc:docMk/>
          <pc:sldMk cId="1473531255" sldId="290"/>
        </pc:sldMkLst>
      </pc:sldChg>
      <pc:sldChg chg="modSp new ord">
        <pc:chgData name="Morris, Zachary J" userId="S::zjmorris@uiowa.edu::f59b3886-b5c8-4df4-8bbb-f9d947868c93" providerId="AD" clId="Web-{7EE6846E-33BE-F53B-3C1D-76047D5C4865}" dt="2024-04-22T16:07:07.483" v="549" actId="20577"/>
        <pc:sldMkLst>
          <pc:docMk/>
          <pc:sldMk cId="2784543968" sldId="291"/>
        </pc:sldMkLst>
        <pc:spChg chg="mod">
          <ac:chgData name="Morris, Zachary J" userId="S::zjmorris@uiowa.edu::f59b3886-b5c8-4df4-8bbb-f9d947868c93" providerId="AD" clId="Web-{7EE6846E-33BE-F53B-3C1D-76047D5C4865}" dt="2024-04-22T15:45:25.708" v="36" actId="20577"/>
          <ac:spMkLst>
            <pc:docMk/>
            <pc:sldMk cId="2784543968" sldId="291"/>
            <ac:spMk id="2" creationId="{3C6962DE-C92E-74F8-160A-98CDA5D17659}"/>
          </ac:spMkLst>
        </pc:spChg>
        <pc:spChg chg="mod">
          <ac:chgData name="Morris, Zachary J" userId="S::zjmorris@uiowa.edu::f59b3886-b5c8-4df4-8bbb-f9d947868c93" providerId="AD" clId="Web-{7EE6846E-33BE-F53B-3C1D-76047D5C4865}" dt="2024-04-22T16:07:07.483" v="549" actId="20577"/>
          <ac:spMkLst>
            <pc:docMk/>
            <pc:sldMk cId="2784543968" sldId="291"/>
            <ac:spMk id="3" creationId="{9F659555-A916-4118-7CB6-33EBC7C0A6EA}"/>
          </ac:spMkLst>
        </pc:spChg>
      </pc:sldChg>
      <pc:sldChg chg="modSp">
        <pc:chgData name="Morris, Zachary J" userId="S::zjmorris@uiowa.edu::f59b3886-b5c8-4df4-8bbb-f9d947868c93" providerId="AD" clId="Web-{7EE6846E-33BE-F53B-3C1D-76047D5C4865}" dt="2024-04-22T16:04:41.947" v="444" actId="20577"/>
        <pc:sldMkLst>
          <pc:docMk/>
          <pc:sldMk cId="3980762028" sldId="292"/>
        </pc:sldMkLst>
        <pc:spChg chg="mod">
          <ac:chgData name="Morris, Zachary J" userId="S::zjmorris@uiowa.edu::f59b3886-b5c8-4df4-8bbb-f9d947868c93" providerId="AD" clId="Web-{7EE6846E-33BE-F53B-3C1D-76047D5C4865}" dt="2024-04-22T16:04:41.947" v="444" actId="20577"/>
          <ac:spMkLst>
            <pc:docMk/>
            <pc:sldMk cId="3980762028" sldId="292"/>
            <ac:spMk id="3" creationId="{01C8AFA5-4422-5897-9F84-3A34D724DA66}"/>
          </ac:spMkLst>
        </pc:spChg>
      </pc:sldChg>
    </pc:docChg>
  </pc:docChgLst>
  <pc:docChgLst>
    <pc:chgData name="Powers, Audrey" userId="S::apowers4@uiowa.edu::91940f15-08ec-40e1-9d05-aa44b2c83092" providerId="AD" clId="Web-{D6FF8AB9-C7C6-E21F-717D-92564DB11190}"/>
    <pc:docChg chg="addSld delSld modSld addMainMaster delMainMaster">
      <pc:chgData name="Powers, Audrey" userId="S::apowers4@uiowa.edu::91940f15-08ec-40e1-9d05-aa44b2c83092" providerId="AD" clId="Web-{D6FF8AB9-C7C6-E21F-717D-92564DB11190}" dt="2024-03-20T00:41:49.098" v="960" actId="20577"/>
      <pc:docMkLst>
        <pc:docMk/>
      </pc:docMkLst>
      <pc:sldChg chg="addSp delSp modSp mod setBg modClrScheme setClrOvrMap chgLayout">
        <pc:chgData name="Powers, Audrey" userId="S::apowers4@uiowa.edu::91940f15-08ec-40e1-9d05-aa44b2c83092" providerId="AD" clId="Web-{D6FF8AB9-C7C6-E21F-717D-92564DB11190}" dt="2024-03-20T00:40:16.049" v="907"/>
        <pc:sldMkLst>
          <pc:docMk/>
          <pc:sldMk cId="109857222" sldId="256"/>
        </pc:sldMkLst>
        <pc:spChg chg="mod ord">
          <ac:chgData name="Powers, Audrey" userId="S::apowers4@uiowa.edu::91940f15-08ec-40e1-9d05-aa44b2c83092" providerId="AD" clId="Web-{D6FF8AB9-C7C6-E21F-717D-92564DB11190}" dt="2024-03-20T00:40:16.049" v="907"/>
          <ac:spMkLst>
            <pc:docMk/>
            <pc:sldMk cId="109857222" sldId="256"/>
            <ac:spMk id="2" creationId="{00000000-0000-0000-0000-000000000000}"/>
          </ac:spMkLst>
        </pc:spChg>
        <pc:spChg chg="mod ord">
          <ac:chgData name="Powers, Audrey" userId="S::apowers4@uiowa.edu::91940f15-08ec-40e1-9d05-aa44b2c83092" providerId="AD" clId="Web-{D6FF8AB9-C7C6-E21F-717D-92564DB11190}" dt="2024-03-20T00:40:16.049" v="907"/>
          <ac:spMkLst>
            <pc:docMk/>
            <pc:sldMk cId="109857222" sldId="256"/>
            <ac:spMk id="3" creationId="{00000000-0000-0000-0000-000000000000}"/>
          </ac:spMkLst>
        </pc:spChg>
        <pc:spChg chg="add del">
          <ac:chgData name="Powers, Audrey" userId="S::apowers4@uiowa.edu::91940f15-08ec-40e1-9d05-aa44b2c83092" providerId="AD" clId="Web-{D6FF8AB9-C7C6-E21F-717D-92564DB11190}" dt="2024-03-20T00:40:16.049" v="906"/>
          <ac:spMkLst>
            <pc:docMk/>
            <pc:sldMk cId="109857222" sldId="256"/>
            <ac:spMk id="8" creationId="{0E30439A-8A5B-46EC-8283-9B6B031D40D0}"/>
          </ac:spMkLst>
        </pc:spChg>
        <pc:spChg chg="add del">
          <ac:chgData name="Powers, Audrey" userId="S::apowers4@uiowa.edu::91940f15-08ec-40e1-9d05-aa44b2c83092" providerId="AD" clId="Web-{D6FF8AB9-C7C6-E21F-717D-92564DB11190}" dt="2024-03-20T00:40:16.049" v="906"/>
          <ac:spMkLst>
            <pc:docMk/>
            <pc:sldMk cId="109857222" sldId="256"/>
            <ac:spMk id="10" creationId="{5CEAD642-85CF-4750-8432-7C80C901F001}"/>
          </ac:spMkLst>
        </pc:spChg>
        <pc:spChg chg="add del">
          <ac:chgData name="Powers, Audrey" userId="S::apowers4@uiowa.edu::91940f15-08ec-40e1-9d05-aa44b2c83092" providerId="AD" clId="Web-{D6FF8AB9-C7C6-E21F-717D-92564DB11190}" dt="2024-03-20T00:40:16.049" v="906"/>
          <ac:spMkLst>
            <pc:docMk/>
            <pc:sldMk cId="109857222" sldId="256"/>
            <ac:spMk id="12" creationId="{FA33EEAE-15D5-4119-8C1E-89D943F911EF}"/>
          </ac:spMkLst>
        </pc:spChg>
        <pc:spChg chg="add">
          <ac:chgData name="Powers, Audrey" userId="S::apowers4@uiowa.edu::91940f15-08ec-40e1-9d05-aa44b2c83092" providerId="AD" clId="Web-{D6FF8AB9-C7C6-E21F-717D-92564DB11190}" dt="2024-03-20T00:40:16.049" v="907"/>
          <ac:spMkLst>
            <pc:docMk/>
            <pc:sldMk cId="109857222" sldId="256"/>
            <ac:spMk id="13" creationId="{053FB2EE-284F-4C87-AB3D-BBF87A9FAB97}"/>
          </ac:spMkLst>
        </pc:spChg>
        <pc:spChg chg="add del">
          <ac:chgData name="Powers, Audrey" userId="S::apowers4@uiowa.edu::91940f15-08ec-40e1-9d05-aa44b2c83092" providerId="AD" clId="Web-{D6FF8AB9-C7C6-E21F-717D-92564DB11190}" dt="2024-03-20T00:40:16.049" v="906"/>
          <ac:spMkLst>
            <pc:docMk/>
            <pc:sldMk cId="109857222" sldId="256"/>
            <ac:spMk id="14" creationId="{730D8B3B-9B80-4025-B934-26DC7D7CD231}"/>
          </ac:spMkLst>
        </pc:spChg>
        <pc:spChg chg="add del">
          <ac:chgData name="Powers, Audrey" userId="S::apowers4@uiowa.edu::91940f15-08ec-40e1-9d05-aa44b2c83092" providerId="AD" clId="Web-{D6FF8AB9-C7C6-E21F-717D-92564DB11190}" dt="2024-03-20T00:40:16.049" v="906"/>
          <ac:spMkLst>
            <pc:docMk/>
            <pc:sldMk cId="109857222" sldId="256"/>
            <ac:spMk id="16" creationId="{B5A1B09C-1565-46F8-B70F-621C5EB48A09}"/>
          </ac:spMkLst>
        </pc:spChg>
        <pc:spChg chg="add del">
          <ac:chgData name="Powers, Audrey" userId="S::apowers4@uiowa.edu::91940f15-08ec-40e1-9d05-aa44b2c83092" providerId="AD" clId="Web-{D6FF8AB9-C7C6-E21F-717D-92564DB11190}" dt="2024-03-20T00:40:16.049" v="906"/>
          <ac:spMkLst>
            <pc:docMk/>
            <pc:sldMk cId="109857222" sldId="256"/>
            <ac:spMk id="18" creationId="{8C516CC8-80AC-446C-A56E-9F54B7210402}"/>
          </ac:spMkLst>
        </pc:spChg>
        <pc:spChg chg="add del">
          <ac:chgData name="Powers, Audrey" userId="S::apowers4@uiowa.edu::91940f15-08ec-40e1-9d05-aa44b2c83092" providerId="AD" clId="Web-{D6FF8AB9-C7C6-E21F-717D-92564DB11190}" dt="2024-03-20T00:40:16.049" v="906"/>
          <ac:spMkLst>
            <pc:docMk/>
            <pc:sldMk cId="109857222" sldId="256"/>
            <ac:spMk id="20" creationId="{53947E58-F088-49F1-A3D1-DEA690192E84}"/>
          </ac:spMkLst>
        </pc:spChg>
        <pc:grpChg chg="add">
          <ac:chgData name="Powers, Audrey" userId="S::apowers4@uiowa.edu::91940f15-08ec-40e1-9d05-aa44b2c83092" providerId="AD" clId="Web-{D6FF8AB9-C7C6-E21F-717D-92564DB11190}" dt="2024-03-20T00:40:16.049" v="907"/>
          <ac:grpSpMkLst>
            <pc:docMk/>
            <pc:sldMk cId="109857222" sldId="256"/>
            <ac:grpSpMk id="22" creationId="{D2C4BFA1-2075-4901-9E24-E41D1FDD51FD}"/>
          </ac:grpSpMkLst>
        </pc:grpChg>
      </pc:sldChg>
      <pc:sldChg chg="modSp mod modClrScheme chgLayout">
        <pc:chgData name="Powers, Audrey" userId="S::apowers4@uiowa.edu::91940f15-08ec-40e1-9d05-aa44b2c83092" providerId="AD" clId="Web-{D6FF8AB9-C7C6-E21F-717D-92564DB11190}" dt="2024-03-19T23:52:10.595" v="277"/>
        <pc:sldMkLst>
          <pc:docMk/>
          <pc:sldMk cId="1248191418" sldId="258"/>
        </pc:sldMkLst>
        <pc:spChg chg="mod ord">
          <ac:chgData name="Powers, Audrey" userId="S::apowers4@uiowa.edu::91940f15-08ec-40e1-9d05-aa44b2c83092" providerId="AD" clId="Web-{D6FF8AB9-C7C6-E21F-717D-92564DB11190}" dt="2024-03-19T23:52:10.595" v="277"/>
          <ac:spMkLst>
            <pc:docMk/>
            <pc:sldMk cId="1248191418" sldId="258"/>
            <ac:spMk id="2" creationId="{A98AB25F-1C7D-4766-051A-998F4499AB04}"/>
          </ac:spMkLst>
        </pc:spChg>
        <pc:spChg chg="mod ord">
          <ac:chgData name="Powers, Audrey" userId="S::apowers4@uiowa.edu::91940f15-08ec-40e1-9d05-aa44b2c83092" providerId="AD" clId="Web-{D6FF8AB9-C7C6-E21F-717D-92564DB11190}" dt="2024-03-19T23:52:10.595" v="277"/>
          <ac:spMkLst>
            <pc:docMk/>
            <pc:sldMk cId="1248191418" sldId="258"/>
            <ac:spMk id="3" creationId="{C33F949C-AE78-59E2-8DA8-88A8D84D4A46}"/>
          </ac:spMkLst>
        </pc:spChg>
      </pc:sldChg>
      <pc:sldChg chg="modSp mod modClrScheme chgLayout">
        <pc:chgData name="Powers, Audrey" userId="S::apowers4@uiowa.edu::91940f15-08ec-40e1-9d05-aa44b2c83092" providerId="AD" clId="Web-{D6FF8AB9-C7C6-E21F-717D-92564DB11190}" dt="2024-03-20T00:41:49.098" v="960" actId="20577"/>
        <pc:sldMkLst>
          <pc:docMk/>
          <pc:sldMk cId="1182209641" sldId="259"/>
        </pc:sldMkLst>
        <pc:spChg chg="mod ord">
          <ac:chgData name="Powers, Audrey" userId="S::apowers4@uiowa.edu::91940f15-08ec-40e1-9d05-aa44b2c83092" providerId="AD" clId="Web-{D6FF8AB9-C7C6-E21F-717D-92564DB11190}" dt="2024-03-19T23:52:10.595" v="277"/>
          <ac:spMkLst>
            <pc:docMk/>
            <pc:sldMk cId="1182209641" sldId="259"/>
            <ac:spMk id="2" creationId="{EF82D601-013B-480B-4337-7D9BCD30CDC6}"/>
          </ac:spMkLst>
        </pc:spChg>
        <pc:spChg chg="mod ord">
          <ac:chgData name="Powers, Audrey" userId="S::apowers4@uiowa.edu::91940f15-08ec-40e1-9d05-aa44b2c83092" providerId="AD" clId="Web-{D6FF8AB9-C7C6-E21F-717D-92564DB11190}" dt="2024-03-20T00:41:49.098" v="960" actId="20577"/>
          <ac:spMkLst>
            <pc:docMk/>
            <pc:sldMk cId="1182209641" sldId="259"/>
            <ac:spMk id="3" creationId="{9180B4BC-C36C-901E-80E5-5F24F5EADE78}"/>
          </ac:spMkLst>
        </pc:spChg>
      </pc:sldChg>
      <pc:sldChg chg="delSp modSp mod modClrScheme delDesignElem chgLayout">
        <pc:chgData name="Powers, Audrey" userId="S::apowers4@uiowa.edu::91940f15-08ec-40e1-9d05-aa44b2c83092" providerId="AD" clId="Web-{D6FF8AB9-C7C6-E21F-717D-92564DB11190}" dt="2024-03-19T23:52:10.595" v="277"/>
        <pc:sldMkLst>
          <pc:docMk/>
          <pc:sldMk cId="2151120240" sldId="260"/>
        </pc:sldMkLst>
        <pc:spChg chg="mod ord">
          <ac:chgData name="Powers, Audrey" userId="S::apowers4@uiowa.edu::91940f15-08ec-40e1-9d05-aa44b2c83092" providerId="AD" clId="Web-{D6FF8AB9-C7C6-E21F-717D-92564DB11190}" dt="2024-03-19T23:52:10.595" v="277"/>
          <ac:spMkLst>
            <pc:docMk/>
            <pc:sldMk cId="2151120240" sldId="260"/>
            <ac:spMk id="2" creationId="{F74F80C7-A3A6-1A3F-A3B0-BEC4BF90F479}"/>
          </ac:spMkLst>
        </pc:spChg>
        <pc:spChg chg="mod ord">
          <ac:chgData name="Powers, Audrey" userId="S::apowers4@uiowa.edu::91940f15-08ec-40e1-9d05-aa44b2c83092" providerId="AD" clId="Web-{D6FF8AB9-C7C6-E21F-717D-92564DB11190}" dt="2024-03-19T23:52:10.595" v="277"/>
          <ac:spMkLst>
            <pc:docMk/>
            <pc:sldMk cId="2151120240" sldId="260"/>
            <ac:spMk id="3" creationId="{12D0CCDF-7C6A-A488-00E8-C7969E14E58C}"/>
          </ac:spMkLst>
        </pc:spChg>
        <pc:spChg chg="del">
          <ac:chgData name="Powers, Audrey" userId="S::apowers4@uiowa.edu::91940f15-08ec-40e1-9d05-aa44b2c83092" providerId="AD" clId="Web-{D6FF8AB9-C7C6-E21F-717D-92564DB11190}" dt="2024-03-19T23:51:57.063" v="276"/>
          <ac:spMkLst>
            <pc:docMk/>
            <pc:sldMk cId="2151120240" sldId="260"/>
            <ac:spMk id="24" creationId="{1F82758F-B2B3-4F0A-BB90-4BFFEDD166D6}"/>
          </ac:spMkLst>
        </pc:spChg>
        <pc:spChg chg="del">
          <ac:chgData name="Powers, Audrey" userId="S::apowers4@uiowa.edu::91940f15-08ec-40e1-9d05-aa44b2c83092" providerId="AD" clId="Web-{D6FF8AB9-C7C6-E21F-717D-92564DB11190}" dt="2024-03-19T23:51:57.063" v="276"/>
          <ac:spMkLst>
            <pc:docMk/>
            <pc:sldMk cId="2151120240" sldId="260"/>
            <ac:spMk id="52" creationId="{4E2ED6F9-63C3-4A8D-9BB4-1EA62533B672}"/>
          </ac:spMkLst>
        </pc:spChg>
        <pc:spChg chg="del">
          <ac:chgData name="Powers, Audrey" userId="S::apowers4@uiowa.edu::91940f15-08ec-40e1-9d05-aa44b2c83092" providerId="AD" clId="Web-{D6FF8AB9-C7C6-E21F-717D-92564DB11190}" dt="2024-03-19T23:51:57.063" v="276"/>
          <ac:spMkLst>
            <pc:docMk/>
            <pc:sldMk cId="2151120240" sldId="260"/>
            <ac:spMk id="53" creationId="{6D72081E-AD41-4FBB-B02B-698A68DBCA5E}"/>
          </ac:spMkLst>
        </pc:spChg>
        <pc:spChg chg="del">
          <ac:chgData name="Powers, Audrey" userId="S::apowers4@uiowa.edu::91940f15-08ec-40e1-9d05-aa44b2c83092" providerId="AD" clId="Web-{D6FF8AB9-C7C6-E21F-717D-92564DB11190}" dt="2024-03-19T23:51:57.063" v="276"/>
          <ac:spMkLst>
            <pc:docMk/>
            <pc:sldMk cId="2151120240" sldId="260"/>
            <ac:spMk id="54" creationId="{716248AD-805F-41BF-9B57-FC53E5B32F98}"/>
          </ac:spMkLst>
        </pc:spChg>
      </pc:sldChg>
      <pc:sldChg chg="modSp mod modClrScheme chgLayout">
        <pc:chgData name="Powers, Audrey" userId="S::apowers4@uiowa.edu::91940f15-08ec-40e1-9d05-aa44b2c83092" providerId="AD" clId="Web-{D6FF8AB9-C7C6-E21F-717D-92564DB11190}" dt="2024-03-19T23:52:10.595" v="277"/>
        <pc:sldMkLst>
          <pc:docMk/>
          <pc:sldMk cId="2937600456" sldId="261"/>
        </pc:sldMkLst>
        <pc:spChg chg="mod ord">
          <ac:chgData name="Powers, Audrey" userId="S::apowers4@uiowa.edu::91940f15-08ec-40e1-9d05-aa44b2c83092" providerId="AD" clId="Web-{D6FF8AB9-C7C6-E21F-717D-92564DB11190}" dt="2024-03-19T23:52:10.595" v="277"/>
          <ac:spMkLst>
            <pc:docMk/>
            <pc:sldMk cId="2937600456" sldId="261"/>
            <ac:spMk id="2" creationId="{9D5AC2A7-5870-977F-2EC6-02B1A988D489}"/>
          </ac:spMkLst>
        </pc:spChg>
        <pc:spChg chg="mod ord">
          <ac:chgData name="Powers, Audrey" userId="S::apowers4@uiowa.edu::91940f15-08ec-40e1-9d05-aa44b2c83092" providerId="AD" clId="Web-{D6FF8AB9-C7C6-E21F-717D-92564DB11190}" dt="2024-03-19T23:52:10.595" v="277"/>
          <ac:spMkLst>
            <pc:docMk/>
            <pc:sldMk cId="2937600456" sldId="261"/>
            <ac:spMk id="3" creationId="{23817276-5379-A50B-4599-8239A8AD228A}"/>
          </ac:spMkLst>
        </pc:spChg>
      </pc:sldChg>
      <pc:sldChg chg="delSp modSp mod modClrScheme delDesignElem chgLayout">
        <pc:chgData name="Powers, Audrey" userId="S::apowers4@uiowa.edu::91940f15-08ec-40e1-9d05-aa44b2c83092" providerId="AD" clId="Web-{D6FF8AB9-C7C6-E21F-717D-92564DB11190}" dt="2024-03-19T23:52:10.595" v="277"/>
        <pc:sldMkLst>
          <pc:docMk/>
          <pc:sldMk cId="3603336171" sldId="262"/>
        </pc:sldMkLst>
        <pc:spChg chg="mod ord">
          <ac:chgData name="Powers, Audrey" userId="S::apowers4@uiowa.edu::91940f15-08ec-40e1-9d05-aa44b2c83092" providerId="AD" clId="Web-{D6FF8AB9-C7C6-E21F-717D-92564DB11190}" dt="2024-03-19T23:52:10.595" v="277"/>
          <ac:spMkLst>
            <pc:docMk/>
            <pc:sldMk cId="3603336171" sldId="262"/>
            <ac:spMk id="2" creationId="{14ACB2E2-645E-268D-94A4-008971AC5B4C}"/>
          </ac:spMkLst>
        </pc:spChg>
        <pc:spChg chg="mod ord">
          <ac:chgData name="Powers, Audrey" userId="S::apowers4@uiowa.edu::91940f15-08ec-40e1-9d05-aa44b2c83092" providerId="AD" clId="Web-{D6FF8AB9-C7C6-E21F-717D-92564DB11190}" dt="2024-03-19T23:52:10.595" v="277"/>
          <ac:spMkLst>
            <pc:docMk/>
            <pc:sldMk cId="3603336171" sldId="262"/>
            <ac:spMk id="3" creationId="{168137C5-FE7E-DC40-7C0C-3F9A076BD771}"/>
          </ac:spMkLst>
        </pc:spChg>
        <pc:spChg chg="del">
          <ac:chgData name="Powers, Audrey" userId="S::apowers4@uiowa.edu::91940f15-08ec-40e1-9d05-aa44b2c83092" providerId="AD" clId="Web-{D6FF8AB9-C7C6-E21F-717D-92564DB11190}" dt="2024-03-19T23:51:57.063" v="276"/>
          <ac:spMkLst>
            <pc:docMk/>
            <pc:sldMk cId="3603336171" sldId="262"/>
            <ac:spMk id="10" creationId="{4E2ED6F9-63C3-4A8D-9BB4-1EA62533B672}"/>
          </ac:spMkLst>
        </pc:spChg>
        <pc:spChg chg="del">
          <ac:chgData name="Powers, Audrey" userId="S::apowers4@uiowa.edu::91940f15-08ec-40e1-9d05-aa44b2c83092" providerId="AD" clId="Web-{D6FF8AB9-C7C6-E21F-717D-92564DB11190}" dt="2024-03-19T23:51:57.063" v="276"/>
          <ac:spMkLst>
            <pc:docMk/>
            <pc:sldMk cId="3603336171" sldId="262"/>
            <ac:spMk id="12" creationId="{6D72081E-AD41-4FBB-B02B-698A68DBCA5E}"/>
          </ac:spMkLst>
        </pc:spChg>
        <pc:spChg chg="del">
          <ac:chgData name="Powers, Audrey" userId="S::apowers4@uiowa.edu::91940f15-08ec-40e1-9d05-aa44b2c83092" providerId="AD" clId="Web-{D6FF8AB9-C7C6-E21F-717D-92564DB11190}" dt="2024-03-19T23:51:57.063" v="276"/>
          <ac:spMkLst>
            <pc:docMk/>
            <pc:sldMk cId="3603336171" sldId="262"/>
            <ac:spMk id="14" creationId="{716248AD-805F-41BF-9B57-FC53E5B32F98}"/>
          </ac:spMkLst>
        </pc:spChg>
        <pc:spChg chg="del">
          <ac:chgData name="Powers, Audrey" userId="S::apowers4@uiowa.edu::91940f15-08ec-40e1-9d05-aa44b2c83092" providerId="AD" clId="Web-{D6FF8AB9-C7C6-E21F-717D-92564DB11190}" dt="2024-03-19T23:51:57.063" v="276"/>
          <ac:spMkLst>
            <pc:docMk/>
            <pc:sldMk cId="3603336171" sldId="262"/>
            <ac:spMk id="16" creationId="{1F82758F-B2B3-4F0A-BB90-4BFFEDD166D6}"/>
          </ac:spMkLst>
        </pc:spChg>
      </pc:sldChg>
      <pc:sldChg chg="modSp mod modClrScheme chgLayout">
        <pc:chgData name="Powers, Audrey" userId="S::apowers4@uiowa.edu::91940f15-08ec-40e1-9d05-aa44b2c83092" providerId="AD" clId="Web-{D6FF8AB9-C7C6-E21F-717D-92564DB11190}" dt="2024-03-19T23:52:10.595" v="277"/>
        <pc:sldMkLst>
          <pc:docMk/>
          <pc:sldMk cId="1337499863" sldId="263"/>
        </pc:sldMkLst>
        <pc:spChg chg="mod ord">
          <ac:chgData name="Powers, Audrey" userId="S::apowers4@uiowa.edu::91940f15-08ec-40e1-9d05-aa44b2c83092" providerId="AD" clId="Web-{D6FF8AB9-C7C6-E21F-717D-92564DB11190}" dt="2024-03-19T23:52:10.595" v="277"/>
          <ac:spMkLst>
            <pc:docMk/>
            <pc:sldMk cId="1337499863" sldId="263"/>
            <ac:spMk id="2" creationId="{8CBCA226-80F9-CF72-B808-427512481749}"/>
          </ac:spMkLst>
        </pc:spChg>
        <pc:spChg chg="mod ord">
          <ac:chgData name="Powers, Audrey" userId="S::apowers4@uiowa.edu::91940f15-08ec-40e1-9d05-aa44b2c83092" providerId="AD" clId="Web-{D6FF8AB9-C7C6-E21F-717D-92564DB11190}" dt="2024-03-19T23:52:10.595" v="277"/>
          <ac:spMkLst>
            <pc:docMk/>
            <pc:sldMk cId="1337499863" sldId="263"/>
            <ac:spMk id="3" creationId="{D7C0DA4F-FB13-E5F0-A017-7B2FED97F6B3}"/>
          </ac:spMkLst>
        </pc:spChg>
      </pc:sldChg>
      <pc:sldChg chg="modSp mod modClrScheme chgLayout">
        <pc:chgData name="Powers, Audrey" userId="S::apowers4@uiowa.edu::91940f15-08ec-40e1-9d05-aa44b2c83092" providerId="AD" clId="Web-{D6FF8AB9-C7C6-E21F-717D-92564DB11190}" dt="2024-03-20T00:21:30.110" v="658" actId="20577"/>
        <pc:sldMkLst>
          <pc:docMk/>
          <pc:sldMk cId="3704978328" sldId="264"/>
        </pc:sldMkLst>
        <pc:spChg chg="mod ord">
          <ac:chgData name="Powers, Audrey" userId="S::apowers4@uiowa.edu::91940f15-08ec-40e1-9d05-aa44b2c83092" providerId="AD" clId="Web-{D6FF8AB9-C7C6-E21F-717D-92564DB11190}" dt="2024-03-20T00:21:30.110" v="658" actId="20577"/>
          <ac:spMkLst>
            <pc:docMk/>
            <pc:sldMk cId="3704978328" sldId="264"/>
            <ac:spMk id="2" creationId="{E6FCC2C1-3334-ABB3-0841-9E1DD90C9186}"/>
          </ac:spMkLst>
        </pc:spChg>
        <pc:spChg chg="mod ord">
          <ac:chgData name="Powers, Audrey" userId="S::apowers4@uiowa.edu::91940f15-08ec-40e1-9d05-aa44b2c83092" providerId="AD" clId="Web-{D6FF8AB9-C7C6-E21F-717D-92564DB11190}" dt="2024-03-19T23:52:10.595" v="277"/>
          <ac:spMkLst>
            <pc:docMk/>
            <pc:sldMk cId="3704978328" sldId="264"/>
            <ac:spMk id="3" creationId="{35A50235-DF81-A919-58C1-566090D1D34D}"/>
          </ac:spMkLst>
        </pc:spChg>
      </pc:sldChg>
      <pc:sldChg chg="addSp delSp modSp mod setBg modClrScheme chgLayout">
        <pc:chgData name="Powers, Audrey" userId="S::apowers4@uiowa.edu::91940f15-08ec-40e1-9d05-aa44b2c83092" providerId="AD" clId="Web-{D6FF8AB9-C7C6-E21F-717D-92564DB11190}" dt="2024-03-20T00:38:18.781" v="874" actId="1076"/>
        <pc:sldMkLst>
          <pc:docMk/>
          <pc:sldMk cId="1336364311" sldId="265"/>
        </pc:sldMkLst>
        <pc:spChg chg="mod ord">
          <ac:chgData name="Powers, Audrey" userId="S::apowers4@uiowa.edu::91940f15-08ec-40e1-9d05-aa44b2c83092" providerId="AD" clId="Web-{D6FF8AB9-C7C6-E21F-717D-92564DB11190}" dt="2024-03-20T00:33:34.627" v="755"/>
          <ac:spMkLst>
            <pc:docMk/>
            <pc:sldMk cId="1336364311" sldId="265"/>
            <ac:spMk id="2" creationId="{39016C71-719F-56A8-9DA7-EB40AD7FA792}"/>
          </ac:spMkLst>
        </pc:spChg>
        <pc:spChg chg="add del mod ord">
          <ac:chgData name="Powers, Audrey" userId="S::apowers4@uiowa.edu::91940f15-08ec-40e1-9d05-aa44b2c83092" providerId="AD" clId="Web-{D6FF8AB9-C7C6-E21F-717D-92564DB11190}" dt="2024-03-20T00:38:18.781" v="874" actId="1076"/>
          <ac:spMkLst>
            <pc:docMk/>
            <pc:sldMk cId="1336364311" sldId="265"/>
            <ac:spMk id="3" creationId="{F66A5CC5-4408-D75C-7E1F-64196DAC0313}"/>
          </ac:spMkLst>
        </pc:spChg>
        <pc:spChg chg="add del">
          <ac:chgData name="Powers, Audrey" userId="S::apowers4@uiowa.edu::91940f15-08ec-40e1-9d05-aa44b2c83092" providerId="AD" clId="Web-{D6FF8AB9-C7C6-E21F-717D-92564DB11190}" dt="2024-03-20T00:33:34.627" v="755"/>
          <ac:spMkLst>
            <pc:docMk/>
            <pc:sldMk cId="1336364311" sldId="265"/>
            <ac:spMk id="10" creationId="{35DB3719-6FDC-4E5D-891D-FF40B7300F64}"/>
          </ac:spMkLst>
        </pc:spChg>
        <pc:spChg chg="add del">
          <ac:chgData name="Powers, Audrey" userId="S::apowers4@uiowa.edu::91940f15-08ec-40e1-9d05-aa44b2c83092" providerId="AD" clId="Web-{D6FF8AB9-C7C6-E21F-717D-92564DB11190}" dt="2024-03-20T00:33:34.627" v="755"/>
          <ac:spMkLst>
            <pc:docMk/>
            <pc:sldMk cId="1336364311" sldId="265"/>
            <ac:spMk id="12" creationId="{E0CBAC23-2E3F-4A90-BA59-F8299F6A5439}"/>
          </ac:spMkLst>
        </pc:spChg>
        <pc:spChg chg="add del mod">
          <ac:chgData name="Powers, Audrey" userId="S::apowers4@uiowa.edu::91940f15-08ec-40e1-9d05-aa44b2c83092" providerId="AD" clId="Web-{D6FF8AB9-C7C6-E21F-717D-92564DB11190}" dt="2024-03-20T00:30:15.106" v="735"/>
          <ac:spMkLst>
            <pc:docMk/>
            <pc:sldMk cId="1336364311" sldId="265"/>
            <ac:spMk id="77" creationId="{4314B886-3ABB-2922-6ADD-F0B5A490DF00}"/>
          </ac:spMkLst>
        </pc:spChg>
        <pc:spChg chg="add mod">
          <ac:chgData name="Powers, Audrey" userId="S::apowers4@uiowa.edu::91940f15-08ec-40e1-9d05-aa44b2c83092" providerId="AD" clId="Web-{D6FF8AB9-C7C6-E21F-717D-92564DB11190}" dt="2024-03-20T00:36:39.450" v="857" actId="1076"/>
          <ac:spMkLst>
            <pc:docMk/>
            <pc:sldMk cId="1336364311" sldId="265"/>
            <ac:spMk id="428" creationId="{90A369E7-73EF-48EF-4305-CC0CE89CDE35}"/>
          </ac:spMkLst>
        </pc:spChg>
        <pc:spChg chg="add mod">
          <ac:chgData name="Powers, Audrey" userId="S::apowers4@uiowa.edu::91940f15-08ec-40e1-9d05-aa44b2c83092" providerId="AD" clId="Web-{D6FF8AB9-C7C6-E21F-717D-92564DB11190}" dt="2024-03-20T00:37:40.874" v="867" actId="1076"/>
          <ac:spMkLst>
            <pc:docMk/>
            <pc:sldMk cId="1336364311" sldId="265"/>
            <ac:spMk id="429" creationId="{F2598C84-90C1-27A3-48B9-77DE6D771164}"/>
          </ac:spMkLst>
        </pc:spChg>
        <pc:spChg chg="add mod">
          <ac:chgData name="Powers, Audrey" userId="S::apowers4@uiowa.edu::91940f15-08ec-40e1-9d05-aa44b2c83092" providerId="AD" clId="Web-{D6FF8AB9-C7C6-E21F-717D-92564DB11190}" dt="2024-03-20T00:36:47.529" v="859" actId="1076"/>
          <ac:spMkLst>
            <pc:docMk/>
            <pc:sldMk cId="1336364311" sldId="265"/>
            <ac:spMk id="430" creationId="{58A77BB9-F9DF-0A31-4135-0B0913BC0F49}"/>
          </ac:spMkLst>
        </pc:spChg>
        <pc:graphicFrameChg chg="add del mod modGraphic">
          <ac:chgData name="Powers, Audrey" userId="S::apowers4@uiowa.edu::91940f15-08ec-40e1-9d05-aa44b2c83092" providerId="AD" clId="Web-{D6FF8AB9-C7C6-E21F-717D-92564DB11190}" dt="2024-03-20T00:33:43.346" v="758"/>
          <ac:graphicFrameMkLst>
            <pc:docMk/>
            <pc:sldMk cId="1336364311" sldId="265"/>
            <ac:graphicFrameMk id="5" creationId="{A549AD7D-801A-34C7-0872-BB862401D6E4}"/>
          </ac:graphicFrameMkLst>
        </pc:graphicFrameChg>
        <pc:picChg chg="add del mod modCrop">
          <ac:chgData name="Powers, Audrey" userId="S::apowers4@uiowa.edu::91940f15-08ec-40e1-9d05-aa44b2c83092" providerId="AD" clId="Web-{D6FF8AB9-C7C6-E21F-717D-92564DB11190}" dt="2024-03-20T00:33:29.830" v="753"/>
          <ac:picMkLst>
            <pc:docMk/>
            <pc:sldMk cId="1336364311" sldId="265"/>
            <ac:picMk id="156" creationId="{48F46DCB-1322-5FC0-C62E-F6BB5AA513A9}"/>
          </ac:picMkLst>
        </pc:picChg>
        <pc:picChg chg="add mod">
          <ac:chgData name="Powers, Audrey" userId="S::apowers4@uiowa.edu::91940f15-08ec-40e1-9d05-aa44b2c83092" providerId="AD" clId="Web-{D6FF8AB9-C7C6-E21F-717D-92564DB11190}" dt="2024-03-20T00:38:01.718" v="872" actId="1076"/>
          <ac:picMkLst>
            <pc:docMk/>
            <pc:sldMk cId="1336364311" sldId="265"/>
            <ac:picMk id="431" creationId="{33D0E782-4111-DCC8-D227-602BFCA8FCF6}"/>
          </ac:picMkLst>
        </pc:picChg>
        <pc:picChg chg="add mod">
          <ac:chgData name="Powers, Audrey" userId="S::apowers4@uiowa.edu::91940f15-08ec-40e1-9d05-aa44b2c83092" providerId="AD" clId="Web-{D6FF8AB9-C7C6-E21F-717D-92564DB11190}" dt="2024-03-20T00:37:52.343" v="870" actId="1076"/>
          <ac:picMkLst>
            <pc:docMk/>
            <pc:sldMk cId="1336364311" sldId="265"/>
            <ac:picMk id="432" creationId="{C03AD095-1312-39A8-0ABF-721A8C2A067E}"/>
          </ac:picMkLst>
        </pc:picChg>
        <pc:picChg chg="add mod">
          <ac:chgData name="Powers, Audrey" userId="S::apowers4@uiowa.edu::91940f15-08ec-40e1-9d05-aa44b2c83092" providerId="AD" clId="Web-{D6FF8AB9-C7C6-E21F-717D-92564DB11190}" dt="2024-03-20T00:37:55.389" v="871" actId="1076"/>
          <ac:picMkLst>
            <pc:docMk/>
            <pc:sldMk cId="1336364311" sldId="265"/>
            <ac:picMk id="433" creationId="{2DD39AF8-9566-8395-AAC9-549AC8FB445B}"/>
          </ac:picMkLst>
        </pc:picChg>
      </pc:sldChg>
      <pc:sldChg chg="modSp mod modClrScheme chgLayout">
        <pc:chgData name="Powers, Audrey" userId="S::apowers4@uiowa.edu::91940f15-08ec-40e1-9d05-aa44b2c83092" providerId="AD" clId="Web-{D6FF8AB9-C7C6-E21F-717D-92564DB11190}" dt="2024-03-19T23:52:10.595" v="277"/>
        <pc:sldMkLst>
          <pc:docMk/>
          <pc:sldMk cId="2852893913" sldId="266"/>
        </pc:sldMkLst>
        <pc:spChg chg="mod ord">
          <ac:chgData name="Powers, Audrey" userId="S::apowers4@uiowa.edu::91940f15-08ec-40e1-9d05-aa44b2c83092" providerId="AD" clId="Web-{D6FF8AB9-C7C6-E21F-717D-92564DB11190}" dt="2024-03-19T23:52:10.595" v="277"/>
          <ac:spMkLst>
            <pc:docMk/>
            <pc:sldMk cId="2852893913" sldId="266"/>
            <ac:spMk id="2" creationId="{429E3D5F-6D3A-563C-14BA-AAEF89E10368}"/>
          </ac:spMkLst>
        </pc:spChg>
        <pc:spChg chg="mod ord">
          <ac:chgData name="Powers, Audrey" userId="S::apowers4@uiowa.edu::91940f15-08ec-40e1-9d05-aa44b2c83092" providerId="AD" clId="Web-{D6FF8AB9-C7C6-E21F-717D-92564DB11190}" dt="2024-03-19T23:52:10.595" v="277"/>
          <ac:spMkLst>
            <pc:docMk/>
            <pc:sldMk cId="2852893913" sldId="266"/>
            <ac:spMk id="3" creationId="{3EB6B7C0-0123-8A86-D7AC-AA86687DB82F}"/>
          </ac:spMkLst>
        </pc:spChg>
      </pc:sldChg>
      <pc:sldChg chg="addSp delSp modSp mod setBg modClrScheme delDesignElem chgLayout">
        <pc:chgData name="Powers, Audrey" userId="S::apowers4@uiowa.edu::91940f15-08ec-40e1-9d05-aa44b2c83092" providerId="AD" clId="Web-{D6FF8AB9-C7C6-E21F-717D-92564DB11190}" dt="2024-03-20T00:38:57" v="893" actId="1076"/>
        <pc:sldMkLst>
          <pc:docMk/>
          <pc:sldMk cId="2636246104" sldId="267"/>
        </pc:sldMkLst>
        <pc:spChg chg="mod ord">
          <ac:chgData name="Powers, Audrey" userId="S::apowers4@uiowa.edu::91940f15-08ec-40e1-9d05-aa44b2c83092" providerId="AD" clId="Web-{D6FF8AB9-C7C6-E21F-717D-92564DB11190}" dt="2024-03-20T00:12:21.660" v="478"/>
          <ac:spMkLst>
            <pc:docMk/>
            <pc:sldMk cId="2636246104" sldId="267"/>
            <ac:spMk id="2" creationId="{2A50A552-6301-C9D9-E0A0-B6CCB51345D6}"/>
          </ac:spMkLst>
        </pc:spChg>
        <pc:spChg chg="del mod">
          <ac:chgData name="Powers, Audrey" userId="S::apowers4@uiowa.edu::91940f15-08ec-40e1-9d05-aa44b2c83092" providerId="AD" clId="Web-{D6FF8AB9-C7C6-E21F-717D-92564DB11190}" dt="2024-03-19T23:41:12.314" v="202"/>
          <ac:spMkLst>
            <pc:docMk/>
            <pc:sldMk cId="2636246104" sldId="267"/>
            <ac:spMk id="3" creationId="{B7CB2901-C394-42E6-47A4-5502F1A80229}"/>
          </ac:spMkLst>
        </pc:spChg>
        <pc:spChg chg="add del">
          <ac:chgData name="Powers, Audrey" userId="S::apowers4@uiowa.edu::91940f15-08ec-40e1-9d05-aa44b2c83092" providerId="AD" clId="Web-{D6FF8AB9-C7C6-E21F-717D-92564DB11190}" dt="2024-03-19T23:43:27.114" v="219"/>
          <ac:spMkLst>
            <pc:docMk/>
            <pc:sldMk cId="2636246104" sldId="267"/>
            <ac:spMk id="10" creationId="{BACC6370-2D7E-4714-9D71-7542949D7D5D}"/>
          </ac:spMkLst>
        </pc:spChg>
        <pc:spChg chg="add del">
          <ac:chgData name="Powers, Audrey" userId="S::apowers4@uiowa.edu::91940f15-08ec-40e1-9d05-aa44b2c83092" providerId="AD" clId="Web-{D6FF8AB9-C7C6-E21F-717D-92564DB11190}" dt="2024-03-19T23:43:27.114" v="219"/>
          <ac:spMkLst>
            <pc:docMk/>
            <pc:sldMk cId="2636246104" sldId="267"/>
            <ac:spMk id="12" creationId="{F68B3F68-107C-434F-AA38-110D5EA91B85}"/>
          </ac:spMkLst>
        </pc:spChg>
        <pc:spChg chg="add del">
          <ac:chgData name="Powers, Audrey" userId="S::apowers4@uiowa.edu::91940f15-08ec-40e1-9d05-aa44b2c83092" providerId="AD" clId="Web-{D6FF8AB9-C7C6-E21F-717D-92564DB11190}" dt="2024-03-19T23:43:27.114" v="219"/>
          <ac:spMkLst>
            <pc:docMk/>
            <pc:sldMk cId="2636246104" sldId="267"/>
            <ac:spMk id="14" creationId="{AAD0DBB9-1A4B-4391-81D4-CB19F9AB918A}"/>
          </ac:spMkLst>
        </pc:spChg>
        <pc:spChg chg="add del">
          <ac:chgData name="Powers, Audrey" userId="S::apowers4@uiowa.edu::91940f15-08ec-40e1-9d05-aa44b2c83092" providerId="AD" clId="Web-{D6FF8AB9-C7C6-E21F-717D-92564DB11190}" dt="2024-03-19T23:43:27.114" v="219"/>
          <ac:spMkLst>
            <pc:docMk/>
            <pc:sldMk cId="2636246104" sldId="267"/>
            <ac:spMk id="16" creationId="{063BBA22-50EA-4C4D-BE05-F1CE4E63AA56}"/>
          </ac:spMkLst>
        </pc:spChg>
        <pc:spChg chg="add del">
          <ac:chgData name="Powers, Audrey" userId="S::apowers4@uiowa.edu::91940f15-08ec-40e1-9d05-aa44b2c83092" providerId="AD" clId="Web-{D6FF8AB9-C7C6-E21F-717D-92564DB11190}" dt="2024-03-19T23:50:09.217" v="249"/>
          <ac:spMkLst>
            <pc:docMk/>
            <pc:sldMk cId="2636246104" sldId="267"/>
            <ac:spMk id="21" creationId="{AF6CB648-9554-488A-B457-99CAAD1DA528}"/>
          </ac:spMkLst>
        </pc:spChg>
        <pc:spChg chg="add del">
          <ac:chgData name="Powers, Audrey" userId="S::apowers4@uiowa.edu::91940f15-08ec-40e1-9d05-aa44b2c83092" providerId="AD" clId="Web-{D6FF8AB9-C7C6-E21F-717D-92564DB11190}" dt="2024-03-19T23:50:09.217" v="249"/>
          <ac:spMkLst>
            <pc:docMk/>
            <pc:sldMk cId="2636246104" sldId="267"/>
            <ac:spMk id="23" creationId="{E1ED8A68-A582-AC62-104E-E319E9DB340C}"/>
          </ac:spMkLst>
        </pc:spChg>
        <pc:spChg chg="add del">
          <ac:chgData name="Powers, Audrey" userId="S::apowers4@uiowa.edu::91940f15-08ec-40e1-9d05-aa44b2c83092" providerId="AD" clId="Web-{D6FF8AB9-C7C6-E21F-717D-92564DB11190}" dt="2024-03-19T23:51:57.063" v="276"/>
          <ac:spMkLst>
            <pc:docMk/>
            <pc:sldMk cId="2636246104" sldId="267"/>
            <ac:spMk id="28" creationId="{BACC6370-2D7E-4714-9D71-7542949D7D5D}"/>
          </ac:spMkLst>
        </pc:spChg>
        <pc:spChg chg="add del">
          <ac:chgData name="Powers, Audrey" userId="S::apowers4@uiowa.edu::91940f15-08ec-40e1-9d05-aa44b2c83092" providerId="AD" clId="Web-{D6FF8AB9-C7C6-E21F-717D-92564DB11190}" dt="2024-03-19T23:51:57.063" v="276"/>
          <ac:spMkLst>
            <pc:docMk/>
            <pc:sldMk cId="2636246104" sldId="267"/>
            <ac:spMk id="30" creationId="{F68B3F68-107C-434F-AA38-110D5EA91B85}"/>
          </ac:spMkLst>
        </pc:spChg>
        <pc:spChg chg="add del">
          <ac:chgData name="Powers, Audrey" userId="S::apowers4@uiowa.edu::91940f15-08ec-40e1-9d05-aa44b2c83092" providerId="AD" clId="Web-{D6FF8AB9-C7C6-E21F-717D-92564DB11190}" dt="2024-03-19T23:51:57.063" v="276"/>
          <ac:spMkLst>
            <pc:docMk/>
            <pc:sldMk cId="2636246104" sldId="267"/>
            <ac:spMk id="32" creationId="{AAD0DBB9-1A4B-4391-81D4-CB19F9AB918A}"/>
          </ac:spMkLst>
        </pc:spChg>
        <pc:spChg chg="add del">
          <ac:chgData name="Powers, Audrey" userId="S::apowers4@uiowa.edu::91940f15-08ec-40e1-9d05-aa44b2c83092" providerId="AD" clId="Web-{D6FF8AB9-C7C6-E21F-717D-92564DB11190}" dt="2024-03-19T23:51:57.063" v="276"/>
          <ac:spMkLst>
            <pc:docMk/>
            <pc:sldMk cId="2636246104" sldId="267"/>
            <ac:spMk id="34" creationId="{063BBA22-50EA-4C4D-BE05-F1CE4E63AA56}"/>
          </ac:spMkLst>
        </pc:spChg>
        <pc:spChg chg="add del mod">
          <ac:chgData name="Powers, Audrey" userId="S::apowers4@uiowa.edu::91940f15-08ec-40e1-9d05-aa44b2c83092" providerId="AD" clId="Web-{D6FF8AB9-C7C6-E21F-717D-92564DB11190}" dt="2024-03-19T23:50:00.717" v="248"/>
          <ac:spMkLst>
            <pc:docMk/>
            <pc:sldMk cId="2636246104" sldId="267"/>
            <ac:spMk id="125" creationId="{66055D99-8F29-575B-7CC1-D47F7E7A6E6B}"/>
          </ac:spMkLst>
        </pc:spChg>
        <pc:spChg chg="add mod">
          <ac:chgData name="Powers, Audrey" userId="S::apowers4@uiowa.edu::91940f15-08ec-40e1-9d05-aa44b2c83092" providerId="AD" clId="Web-{D6FF8AB9-C7C6-E21F-717D-92564DB11190}" dt="2024-03-20T00:12:21.660" v="478"/>
          <ac:spMkLst>
            <pc:docMk/>
            <pc:sldMk cId="2636246104" sldId="267"/>
            <ac:spMk id="177" creationId="{41526E6A-F56D-1E17-173D-B23EE0CA12C4}"/>
          </ac:spMkLst>
        </pc:spChg>
        <pc:spChg chg="add del mod">
          <ac:chgData name="Powers, Audrey" userId="S::apowers4@uiowa.edu::91940f15-08ec-40e1-9d05-aa44b2c83092" providerId="AD" clId="Web-{D6FF8AB9-C7C6-E21F-717D-92564DB11190}" dt="2024-03-19T23:51:16.062" v="271"/>
          <ac:spMkLst>
            <pc:docMk/>
            <pc:sldMk cId="2636246104" sldId="267"/>
            <ac:spMk id="178" creationId="{4137063E-3DA8-6F6E-4B18-898B46ED614C}"/>
          </ac:spMkLst>
        </pc:spChg>
        <pc:spChg chg="add del mod">
          <ac:chgData name="Powers, Audrey" userId="S::apowers4@uiowa.edu::91940f15-08ec-40e1-9d05-aa44b2c83092" providerId="AD" clId="Web-{D6FF8AB9-C7C6-E21F-717D-92564DB11190}" dt="2024-03-19T23:51:17.500" v="272"/>
          <ac:spMkLst>
            <pc:docMk/>
            <pc:sldMk cId="2636246104" sldId="267"/>
            <ac:spMk id="179" creationId="{F11DD8BA-C482-4656-B9A0-B2360B290214}"/>
          </ac:spMkLst>
        </pc:spChg>
        <pc:spChg chg="add mod">
          <ac:chgData name="Powers, Audrey" userId="S::apowers4@uiowa.edu::91940f15-08ec-40e1-9d05-aa44b2c83092" providerId="AD" clId="Web-{D6FF8AB9-C7C6-E21F-717D-92564DB11190}" dt="2024-03-20T00:12:21.660" v="478"/>
          <ac:spMkLst>
            <pc:docMk/>
            <pc:sldMk cId="2636246104" sldId="267"/>
            <ac:spMk id="210" creationId="{AD140337-37F2-BEE3-CC82-A4669FE0BB31}"/>
          </ac:spMkLst>
        </pc:spChg>
        <pc:spChg chg="add mod">
          <ac:chgData name="Powers, Audrey" userId="S::apowers4@uiowa.edu::91940f15-08ec-40e1-9d05-aa44b2c83092" providerId="AD" clId="Web-{D6FF8AB9-C7C6-E21F-717D-92564DB11190}" dt="2024-03-20T00:12:21.660" v="478"/>
          <ac:spMkLst>
            <pc:docMk/>
            <pc:sldMk cId="2636246104" sldId="267"/>
            <ac:spMk id="211" creationId="{2224E84A-5B55-7994-9588-BD7FFCBC338C}"/>
          </ac:spMkLst>
        </pc:spChg>
        <pc:spChg chg="add del">
          <ac:chgData name="Powers, Audrey" userId="S::apowers4@uiowa.edu::91940f15-08ec-40e1-9d05-aa44b2c83092" providerId="AD" clId="Web-{D6FF8AB9-C7C6-E21F-717D-92564DB11190}" dt="2024-03-19T23:51:19.187" v="273"/>
          <ac:spMkLst>
            <pc:docMk/>
            <pc:sldMk cId="2636246104" sldId="267"/>
            <ac:spMk id="212" creationId="{200B27D7-7B22-8771-DDF2-CF4FED9821FB}"/>
          </ac:spMkLst>
        </pc:spChg>
        <pc:spChg chg="add del">
          <ac:chgData name="Powers, Audrey" userId="S::apowers4@uiowa.edu::91940f15-08ec-40e1-9d05-aa44b2c83092" providerId="AD" clId="Web-{D6FF8AB9-C7C6-E21F-717D-92564DB11190}" dt="2024-03-19T23:52:53.758" v="286"/>
          <ac:spMkLst>
            <pc:docMk/>
            <pc:sldMk cId="2636246104" sldId="267"/>
            <ac:spMk id="241" creationId="{EEA4260A-8F89-2A25-F644-A34ACE2A9ADE}"/>
          </ac:spMkLst>
        </pc:spChg>
        <pc:spChg chg="add mod">
          <ac:chgData name="Powers, Audrey" userId="S::apowers4@uiowa.edu::91940f15-08ec-40e1-9d05-aa44b2c83092" providerId="AD" clId="Web-{D6FF8AB9-C7C6-E21F-717D-92564DB11190}" dt="2024-03-20T00:12:21.660" v="478"/>
          <ac:spMkLst>
            <pc:docMk/>
            <pc:sldMk cId="2636246104" sldId="267"/>
            <ac:spMk id="242" creationId="{93F5305E-1E2F-3818-70EA-A0FDCDF993B6}"/>
          </ac:spMkLst>
        </pc:spChg>
        <pc:spChg chg="add mod">
          <ac:chgData name="Powers, Audrey" userId="S::apowers4@uiowa.edu::91940f15-08ec-40e1-9d05-aa44b2c83092" providerId="AD" clId="Web-{D6FF8AB9-C7C6-E21F-717D-92564DB11190}" dt="2024-03-20T00:38:51.938" v="892" actId="1076"/>
          <ac:spMkLst>
            <pc:docMk/>
            <pc:sldMk cId="2636246104" sldId="267"/>
            <ac:spMk id="243" creationId="{DBF9E9A4-CCB4-7EC6-8BBE-0458845C8736}"/>
          </ac:spMkLst>
        </pc:spChg>
        <pc:spChg chg="add mod">
          <ac:chgData name="Powers, Audrey" userId="S::apowers4@uiowa.edu::91940f15-08ec-40e1-9d05-aa44b2c83092" providerId="AD" clId="Web-{D6FF8AB9-C7C6-E21F-717D-92564DB11190}" dt="2024-03-20T00:38:57" v="893" actId="1076"/>
          <ac:spMkLst>
            <pc:docMk/>
            <pc:sldMk cId="2636246104" sldId="267"/>
            <ac:spMk id="244" creationId="{33E094BA-4CDC-4B4C-3D3B-15F17713A1AF}"/>
          </ac:spMkLst>
        </pc:spChg>
        <pc:spChg chg="add del">
          <ac:chgData name="Powers, Audrey" userId="S::apowers4@uiowa.edu::91940f15-08ec-40e1-9d05-aa44b2c83092" providerId="AD" clId="Web-{D6FF8AB9-C7C6-E21F-717D-92564DB11190}" dt="2024-03-20T00:12:21.660" v="478"/>
          <ac:spMkLst>
            <pc:docMk/>
            <pc:sldMk cId="2636246104" sldId="267"/>
            <ac:spMk id="249" creationId="{2A11688B-0A27-4E86-8D55-76F71ADF299B}"/>
          </ac:spMkLst>
        </pc:spChg>
        <pc:spChg chg="add del">
          <ac:chgData name="Powers, Audrey" userId="S::apowers4@uiowa.edu::91940f15-08ec-40e1-9d05-aa44b2c83092" providerId="AD" clId="Web-{D6FF8AB9-C7C6-E21F-717D-92564DB11190}" dt="2024-03-20T00:12:21.660" v="478"/>
          <ac:spMkLst>
            <pc:docMk/>
            <pc:sldMk cId="2636246104" sldId="267"/>
            <ac:spMk id="255" creationId="{40F88E6C-5782-452A-8C4F-9D2C2EAC8499}"/>
          </ac:spMkLst>
        </pc:spChg>
        <pc:grpChg chg="add del">
          <ac:chgData name="Powers, Audrey" userId="S::apowers4@uiowa.edu::91940f15-08ec-40e1-9d05-aa44b2c83092" providerId="AD" clId="Web-{D6FF8AB9-C7C6-E21F-717D-92564DB11190}" dt="2024-03-20T00:12:21.660" v="478"/>
          <ac:grpSpMkLst>
            <pc:docMk/>
            <pc:sldMk cId="2636246104" sldId="267"/>
            <ac:grpSpMk id="251" creationId="{C84A868B-654E-447C-8D9C-0F9328308CA2}"/>
          </ac:grpSpMkLst>
        </pc:grpChg>
        <pc:graphicFrameChg chg="add mod ord modGraphic">
          <ac:chgData name="Powers, Audrey" userId="S::apowers4@uiowa.edu::91940f15-08ec-40e1-9d05-aa44b2c83092" providerId="AD" clId="Web-{D6FF8AB9-C7C6-E21F-717D-92564DB11190}" dt="2024-03-20T00:12:21.660" v="478"/>
          <ac:graphicFrameMkLst>
            <pc:docMk/>
            <pc:sldMk cId="2636246104" sldId="267"/>
            <ac:graphicFrameMk id="5" creationId="{E0D5370A-36A6-CF3F-F25B-B2DB96A039F0}"/>
          </ac:graphicFrameMkLst>
        </pc:graphicFrameChg>
      </pc:sldChg>
      <pc:sldChg chg="modSp mod modClrScheme chgLayout">
        <pc:chgData name="Powers, Audrey" userId="S::apowers4@uiowa.edu::91940f15-08ec-40e1-9d05-aa44b2c83092" providerId="AD" clId="Web-{D6FF8AB9-C7C6-E21F-717D-92564DB11190}" dt="2024-03-19T23:52:10.595" v="277"/>
        <pc:sldMkLst>
          <pc:docMk/>
          <pc:sldMk cId="3521525511" sldId="268"/>
        </pc:sldMkLst>
        <pc:spChg chg="mod ord">
          <ac:chgData name="Powers, Audrey" userId="S::apowers4@uiowa.edu::91940f15-08ec-40e1-9d05-aa44b2c83092" providerId="AD" clId="Web-{D6FF8AB9-C7C6-E21F-717D-92564DB11190}" dt="2024-03-19T23:52:10.595" v="277"/>
          <ac:spMkLst>
            <pc:docMk/>
            <pc:sldMk cId="3521525511" sldId="268"/>
            <ac:spMk id="2" creationId="{C75D891E-6737-C801-3663-110E56AC0A00}"/>
          </ac:spMkLst>
        </pc:spChg>
        <pc:spChg chg="mod ord">
          <ac:chgData name="Powers, Audrey" userId="S::apowers4@uiowa.edu::91940f15-08ec-40e1-9d05-aa44b2c83092" providerId="AD" clId="Web-{D6FF8AB9-C7C6-E21F-717D-92564DB11190}" dt="2024-03-19T23:52:10.595" v="277"/>
          <ac:spMkLst>
            <pc:docMk/>
            <pc:sldMk cId="3521525511" sldId="268"/>
            <ac:spMk id="3" creationId="{7600928A-2942-F5FB-F016-E4CD924CB420}"/>
          </ac:spMkLst>
        </pc:spChg>
      </pc:sldChg>
      <pc:sldChg chg="delSp modSp mod modClrScheme delDesignElem chgLayout">
        <pc:chgData name="Powers, Audrey" userId="S::apowers4@uiowa.edu::91940f15-08ec-40e1-9d05-aa44b2c83092" providerId="AD" clId="Web-{D6FF8AB9-C7C6-E21F-717D-92564DB11190}" dt="2024-03-19T23:52:10.595" v="277"/>
        <pc:sldMkLst>
          <pc:docMk/>
          <pc:sldMk cId="2770116879" sldId="269"/>
        </pc:sldMkLst>
        <pc:spChg chg="mod ord">
          <ac:chgData name="Powers, Audrey" userId="S::apowers4@uiowa.edu::91940f15-08ec-40e1-9d05-aa44b2c83092" providerId="AD" clId="Web-{D6FF8AB9-C7C6-E21F-717D-92564DB11190}" dt="2024-03-19T23:52:10.595" v="277"/>
          <ac:spMkLst>
            <pc:docMk/>
            <pc:sldMk cId="2770116879" sldId="269"/>
            <ac:spMk id="2" creationId="{A84858F4-B4E4-CEEA-E40D-F06BEDDB4DCC}"/>
          </ac:spMkLst>
        </pc:spChg>
        <pc:spChg chg="mod ord">
          <ac:chgData name="Powers, Audrey" userId="S::apowers4@uiowa.edu::91940f15-08ec-40e1-9d05-aa44b2c83092" providerId="AD" clId="Web-{D6FF8AB9-C7C6-E21F-717D-92564DB11190}" dt="2024-03-19T23:52:10.595" v="277"/>
          <ac:spMkLst>
            <pc:docMk/>
            <pc:sldMk cId="2770116879" sldId="269"/>
            <ac:spMk id="39" creationId="{CECC9FE4-F511-BC2B-9977-8FEC527141CF}"/>
          </ac:spMkLst>
        </pc:spChg>
        <pc:spChg chg="del">
          <ac:chgData name="Powers, Audrey" userId="S::apowers4@uiowa.edu::91940f15-08ec-40e1-9d05-aa44b2c83092" providerId="AD" clId="Web-{D6FF8AB9-C7C6-E21F-717D-92564DB11190}" dt="2024-03-19T23:51:57.063" v="276"/>
          <ac:spMkLst>
            <pc:docMk/>
            <pc:sldMk cId="2770116879" sldId="269"/>
            <ac:spMk id="44" creationId="{081EA652-8C6A-4E69-BEB9-170809474553}"/>
          </ac:spMkLst>
        </pc:spChg>
        <pc:spChg chg="del">
          <ac:chgData name="Powers, Audrey" userId="S::apowers4@uiowa.edu::91940f15-08ec-40e1-9d05-aa44b2c83092" providerId="AD" clId="Web-{D6FF8AB9-C7C6-E21F-717D-92564DB11190}" dt="2024-03-19T23:51:57.063" v="276"/>
          <ac:spMkLst>
            <pc:docMk/>
            <pc:sldMk cId="2770116879" sldId="269"/>
            <ac:spMk id="46" creationId="{5298780A-33B9-4EA2-8F67-DE68AD62841B}"/>
          </ac:spMkLst>
        </pc:spChg>
        <pc:spChg chg="del">
          <ac:chgData name="Powers, Audrey" userId="S::apowers4@uiowa.edu::91940f15-08ec-40e1-9d05-aa44b2c83092" providerId="AD" clId="Web-{D6FF8AB9-C7C6-E21F-717D-92564DB11190}" dt="2024-03-19T23:51:57.063" v="276"/>
          <ac:spMkLst>
            <pc:docMk/>
            <pc:sldMk cId="2770116879" sldId="269"/>
            <ac:spMk id="48" creationId="{7F488E8B-4E1E-4402-8935-D4E6C02615C7}"/>
          </ac:spMkLst>
        </pc:spChg>
      </pc:sldChg>
      <pc:sldChg chg="delSp modSp mod modClrScheme delDesignElem chgLayout">
        <pc:chgData name="Powers, Audrey" userId="S::apowers4@uiowa.edu::91940f15-08ec-40e1-9d05-aa44b2c83092" providerId="AD" clId="Web-{D6FF8AB9-C7C6-E21F-717D-92564DB11190}" dt="2024-03-19T23:52:10.595" v="277"/>
        <pc:sldMkLst>
          <pc:docMk/>
          <pc:sldMk cId="2585265827" sldId="270"/>
        </pc:sldMkLst>
        <pc:spChg chg="mod ord">
          <ac:chgData name="Powers, Audrey" userId="S::apowers4@uiowa.edu::91940f15-08ec-40e1-9d05-aa44b2c83092" providerId="AD" clId="Web-{D6FF8AB9-C7C6-E21F-717D-92564DB11190}" dt="2024-03-19T23:52:10.595" v="277"/>
          <ac:spMkLst>
            <pc:docMk/>
            <pc:sldMk cId="2585265827" sldId="270"/>
            <ac:spMk id="2" creationId="{66E62AF2-F6A8-CB81-1BCF-AC826C74C08A}"/>
          </ac:spMkLst>
        </pc:spChg>
        <pc:spChg chg="mod ord">
          <ac:chgData name="Powers, Audrey" userId="S::apowers4@uiowa.edu::91940f15-08ec-40e1-9d05-aa44b2c83092" providerId="AD" clId="Web-{D6FF8AB9-C7C6-E21F-717D-92564DB11190}" dt="2024-03-19T23:52:10.595" v="277"/>
          <ac:spMkLst>
            <pc:docMk/>
            <pc:sldMk cId="2585265827" sldId="270"/>
            <ac:spMk id="3" creationId="{3439D00E-E415-B3CF-A629-0AB60EAF1964}"/>
          </ac:spMkLst>
        </pc:spChg>
        <pc:spChg chg="del">
          <ac:chgData name="Powers, Audrey" userId="S::apowers4@uiowa.edu::91940f15-08ec-40e1-9d05-aa44b2c83092" providerId="AD" clId="Web-{D6FF8AB9-C7C6-E21F-717D-92564DB11190}" dt="2024-03-19T23:51:57.063" v="276"/>
          <ac:spMkLst>
            <pc:docMk/>
            <pc:sldMk cId="2585265827" sldId="270"/>
            <ac:spMk id="9" creationId="{84ECDE7A-6944-466D-8FFE-149A29BA6BAE}"/>
          </ac:spMkLst>
        </pc:spChg>
        <pc:spChg chg="del">
          <ac:chgData name="Powers, Audrey" userId="S::apowers4@uiowa.edu::91940f15-08ec-40e1-9d05-aa44b2c83092" providerId="AD" clId="Web-{D6FF8AB9-C7C6-E21F-717D-92564DB11190}" dt="2024-03-19T23:51:57.063" v="276"/>
          <ac:spMkLst>
            <pc:docMk/>
            <pc:sldMk cId="2585265827" sldId="270"/>
            <ac:spMk id="11" creationId="{B3420082-9415-44EC-802E-C77D71D59C57}"/>
          </ac:spMkLst>
        </pc:spChg>
        <pc:spChg chg="del">
          <ac:chgData name="Powers, Audrey" userId="S::apowers4@uiowa.edu::91940f15-08ec-40e1-9d05-aa44b2c83092" providerId="AD" clId="Web-{D6FF8AB9-C7C6-E21F-717D-92564DB11190}" dt="2024-03-19T23:51:57.063" v="276"/>
          <ac:spMkLst>
            <pc:docMk/>
            <pc:sldMk cId="2585265827" sldId="270"/>
            <ac:spMk id="13" creationId="{55A52C45-1FCB-4636-A80F-2849B8226C01}"/>
          </ac:spMkLst>
        </pc:spChg>
        <pc:spChg chg="del">
          <ac:chgData name="Powers, Audrey" userId="S::apowers4@uiowa.edu::91940f15-08ec-40e1-9d05-aa44b2c83092" providerId="AD" clId="Web-{D6FF8AB9-C7C6-E21F-717D-92564DB11190}" dt="2024-03-19T23:51:57.063" v="276"/>
          <ac:spMkLst>
            <pc:docMk/>
            <pc:sldMk cId="2585265827" sldId="270"/>
            <ac:spMk id="15" creationId="{768EB4DD-3704-43AD-92B3-C4E0C6EA92CB}"/>
          </ac:spMkLst>
        </pc:spChg>
      </pc:sldChg>
      <pc:sldChg chg="modSp mod modClrScheme chgLayout">
        <pc:chgData name="Powers, Audrey" userId="S::apowers4@uiowa.edu::91940f15-08ec-40e1-9d05-aa44b2c83092" providerId="AD" clId="Web-{D6FF8AB9-C7C6-E21F-717D-92564DB11190}" dt="2024-03-19T23:52:10.595" v="277"/>
        <pc:sldMkLst>
          <pc:docMk/>
          <pc:sldMk cId="1797596529" sldId="271"/>
        </pc:sldMkLst>
        <pc:spChg chg="mod ord">
          <ac:chgData name="Powers, Audrey" userId="S::apowers4@uiowa.edu::91940f15-08ec-40e1-9d05-aa44b2c83092" providerId="AD" clId="Web-{D6FF8AB9-C7C6-E21F-717D-92564DB11190}" dt="2024-03-19T23:52:10.595" v="277"/>
          <ac:spMkLst>
            <pc:docMk/>
            <pc:sldMk cId="1797596529" sldId="271"/>
            <ac:spMk id="2" creationId="{42D386DE-9597-6AEA-CA60-89B2A2C7289D}"/>
          </ac:spMkLst>
        </pc:spChg>
        <pc:spChg chg="mod ord">
          <ac:chgData name="Powers, Audrey" userId="S::apowers4@uiowa.edu::91940f15-08ec-40e1-9d05-aa44b2c83092" providerId="AD" clId="Web-{D6FF8AB9-C7C6-E21F-717D-92564DB11190}" dt="2024-03-19T23:52:10.595" v="277"/>
          <ac:spMkLst>
            <pc:docMk/>
            <pc:sldMk cId="1797596529" sldId="271"/>
            <ac:spMk id="3" creationId="{D9DA6F9C-38BE-337F-6B60-AE0957474C40}"/>
          </ac:spMkLst>
        </pc:spChg>
      </pc:sldChg>
      <pc:sldChg chg="modSp">
        <pc:chgData name="Powers, Audrey" userId="S::apowers4@uiowa.edu::91940f15-08ec-40e1-9d05-aa44b2c83092" providerId="AD" clId="Web-{D6FF8AB9-C7C6-E21F-717D-92564DB11190}" dt="2024-03-20T00:38:43.297" v="890" actId="20577"/>
        <pc:sldMkLst>
          <pc:docMk/>
          <pc:sldMk cId="1591883789" sldId="272"/>
        </pc:sldMkLst>
        <pc:spChg chg="mod">
          <ac:chgData name="Powers, Audrey" userId="S::apowers4@uiowa.edu::91940f15-08ec-40e1-9d05-aa44b2c83092" providerId="AD" clId="Web-{D6FF8AB9-C7C6-E21F-717D-92564DB11190}" dt="2024-03-20T00:26:30.617" v="725" actId="1076"/>
          <ac:spMkLst>
            <pc:docMk/>
            <pc:sldMk cId="1591883789" sldId="272"/>
            <ac:spMk id="2" creationId="{1AE63309-EC5A-FA4B-E800-12D1934F8843}"/>
          </ac:spMkLst>
        </pc:spChg>
        <pc:spChg chg="mod">
          <ac:chgData name="Powers, Audrey" userId="S::apowers4@uiowa.edu::91940f15-08ec-40e1-9d05-aa44b2c83092" providerId="AD" clId="Web-{D6FF8AB9-C7C6-E21F-717D-92564DB11190}" dt="2024-03-20T00:38:43.297" v="890" actId="20577"/>
          <ac:spMkLst>
            <pc:docMk/>
            <pc:sldMk cId="1591883789" sldId="272"/>
            <ac:spMk id="3" creationId="{A7FD2962-935F-E79A-BD56-A5A7A3CD7DC4}"/>
          </ac:spMkLst>
        </pc:spChg>
      </pc:sldChg>
      <pc:sldChg chg="modSp new">
        <pc:chgData name="Powers, Audrey" userId="S::apowers4@uiowa.edu::91940f15-08ec-40e1-9d05-aa44b2c83092" providerId="AD" clId="Web-{D6FF8AB9-C7C6-E21F-717D-92564DB11190}" dt="2024-03-20T00:39:23.548" v="904" actId="20577"/>
        <pc:sldMkLst>
          <pc:docMk/>
          <pc:sldMk cId="1246135906" sldId="273"/>
        </pc:sldMkLst>
        <pc:spChg chg="mod">
          <ac:chgData name="Powers, Audrey" userId="S::apowers4@uiowa.edu::91940f15-08ec-40e1-9d05-aa44b2c83092" providerId="AD" clId="Web-{D6FF8AB9-C7C6-E21F-717D-92564DB11190}" dt="2024-03-20T00:16:04.946" v="485" actId="20577"/>
          <ac:spMkLst>
            <pc:docMk/>
            <pc:sldMk cId="1246135906" sldId="273"/>
            <ac:spMk id="2" creationId="{3C389E73-75FA-C73D-0E17-9DC568BBEC36}"/>
          </ac:spMkLst>
        </pc:spChg>
        <pc:spChg chg="mod">
          <ac:chgData name="Powers, Audrey" userId="S::apowers4@uiowa.edu::91940f15-08ec-40e1-9d05-aa44b2c83092" providerId="AD" clId="Web-{D6FF8AB9-C7C6-E21F-717D-92564DB11190}" dt="2024-03-20T00:39:23.548" v="904" actId="20577"/>
          <ac:spMkLst>
            <pc:docMk/>
            <pc:sldMk cId="1246135906" sldId="273"/>
            <ac:spMk id="3" creationId="{B055A8BE-D4B3-B042-0599-5833FCF68A33}"/>
          </ac:spMkLst>
        </pc:spChg>
      </pc:sldChg>
      <pc:sldChg chg="add del replId">
        <pc:chgData name="Powers, Audrey" userId="S::apowers4@uiowa.edu::91940f15-08ec-40e1-9d05-aa44b2c83092" providerId="AD" clId="Web-{D6FF8AB9-C7C6-E21F-717D-92564DB11190}" dt="2024-03-20T00:34:37.072" v="799"/>
        <pc:sldMkLst>
          <pc:docMk/>
          <pc:sldMk cId="3683803341" sldId="274"/>
        </pc:sldMkLst>
      </pc:sldChg>
      <pc:sldMasterChg chg="del delSldLayout">
        <pc:chgData name="Powers, Audrey" userId="S::apowers4@uiowa.edu::91940f15-08ec-40e1-9d05-aa44b2c83092" providerId="AD" clId="Web-{D6FF8AB9-C7C6-E21F-717D-92564DB11190}" dt="2024-03-19T23:51:57.063" v="276"/>
        <pc:sldMasterMkLst>
          <pc:docMk/>
          <pc:sldMasterMk cId="2460954070" sldId="2147483660"/>
        </pc:sldMasterMkLst>
        <pc:sldLayoutChg chg="del">
          <pc:chgData name="Powers, Audrey" userId="S::apowers4@uiowa.edu::91940f15-08ec-40e1-9d05-aa44b2c83092" providerId="AD" clId="Web-{D6FF8AB9-C7C6-E21F-717D-92564DB11190}" dt="2024-03-19T23:51:57.063" v="276"/>
          <pc:sldLayoutMkLst>
            <pc:docMk/>
            <pc:sldMasterMk cId="2460954070" sldId="2147483660"/>
            <pc:sldLayoutMk cId="2385387890" sldId="2147483661"/>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949138452" sldId="2147483662"/>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2591524520" sldId="2147483663"/>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1203092039" sldId="2147483664"/>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3733172339" sldId="2147483665"/>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3210312558" sldId="2147483666"/>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3146388984" sldId="2147483667"/>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3171841454" sldId="2147483668"/>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1718958274" sldId="2147483669"/>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2202905451" sldId="2147483670"/>
          </pc:sldLayoutMkLst>
        </pc:sldLayoutChg>
        <pc:sldLayoutChg chg="del">
          <pc:chgData name="Powers, Audrey" userId="S::apowers4@uiowa.edu::91940f15-08ec-40e1-9d05-aa44b2c83092" providerId="AD" clId="Web-{D6FF8AB9-C7C6-E21F-717D-92564DB11190}" dt="2024-03-19T23:51:57.063" v="276"/>
          <pc:sldLayoutMkLst>
            <pc:docMk/>
            <pc:sldMasterMk cId="2460954070" sldId="2147483660"/>
            <pc:sldLayoutMk cId="3479445657" sldId="2147483671"/>
          </pc:sldLayoutMkLst>
        </pc:sldLayoutChg>
      </pc:sldMasterChg>
      <pc:sldMasterChg chg="add del addSldLayout delSldLayout modSldLayout">
        <pc:chgData name="Powers, Audrey" userId="S::apowers4@uiowa.edu::91940f15-08ec-40e1-9d05-aa44b2c83092" providerId="AD" clId="Web-{D6FF8AB9-C7C6-E21F-717D-92564DB11190}" dt="2024-03-19T23:52:10.595" v="277"/>
        <pc:sldMasterMkLst>
          <pc:docMk/>
          <pc:sldMasterMk cId="963503891" sldId="2147483672"/>
        </pc:sldMasterMkLst>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469406091" sldId="2147483673"/>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403420057" sldId="2147483674"/>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3511344867" sldId="2147483675"/>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1041788732" sldId="2147483676"/>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3859984035" sldId="2147483677"/>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2148919154" sldId="2147483678"/>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3292414926" sldId="2147483679"/>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1889092951" sldId="2147483680"/>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4126537151" sldId="2147483681"/>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1231545313" sldId="2147483682"/>
          </pc:sldLayoutMkLst>
        </pc:sldLayoutChg>
        <pc:sldLayoutChg chg="add del mod replId">
          <pc:chgData name="Powers, Audrey" userId="S::apowers4@uiowa.edu::91940f15-08ec-40e1-9d05-aa44b2c83092" providerId="AD" clId="Web-{D6FF8AB9-C7C6-E21F-717D-92564DB11190}" dt="2024-03-19T23:52:10.595" v="277"/>
          <pc:sldLayoutMkLst>
            <pc:docMk/>
            <pc:sldMasterMk cId="963503891" sldId="2147483672"/>
            <pc:sldLayoutMk cId="3090324725" sldId="2147483683"/>
          </pc:sldLayoutMkLst>
        </pc:sldLayoutChg>
      </pc:sldMasterChg>
      <pc:sldMasterChg chg="add addSldLayout modSldLayout">
        <pc:chgData name="Powers, Audrey" userId="S::apowers4@uiowa.edu::91940f15-08ec-40e1-9d05-aa44b2c83092" providerId="AD" clId="Web-{D6FF8AB9-C7C6-E21F-717D-92564DB11190}" dt="2024-03-19T23:52:10.595" v="277"/>
        <pc:sldMasterMkLst>
          <pc:docMk/>
          <pc:sldMasterMk cId="17894804" sldId="2147483684"/>
        </pc:sldMasterMkLst>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2454234222" sldId="2147483685"/>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3258438357" sldId="2147483686"/>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3545071720" sldId="2147483687"/>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1311072773" sldId="2147483688"/>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1464417155" sldId="2147483689"/>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1535077267" sldId="2147483690"/>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2535982130" sldId="2147483691"/>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3710889378" sldId="2147483692"/>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2408051346" sldId="2147483693"/>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3582539245" sldId="2147483694"/>
          </pc:sldLayoutMkLst>
        </pc:sldLayoutChg>
        <pc:sldLayoutChg chg="add mod replId">
          <pc:chgData name="Powers, Audrey" userId="S::apowers4@uiowa.edu::91940f15-08ec-40e1-9d05-aa44b2c83092" providerId="AD" clId="Web-{D6FF8AB9-C7C6-E21F-717D-92564DB11190}" dt="2024-03-19T23:52:10.595" v="277"/>
          <pc:sldLayoutMkLst>
            <pc:docMk/>
            <pc:sldMasterMk cId="17894804" sldId="2147483684"/>
            <pc:sldLayoutMk cId="1044058693" sldId="2147483695"/>
          </pc:sldLayoutMkLst>
        </pc:sldLayoutChg>
      </pc:sldMasterChg>
    </pc:docChg>
  </pc:docChgLst>
  <pc:docChgLst>
    <pc:chgData name="Brzus, Michal" userId="S::mbrzus@uiowa.edu::dba46872-ba84-4be5-8839-78828e31737b" providerId="AD" clId="Web-{934464AD-1A6D-4F4B-8EE2-A932E5273972}"/>
    <pc:docChg chg="modSld">
      <pc:chgData name="Brzus, Michal" userId="S::mbrzus@uiowa.edu::dba46872-ba84-4be5-8839-78828e31737b" providerId="AD" clId="Web-{934464AD-1A6D-4F4B-8EE2-A932E5273972}" dt="2024-03-19T22:00:46.902" v="347" actId="20577"/>
      <pc:docMkLst>
        <pc:docMk/>
      </pc:docMkLst>
      <pc:sldChg chg="modSp">
        <pc:chgData name="Brzus, Michal" userId="S::mbrzus@uiowa.edu::dba46872-ba84-4be5-8839-78828e31737b" providerId="AD" clId="Web-{934464AD-1A6D-4F4B-8EE2-A932E5273972}" dt="2024-03-19T22:00:46.902" v="347" actId="20577"/>
        <pc:sldMkLst>
          <pc:docMk/>
          <pc:sldMk cId="2937600456" sldId="261"/>
        </pc:sldMkLst>
        <pc:spChg chg="mod">
          <ac:chgData name="Brzus, Michal" userId="S::mbrzus@uiowa.edu::dba46872-ba84-4be5-8839-78828e31737b" providerId="AD" clId="Web-{934464AD-1A6D-4F4B-8EE2-A932E5273972}" dt="2024-03-19T21:58:47.039" v="154" actId="20577"/>
          <ac:spMkLst>
            <pc:docMk/>
            <pc:sldMk cId="2937600456" sldId="261"/>
            <ac:spMk id="2" creationId="{9D5AC2A7-5870-977F-2EC6-02B1A988D489}"/>
          </ac:spMkLst>
        </pc:spChg>
        <pc:spChg chg="mod">
          <ac:chgData name="Brzus, Michal" userId="S::mbrzus@uiowa.edu::dba46872-ba84-4be5-8839-78828e31737b" providerId="AD" clId="Web-{934464AD-1A6D-4F4B-8EE2-A932E5273972}" dt="2024-03-19T22:00:46.902" v="347" actId="20577"/>
          <ac:spMkLst>
            <pc:docMk/>
            <pc:sldMk cId="2937600456" sldId="261"/>
            <ac:spMk id="3" creationId="{23817276-5379-A50B-4599-8239A8AD228A}"/>
          </ac:spMkLst>
        </pc:spChg>
      </pc:sldChg>
      <pc:sldChg chg="modSp">
        <pc:chgData name="Brzus, Michal" userId="S::mbrzus@uiowa.edu::dba46872-ba84-4be5-8839-78828e31737b" providerId="AD" clId="Web-{934464AD-1A6D-4F4B-8EE2-A932E5273972}" dt="2024-03-19T21:58:34.492" v="149" actId="20577"/>
        <pc:sldMkLst>
          <pc:docMk/>
          <pc:sldMk cId="1336364311" sldId="265"/>
        </pc:sldMkLst>
        <pc:spChg chg="mod">
          <ac:chgData name="Brzus, Michal" userId="S::mbrzus@uiowa.edu::dba46872-ba84-4be5-8839-78828e31737b" providerId="AD" clId="Web-{934464AD-1A6D-4F4B-8EE2-A932E5273972}" dt="2024-03-19T21:56:41.177" v="7" actId="20577"/>
          <ac:spMkLst>
            <pc:docMk/>
            <pc:sldMk cId="1336364311" sldId="265"/>
            <ac:spMk id="2" creationId="{39016C71-719F-56A8-9DA7-EB40AD7FA792}"/>
          </ac:spMkLst>
        </pc:spChg>
        <pc:spChg chg="mod">
          <ac:chgData name="Brzus, Michal" userId="S::mbrzus@uiowa.edu::dba46872-ba84-4be5-8839-78828e31737b" providerId="AD" clId="Web-{934464AD-1A6D-4F4B-8EE2-A932E5273972}" dt="2024-03-19T21:58:34.492" v="149" actId="20577"/>
          <ac:spMkLst>
            <pc:docMk/>
            <pc:sldMk cId="1336364311" sldId="265"/>
            <ac:spMk id="3" creationId="{F66A5CC5-4408-D75C-7E1F-64196DAC03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F17D10-D1D8-4123-BAE2-C6014E47B623}" type="datetimeFigureOut">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47584-93A0-4876-84EC-3EF80432807A}" type="slidenum">
              <a:t>‹#›</a:t>
            </a:fld>
            <a:endParaRPr lang="en-US"/>
          </a:p>
        </p:txBody>
      </p:sp>
    </p:spTree>
    <p:extLst>
      <p:ext uri="{BB962C8B-B14F-4D97-AF65-F5344CB8AC3E}">
        <p14:creationId xmlns:p14="http://schemas.microsoft.com/office/powerpoint/2010/main" val="175018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 use </a:t>
            </a:r>
            <a:r>
              <a:rPr lang="en-US" err="1">
                <a:ea typeface="Calibri"/>
                <a:cs typeface="Calibri"/>
              </a:rPr>
              <a:t>github</a:t>
            </a:r>
            <a:r>
              <a:rPr lang="en-US">
                <a:ea typeface="Calibri"/>
                <a:cs typeface="Calibri"/>
              </a:rPr>
              <a:t> to document our coding standards to be followed by the development team. We have specified naming conventions for issues, branches, PRs, commits that make it easy to read and review these different items. We use templates for issues and PRs to expedite creation and homogenize items for easier review. We list development tools and versions to ensure that there are no differences between development devices. Inline documentation is mandatory as robust comments make understanding and modifying code much easier. We spend more time reading code than writing!</a:t>
            </a:r>
          </a:p>
        </p:txBody>
      </p:sp>
      <p:sp>
        <p:nvSpPr>
          <p:cNvPr id="4" name="Slide Number Placeholder 3"/>
          <p:cNvSpPr>
            <a:spLocks noGrp="1"/>
          </p:cNvSpPr>
          <p:nvPr>
            <p:ph type="sldNum" sz="quarter" idx="5"/>
          </p:nvPr>
        </p:nvSpPr>
        <p:spPr/>
        <p:txBody>
          <a:bodyPr/>
          <a:lstStyle/>
          <a:p>
            <a:fld id="{3F547584-93A0-4876-84EC-3EF80432807A}" type="slidenum">
              <a:t>9</a:t>
            </a:fld>
            <a:endParaRPr lang="en-US"/>
          </a:p>
        </p:txBody>
      </p:sp>
    </p:spTree>
    <p:extLst>
      <p:ext uri="{BB962C8B-B14F-4D97-AF65-F5344CB8AC3E}">
        <p14:creationId xmlns:p14="http://schemas.microsoft.com/office/powerpoint/2010/main" val="1719499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5423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8253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4405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5843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4507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1072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6441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3507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35982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1088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0805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4/22/2024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78948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2">
                <a:lumMod val="60000"/>
                <a:lumOff val="40000"/>
              </a:schemeClr>
            </a:solidFill>
            <a:ln>
              <a:noFill/>
            </a:ln>
          </p:spPr>
          <p:txBody>
            <a:bodyPr/>
            <a:lstStyle/>
            <a:p>
              <a:endParaRPr lang="en-US"/>
            </a:p>
          </p:txBody>
        </p:sp>
        <p:sp>
          <p:nvSpPr>
            <p:cNvPr id="23" name="Oval 22">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2">
                <a:lumMod val="60000"/>
                <a:lumOff val="40000"/>
              </a:schemeClr>
            </a:solidFill>
            <a:ln>
              <a:noFill/>
            </a:ln>
          </p:spPr>
          <p:txBody>
            <a:bodyPr/>
            <a:lstStyle/>
            <a:p>
              <a:endParaRPr lang="en-US"/>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2"/>
            </a:solidFill>
            <a:ln>
              <a:noFill/>
            </a:ln>
          </p:spPr>
          <p:txBody>
            <a:bodyPr/>
            <a:lstStyle/>
            <a:p>
              <a:endParaRPr lang="en-US"/>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524000" y="2776538"/>
            <a:ext cx="9144000" cy="1381188"/>
          </a:xfrm>
        </p:spPr>
        <p:txBody>
          <a:bodyPr anchor="ctr">
            <a:normAutofit/>
          </a:bodyPr>
          <a:lstStyle/>
          <a:p>
            <a:r>
              <a:rPr lang="en-US" sz="4000">
                <a:solidFill>
                  <a:schemeClr val="bg2"/>
                </a:solidFill>
              </a:rPr>
              <a:t>002_Image_Pro</a:t>
            </a:r>
          </a:p>
        </p:txBody>
      </p:sp>
      <p:sp>
        <p:nvSpPr>
          <p:cNvPr id="3" name="Subtitle 2"/>
          <p:cNvSpPr>
            <a:spLocks noGrp="1"/>
          </p:cNvSpPr>
          <p:nvPr>
            <p:ph type="subTitle" idx="1"/>
          </p:nvPr>
        </p:nvSpPr>
        <p:spPr>
          <a:xfrm>
            <a:off x="1524000" y="4495800"/>
            <a:ext cx="9144000" cy="762000"/>
          </a:xfrm>
        </p:spPr>
        <p:txBody>
          <a:bodyPr vert="horz" lIns="91440" tIns="45720" rIns="91440" bIns="45720" rtlCol="0">
            <a:normAutofit/>
          </a:bodyPr>
          <a:lstStyle/>
          <a:p>
            <a:r>
              <a:rPr lang="en-US" sz="1800"/>
              <a:t>Zach, Audrey, Michal, Ivan</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4858F4-B4E4-CEEA-E40D-F06BEDDB4DCC}"/>
              </a:ext>
            </a:extLst>
          </p:cNvPr>
          <p:cNvSpPr>
            <a:spLocks noGrp="1"/>
          </p:cNvSpPr>
          <p:nvPr>
            <p:ph type="title"/>
          </p:nvPr>
        </p:nvSpPr>
        <p:spPr>
          <a:xfrm>
            <a:off x="686834" y="591344"/>
            <a:ext cx="3200400" cy="5585619"/>
          </a:xfrm>
        </p:spPr>
        <p:txBody>
          <a:bodyPr>
            <a:normAutofit/>
          </a:bodyPr>
          <a:lstStyle/>
          <a:p>
            <a:r>
              <a:rPr lang="en-US">
                <a:solidFill>
                  <a:srgbClr val="FFFFFF"/>
                </a:solidFill>
              </a:rPr>
              <a:t>Planning</a:t>
            </a:r>
            <a:br>
              <a:rPr lang="en-US">
                <a:solidFill>
                  <a:srgbClr val="FFFFFF"/>
                </a:solidFill>
              </a:rPr>
            </a:br>
            <a:endParaRPr lang="en-US">
              <a:solidFill>
                <a:srgbClr val="FFFFFF"/>
              </a:solidFill>
            </a:endParaRPr>
          </a:p>
        </p:txBody>
      </p:sp>
      <p:sp>
        <p:nvSpPr>
          <p:cNvPr id="39" name="Content Placeholder 2">
            <a:extLst>
              <a:ext uri="{FF2B5EF4-FFF2-40B4-BE49-F238E27FC236}">
                <a16:creationId xmlns:a16="http://schemas.microsoft.com/office/drawing/2014/main" id="{CECC9FE4-F511-BC2B-9977-8FEC527141CF}"/>
              </a:ext>
            </a:extLst>
          </p:cNvPr>
          <p:cNvSpPr>
            <a:spLocks noGrp="1"/>
          </p:cNvSpPr>
          <p:nvPr>
            <p:ph idx="1"/>
          </p:nvPr>
        </p:nvSpPr>
        <p:spPr>
          <a:xfrm>
            <a:off x="4447308" y="591344"/>
            <a:ext cx="6906491" cy="5585619"/>
          </a:xfrm>
        </p:spPr>
        <p:txBody>
          <a:bodyPr vert="horz" lIns="91440" tIns="45720" rIns="91440" bIns="45720" rtlCol="0" anchor="ctr">
            <a:normAutofit fontScale="92500"/>
          </a:bodyPr>
          <a:lstStyle/>
          <a:p>
            <a:r>
              <a:rPr lang="en-US" sz="2600"/>
              <a:t>User stories that capture key functionality are created in advance</a:t>
            </a:r>
          </a:p>
          <a:p>
            <a:r>
              <a:rPr lang="en-US" sz="2600"/>
              <a:t>More detailed Feature Request issues are created that describe technical components to be added</a:t>
            </a:r>
          </a:p>
          <a:p>
            <a:r>
              <a:rPr lang="en-US" sz="2600"/>
              <a:t>Issues are labeled and estimated appropriately</a:t>
            </a:r>
          </a:p>
          <a:p>
            <a:r>
              <a:rPr lang="en-US" sz="2600"/>
              <a:t>During sprint planning meeting, issues are assigned to developer and milestone if needed and moved to </a:t>
            </a:r>
            <a:r>
              <a:rPr lang="en-US" sz="2600" err="1"/>
              <a:t>Github</a:t>
            </a:r>
            <a:r>
              <a:rPr lang="en-US" sz="2600"/>
              <a:t> Projects to be tracked</a:t>
            </a:r>
          </a:p>
          <a:p>
            <a:r>
              <a:rPr lang="en-US" sz="2600"/>
              <a:t>Diagrams are created and tracked on wiki prior to development</a:t>
            </a:r>
          </a:p>
          <a:p>
            <a:r>
              <a:rPr lang="en-US" sz="2600"/>
              <a:t>Consistent team meetings to ensure we are on track and reallocate development resources</a:t>
            </a:r>
          </a:p>
        </p:txBody>
      </p:sp>
    </p:spTree>
    <p:extLst>
      <p:ext uri="{BB962C8B-B14F-4D97-AF65-F5344CB8AC3E}">
        <p14:creationId xmlns:p14="http://schemas.microsoft.com/office/powerpoint/2010/main" val="277011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B2E2-645E-268D-94A4-008971AC5B4C}"/>
              </a:ext>
            </a:extLst>
          </p:cNvPr>
          <p:cNvSpPr>
            <a:spLocks noGrp="1"/>
          </p:cNvSpPr>
          <p:nvPr>
            <p:ph type="title"/>
          </p:nvPr>
        </p:nvSpPr>
        <p:spPr>
          <a:xfrm>
            <a:off x="1051560" y="4495466"/>
            <a:ext cx="3611880" cy="1536192"/>
          </a:xfrm>
        </p:spPr>
        <p:txBody>
          <a:bodyPr>
            <a:normAutofit/>
          </a:bodyPr>
          <a:lstStyle/>
          <a:p>
            <a:r>
              <a:rPr lang="en-US" sz="3200"/>
              <a:t>Tracking</a:t>
            </a:r>
            <a:br>
              <a:rPr lang="en-US" sz="3200"/>
            </a:br>
            <a:endParaRPr lang="en-US" sz="3200"/>
          </a:p>
        </p:txBody>
      </p:sp>
      <p:sp>
        <p:nvSpPr>
          <p:cNvPr id="3" name="Content Placeholder 2">
            <a:extLst>
              <a:ext uri="{FF2B5EF4-FFF2-40B4-BE49-F238E27FC236}">
                <a16:creationId xmlns:a16="http://schemas.microsoft.com/office/drawing/2014/main" id="{168137C5-FE7E-DC40-7C0C-3F9A076BD771}"/>
              </a:ext>
            </a:extLst>
          </p:cNvPr>
          <p:cNvSpPr>
            <a:spLocks noGrp="1"/>
          </p:cNvSpPr>
          <p:nvPr>
            <p:ph idx="1"/>
          </p:nvPr>
        </p:nvSpPr>
        <p:spPr>
          <a:xfrm>
            <a:off x="5295826" y="4495466"/>
            <a:ext cx="6061022" cy="1925298"/>
          </a:xfrm>
        </p:spPr>
        <p:txBody>
          <a:bodyPr vert="horz" lIns="91440" tIns="45720" rIns="91440" bIns="45720" rtlCol="0" anchor="ctr">
            <a:normAutofit/>
          </a:bodyPr>
          <a:lstStyle/>
          <a:p>
            <a:r>
              <a:rPr lang="en-US" sz="2400" err="1"/>
              <a:t>Github</a:t>
            </a:r>
            <a:r>
              <a:rPr lang="en-US" sz="2400"/>
              <a:t> Projects used to track progress of each sprint</a:t>
            </a:r>
          </a:p>
          <a:p>
            <a:endParaRPr lang="en-US" sz="1800"/>
          </a:p>
        </p:txBody>
      </p:sp>
      <p:pic>
        <p:nvPicPr>
          <p:cNvPr id="7" name="Picture 6" descr="A screenshot of a computer&#10;&#10;Description automatically generated">
            <a:extLst>
              <a:ext uri="{FF2B5EF4-FFF2-40B4-BE49-F238E27FC236}">
                <a16:creationId xmlns:a16="http://schemas.microsoft.com/office/drawing/2014/main" id="{97781F7D-C7E0-0694-83CD-029609915468}"/>
              </a:ext>
            </a:extLst>
          </p:cNvPr>
          <p:cNvPicPr>
            <a:picLocks noChangeAspect="1"/>
          </p:cNvPicPr>
          <p:nvPr/>
        </p:nvPicPr>
        <p:blipFill>
          <a:blip r:embed="rId2"/>
          <a:stretch>
            <a:fillRect/>
          </a:stretch>
        </p:blipFill>
        <p:spPr>
          <a:xfrm>
            <a:off x="0" y="130513"/>
            <a:ext cx="12237720" cy="3968073"/>
          </a:xfrm>
          <a:prstGeom prst="rect">
            <a:avLst/>
          </a:prstGeom>
        </p:spPr>
      </p:pic>
    </p:spTree>
    <p:extLst>
      <p:ext uri="{BB962C8B-B14F-4D97-AF65-F5344CB8AC3E}">
        <p14:creationId xmlns:p14="http://schemas.microsoft.com/office/powerpoint/2010/main" val="3603336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9E3D5F-6D3A-563C-14BA-AAEF89E10368}"/>
              </a:ext>
            </a:extLst>
          </p:cNvPr>
          <p:cNvSpPr>
            <a:spLocks noGrp="1"/>
          </p:cNvSpPr>
          <p:nvPr>
            <p:ph type="title"/>
          </p:nvPr>
        </p:nvSpPr>
        <p:spPr>
          <a:xfrm>
            <a:off x="686834" y="1153572"/>
            <a:ext cx="3200400" cy="4461163"/>
          </a:xfrm>
        </p:spPr>
        <p:txBody>
          <a:bodyPr>
            <a:normAutofit/>
          </a:bodyPr>
          <a:lstStyle/>
          <a:p>
            <a:r>
              <a:rPr lang="en-US">
                <a:solidFill>
                  <a:srgbClr val="FFFFFF"/>
                </a:solidFill>
              </a:rPr>
              <a:t>Testing</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B6B7C0-0123-8A86-D7AC-AA86687DB82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t>TDD and unit testing/coverage through jest and </a:t>
            </a:r>
            <a:r>
              <a:rPr lang="en-US" err="1"/>
              <a:t>pytest</a:t>
            </a:r>
            <a:endParaRPr lang="en-US"/>
          </a:p>
          <a:p>
            <a:r>
              <a:rPr lang="en-US"/>
              <a:t>Integration testing through jest, </a:t>
            </a:r>
            <a:r>
              <a:rPr lang="en-US" err="1"/>
              <a:t>pytest</a:t>
            </a:r>
            <a:r>
              <a:rPr lang="en-US"/>
              <a:t>, and cypress</a:t>
            </a:r>
          </a:p>
          <a:p>
            <a:r>
              <a:rPr lang="en-US"/>
              <a:t>Acceptance testing and manual testing done by product owners, documented on wiki</a:t>
            </a:r>
          </a:p>
          <a:p>
            <a:r>
              <a:rPr lang="en-US" err="1"/>
              <a:t>Github</a:t>
            </a:r>
            <a:r>
              <a:rPr lang="en-US"/>
              <a:t> Actions workflows run all tests on each branch and PR</a:t>
            </a:r>
          </a:p>
          <a:p>
            <a:endParaRPr lang="en-US"/>
          </a:p>
          <a:p>
            <a:r>
              <a:rPr lang="en-US" b="1"/>
              <a:t>For sprint 6 we are planning on getting our frontend coverage above 80%</a:t>
            </a:r>
          </a:p>
        </p:txBody>
      </p:sp>
    </p:spTree>
    <p:extLst>
      <p:ext uri="{BB962C8B-B14F-4D97-AF65-F5344CB8AC3E}">
        <p14:creationId xmlns:p14="http://schemas.microsoft.com/office/powerpoint/2010/main" val="285289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Shape 15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0A552-6301-C9D9-E0A0-B6CCB51345D6}"/>
              </a:ext>
            </a:extLst>
          </p:cNvPr>
          <p:cNvSpPr>
            <a:spLocks noGrp="1"/>
          </p:cNvSpPr>
          <p:nvPr>
            <p:ph type="title"/>
          </p:nvPr>
        </p:nvSpPr>
        <p:spPr>
          <a:xfrm>
            <a:off x="686834" y="1153572"/>
            <a:ext cx="3200400" cy="4461163"/>
          </a:xfrm>
        </p:spPr>
        <p:txBody>
          <a:bodyPr>
            <a:normAutofit/>
          </a:bodyPr>
          <a:lstStyle/>
          <a:p>
            <a:r>
              <a:rPr lang="en-US">
                <a:solidFill>
                  <a:srgbClr val="FFFFFF"/>
                </a:solidFill>
              </a:rPr>
              <a:t>Source Code Management</a:t>
            </a:r>
            <a:endParaRPr lang="en-US"/>
          </a:p>
        </p:txBody>
      </p:sp>
      <p:sp>
        <p:nvSpPr>
          <p:cNvPr id="147" name="Content Placeholder 146">
            <a:extLst>
              <a:ext uri="{FF2B5EF4-FFF2-40B4-BE49-F238E27FC236}">
                <a16:creationId xmlns:a16="http://schemas.microsoft.com/office/drawing/2014/main" id="{3FA632DA-78C7-27D4-EA55-F4584329B874}"/>
              </a:ext>
            </a:extLst>
          </p:cNvPr>
          <p:cNvSpPr>
            <a:spLocks noGrp="1"/>
          </p:cNvSpPr>
          <p:nvPr>
            <p:ph idx="1"/>
          </p:nvPr>
        </p:nvSpPr>
        <p:spPr>
          <a:xfrm>
            <a:off x="4447308" y="591344"/>
            <a:ext cx="6906491" cy="5666683"/>
          </a:xfrm>
        </p:spPr>
        <p:txBody>
          <a:bodyPr vert="horz" lIns="91440" tIns="45720" rIns="91440" bIns="45720" rtlCol="0" anchor="ctr">
            <a:normAutofit/>
          </a:bodyPr>
          <a:lstStyle/>
          <a:p>
            <a:pPr>
              <a:lnSpc>
                <a:spcPct val="150000"/>
              </a:lnSpc>
            </a:pPr>
            <a:r>
              <a:rPr lang="en-US"/>
              <a:t>Main branch protection rules</a:t>
            </a:r>
          </a:p>
          <a:p>
            <a:pPr marL="914400" lvl="1">
              <a:lnSpc>
                <a:spcPct val="150000"/>
              </a:lnSpc>
              <a:spcBef>
                <a:spcPts val="0"/>
              </a:spcBef>
              <a:buFont typeface="Courier New" panose="020B0604020202020204" pitchFamily="34" charset="0"/>
              <a:buChar char="o"/>
            </a:pPr>
            <a:r>
              <a:rPr lang="en-US">
                <a:latin typeface="Aptos"/>
                <a:cs typeface="Arial"/>
              </a:rPr>
              <a:t>Linear History</a:t>
            </a:r>
          </a:p>
          <a:p>
            <a:pPr marL="914400" lvl="1">
              <a:lnSpc>
                <a:spcPct val="150000"/>
              </a:lnSpc>
              <a:spcBef>
                <a:spcPts val="0"/>
              </a:spcBef>
              <a:buFont typeface="Courier New" panose="020B0604020202020204" pitchFamily="34" charset="0"/>
              <a:buChar char="o"/>
            </a:pPr>
            <a:r>
              <a:rPr lang="en-US">
                <a:latin typeface="Aptos"/>
                <a:cs typeface="Arial"/>
              </a:rPr>
              <a:t>PR before merge</a:t>
            </a:r>
          </a:p>
          <a:p>
            <a:pPr marL="914400" lvl="1">
              <a:lnSpc>
                <a:spcPct val="150000"/>
              </a:lnSpc>
              <a:spcBef>
                <a:spcPts val="0"/>
              </a:spcBef>
              <a:buFont typeface="Courier New" panose="020B0604020202020204" pitchFamily="34" charset="0"/>
              <a:buChar char="o"/>
            </a:pPr>
            <a:r>
              <a:rPr lang="en-US">
                <a:latin typeface="Aptos"/>
                <a:cs typeface="Arial"/>
              </a:rPr>
              <a:t>Status Checks</a:t>
            </a:r>
          </a:p>
          <a:p>
            <a:pPr marL="914400" lvl="1">
              <a:lnSpc>
                <a:spcPct val="150000"/>
              </a:lnSpc>
              <a:spcBef>
                <a:spcPts val="0"/>
              </a:spcBef>
              <a:buFont typeface="Courier New" panose="020B0604020202020204" pitchFamily="34" charset="0"/>
              <a:buChar char="o"/>
            </a:pPr>
            <a:r>
              <a:rPr lang="en-US">
                <a:latin typeface="Aptos"/>
                <a:cs typeface="Arial"/>
              </a:rPr>
              <a:t>No force pushes</a:t>
            </a:r>
            <a:endParaRPr lang="en-US">
              <a:latin typeface="Aptos"/>
            </a:endParaRPr>
          </a:p>
          <a:p>
            <a:pPr>
              <a:lnSpc>
                <a:spcPct val="150000"/>
              </a:lnSpc>
            </a:pPr>
            <a:r>
              <a:rPr lang="en-US"/>
              <a:t>Pre-commit hook</a:t>
            </a:r>
          </a:p>
          <a:p>
            <a:pPr lvl="1">
              <a:lnSpc>
                <a:spcPct val="150000"/>
              </a:lnSpc>
              <a:buFont typeface="Courier New" panose="020B0604020202020204" pitchFamily="34" charset="0"/>
              <a:buChar char="o"/>
            </a:pPr>
            <a:r>
              <a:rPr lang="en-US">
                <a:ea typeface="+mn-lt"/>
                <a:cs typeface="+mn-lt"/>
              </a:rPr>
              <a:t>Detects errors and allows for fixing before committing</a:t>
            </a:r>
            <a:endParaRPr lang="en-US"/>
          </a:p>
          <a:p>
            <a:pPr lvl="1">
              <a:lnSpc>
                <a:spcPct val="150000"/>
              </a:lnSpc>
              <a:buFont typeface="Courier New" panose="020B0604020202020204" pitchFamily="34" charset="0"/>
              <a:buChar char="o"/>
            </a:pPr>
            <a:r>
              <a:rPr lang="en-US"/>
              <a:t>Proactive instead of reactive</a:t>
            </a:r>
          </a:p>
          <a:p>
            <a:pPr lvl="1">
              <a:lnSpc>
                <a:spcPct val="150000"/>
              </a:lnSpc>
              <a:buFont typeface="Courier New" panose="020B0604020202020204" pitchFamily="34" charset="0"/>
              <a:buChar char="o"/>
            </a:pPr>
            <a:endParaRPr lang="en-US"/>
          </a:p>
        </p:txBody>
      </p:sp>
    </p:spTree>
    <p:extLst>
      <p:ext uri="{BB962C8B-B14F-4D97-AF65-F5344CB8AC3E}">
        <p14:creationId xmlns:p14="http://schemas.microsoft.com/office/powerpoint/2010/main" val="263624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D33C16-A2B3-9F5C-6C6E-794E15DB3A1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Questions and Comments?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683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62DE-C92E-74F8-160A-98CDA5D17659}"/>
              </a:ext>
            </a:extLst>
          </p:cNvPr>
          <p:cNvSpPr>
            <a:spLocks noGrp="1"/>
          </p:cNvSpPr>
          <p:nvPr>
            <p:ph type="title"/>
          </p:nvPr>
        </p:nvSpPr>
        <p:spPr/>
        <p:txBody>
          <a:bodyPr/>
          <a:lstStyle/>
          <a:p>
            <a:r>
              <a:rPr lang="en-US"/>
              <a:t>Overview and Accomplishments</a:t>
            </a:r>
          </a:p>
        </p:txBody>
      </p:sp>
      <p:sp>
        <p:nvSpPr>
          <p:cNvPr id="3" name="Content Placeholder 2">
            <a:extLst>
              <a:ext uri="{FF2B5EF4-FFF2-40B4-BE49-F238E27FC236}">
                <a16:creationId xmlns:a16="http://schemas.microsoft.com/office/drawing/2014/main" id="{9F659555-A916-4118-7CB6-33EBC7C0A6EA}"/>
              </a:ext>
            </a:extLst>
          </p:cNvPr>
          <p:cNvSpPr>
            <a:spLocks noGrp="1"/>
          </p:cNvSpPr>
          <p:nvPr>
            <p:ph idx="1"/>
          </p:nvPr>
        </p:nvSpPr>
        <p:spPr/>
        <p:txBody>
          <a:bodyPr vert="horz" lIns="91440" tIns="45720" rIns="91440" bIns="45720" rtlCol="0" anchor="t">
            <a:normAutofit/>
          </a:bodyPr>
          <a:lstStyle/>
          <a:p>
            <a:r>
              <a:rPr lang="en-US"/>
              <a:t>Maintained and extended an existing application to fit our needs</a:t>
            </a:r>
          </a:p>
          <a:p>
            <a:r>
              <a:rPr lang="en-US"/>
              <a:t>Enhanced our Docker skills</a:t>
            </a:r>
          </a:p>
          <a:p>
            <a:r>
              <a:rPr lang="en-US"/>
              <a:t>Learned two completely new deployment strategies</a:t>
            </a:r>
          </a:p>
          <a:p>
            <a:pPr lvl="1">
              <a:buFont typeface="Courier New" panose="020B0604020202020204" pitchFamily="34" charset="0"/>
              <a:buChar char="o"/>
            </a:pPr>
            <a:r>
              <a:rPr lang="en-US"/>
              <a:t>AWS (EKS)</a:t>
            </a:r>
          </a:p>
          <a:p>
            <a:pPr lvl="1">
              <a:buFont typeface="Courier New" panose="020B0604020202020204" pitchFamily="34" charset="0"/>
              <a:buChar char="o"/>
            </a:pPr>
            <a:r>
              <a:rPr lang="en-US"/>
              <a:t>Kubernetes/</a:t>
            </a:r>
            <a:r>
              <a:rPr lang="en-US" err="1"/>
              <a:t>Minikube</a:t>
            </a:r>
            <a:endParaRPr lang="en-US"/>
          </a:p>
          <a:p>
            <a:pPr lvl="1">
              <a:buFont typeface="Courier New" panose="020B0604020202020204" pitchFamily="34" charset="0"/>
              <a:buChar char="o"/>
            </a:pPr>
            <a:endParaRPr lang="en-US"/>
          </a:p>
          <a:p>
            <a:r>
              <a:rPr lang="en-US"/>
              <a:t>Able to identify areas of improvement and turn into actions</a:t>
            </a:r>
          </a:p>
          <a:p>
            <a:r>
              <a:rPr lang="en-US"/>
              <a:t>Whole team willing to be flexible, learn new processes, and help out where needed</a:t>
            </a:r>
          </a:p>
          <a:p>
            <a:pPr marL="0" indent="0">
              <a:buNone/>
            </a:pPr>
            <a:endParaRPr lang="en-US"/>
          </a:p>
          <a:p>
            <a:endParaRPr lang="en-US"/>
          </a:p>
        </p:txBody>
      </p:sp>
    </p:spTree>
    <p:extLst>
      <p:ext uri="{BB962C8B-B14F-4D97-AF65-F5344CB8AC3E}">
        <p14:creationId xmlns:p14="http://schemas.microsoft.com/office/powerpoint/2010/main" val="278454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C327D-DD43-68B3-4E4A-B5F2222CDA4E}"/>
              </a:ext>
            </a:extLst>
          </p:cNvPr>
          <p:cNvSpPr>
            <a:spLocks noGrp="1"/>
          </p:cNvSpPr>
          <p:nvPr>
            <p:ph type="title"/>
          </p:nvPr>
        </p:nvSpPr>
        <p:spPr>
          <a:xfrm>
            <a:off x="243840" y="-635"/>
            <a:ext cx="10515600" cy="1325563"/>
          </a:xfrm>
        </p:spPr>
        <p:txBody>
          <a:bodyPr/>
          <a:lstStyle/>
          <a:p>
            <a:r>
              <a:rPr lang="en-US"/>
              <a:t>Skill Showcase</a:t>
            </a:r>
          </a:p>
        </p:txBody>
      </p:sp>
      <p:sp>
        <p:nvSpPr>
          <p:cNvPr id="3" name="Content Placeholder 2">
            <a:extLst>
              <a:ext uri="{FF2B5EF4-FFF2-40B4-BE49-F238E27FC236}">
                <a16:creationId xmlns:a16="http://schemas.microsoft.com/office/drawing/2014/main" id="{01C8AFA5-4422-5897-9F84-3A34D724DA66}"/>
              </a:ext>
            </a:extLst>
          </p:cNvPr>
          <p:cNvSpPr>
            <a:spLocks noGrp="1"/>
          </p:cNvSpPr>
          <p:nvPr>
            <p:ph idx="1"/>
          </p:nvPr>
        </p:nvSpPr>
        <p:spPr>
          <a:xfrm>
            <a:off x="243840" y="1124585"/>
            <a:ext cx="11597640" cy="5052378"/>
          </a:xfrm>
        </p:spPr>
        <p:txBody>
          <a:bodyPr vert="horz" lIns="91440" tIns="45720" rIns="91440" bIns="45720" rtlCol="0" anchor="t">
            <a:noAutofit/>
          </a:bodyPr>
          <a:lstStyle/>
          <a:p>
            <a:pPr marL="0" indent="0">
              <a:buNone/>
            </a:pPr>
            <a:r>
              <a:rPr lang="en-US" sz="2200"/>
              <a:t>Zach</a:t>
            </a:r>
          </a:p>
          <a:p>
            <a:pPr marL="0" indent="0">
              <a:buNone/>
            </a:pPr>
            <a:r>
              <a:rPr lang="en-US" sz="2200"/>
              <a:t> - Analyzing, documenting, and training of backend and database operations</a:t>
            </a:r>
          </a:p>
          <a:p>
            <a:pPr marL="0" indent="0">
              <a:buNone/>
            </a:pPr>
            <a:r>
              <a:rPr lang="en-US" sz="2200"/>
              <a:t> - Flexible and assist development on a wide range of areas (Docker, AWS, Kube)</a:t>
            </a:r>
          </a:p>
          <a:p>
            <a:pPr marL="0" indent="0">
              <a:buNone/>
            </a:pPr>
            <a:r>
              <a:rPr lang="en-US" sz="2200"/>
              <a:t>Audrey</a:t>
            </a:r>
          </a:p>
          <a:p>
            <a:pPr marL="0" indent="0">
              <a:buNone/>
            </a:pPr>
            <a:r>
              <a:rPr lang="en-US" sz="2200"/>
              <a:t> - Organization and documentation of meetings</a:t>
            </a:r>
          </a:p>
          <a:p>
            <a:pPr marL="0" indent="0">
              <a:buNone/>
            </a:pPr>
            <a:r>
              <a:rPr lang="en-US" sz="2200"/>
              <a:t> - Go-to member for frontend, database redesign, dev experience with Docker, Kube, AWS</a:t>
            </a:r>
          </a:p>
          <a:p>
            <a:pPr marL="0" indent="0">
              <a:buNone/>
            </a:pPr>
            <a:r>
              <a:rPr lang="en-US" sz="2200"/>
              <a:t>Ivan</a:t>
            </a:r>
          </a:p>
          <a:p>
            <a:pPr marL="0" indent="0">
              <a:buNone/>
            </a:pPr>
            <a:r>
              <a:rPr lang="en-US" sz="2200"/>
              <a:t> -  Medical Imaging Domain and Docker expert</a:t>
            </a:r>
          </a:p>
          <a:p>
            <a:pPr marL="0" indent="0">
              <a:buNone/>
            </a:pPr>
            <a:r>
              <a:rPr lang="en-US" sz="2200"/>
              <a:t> -  Project Manager / Customer liaison</a:t>
            </a:r>
          </a:p>
          <a:p>
            <a:pPr marL="0" indent="0">
              <a:buNone/>
            </a:pPr>
            <a:r>
              <a:rPr lang="en-US" sz="2200"/>
              <a:t>Michal</a:t>
            </a:r>
          </a:p>
          <a:p>
            <a:pPr marL="0" indent="0">
              <a:buNone/>
            </a:pPr>
            <a:r>
              <a:rPr lang="en-US" sz="2200"/>
              <a:t> - Deep Learning expert</a:t>
            </a:r>
          </a:p>
          <a:p>
            <a:pPr marL="0" indent="0">
              <a:buNone/>
            </a:pPr>
            <a:r>
              <a:rPr lang="en-US" sz="2200"/>
              <a:t> - Kubernetes Lead</a:t>
            </a:r>
          </a:p>
          <a:p>
            <a:pPr marL="0" indent="0">
              <a:buNone/>
            </a:pPr>
            <a:r>
              <a:rPr lang="en-US" sz="2000"/>
              <a:t> </a:t>
            </a:r>
          </a:p>
        </p:txBody>
      </p:sp>
    </p:spTree>
    <p:extLst>
      <p:ext uri="{BB962C8B-B14F-4D97-AF65-F5344CB8AC3E}">
        <p14:creationId xmlns:p14="http://schemas.microsoft.com/office/powerpoint/2010/main" val="398076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82D601-013B-480B-4337-7D9BCD30CDC6}"/>
              </a:ext>
            </a:extLst>
          </p:cNvPr>
          <p:cNvSpPr>
            <a:spLocks noGrp="1"/>
          </p:cNvSpPr>
          <p:nvPr>
            <p:ph type="title"/>
          </p:nvPr>
        </p:nvSpPr>
        <p:spPr>
          <a:xfrm>
            <a:off x="1171074" y="1396686"/>
            <a:ext cx="3240506" cy="4064628"/>
          </a:xfrm>
        </p:spPr>
        <p:txBody>
          <a:bodyPr>
            <a:normAutofit/>
          </a:bodyPr>
          <a:lstStyle/>
          <a:p>
            <a:r>
              <a:rPr lang="en-US" sz="3700">
                <a:solidFill>
                  <a:srgbClr val="FFFFFF"/>
                </a:solidFill>
              </a:rPr>
              <a:t>Communication</a:t>
            </a:r>
          </a:p>
        </p:txBody>
      </p:sp>
      <p:sp>
        <p:nvSpPr>
          <p:cNvPr id="3" name="Content Placeholder 2">
            <a:extLst>
              <a:ext uri="{FF2B5EF4-FFF2-40B4-BE49-F238E27FC236}">
                <a16:creationId xmlns:a16="http://schemas.microsoft.com/office/drawing/2014/main" id="{9180B4BC-C36C-901E-80E5-5F24F5EADE78}"/>
              </a:ext>
            </a:extLst>
          </p:cNvPr>
          <p:cNvSpPr>
            <a:spLocks noGrp="1"/>
          </p:cNvSpPr>
          <p:nvPr>
            <p:ph idx="1"/>
          </p:nvPr>
        </p:nvSpPr>
        <p:spPr>
          <a:xfrm>
            <a:off x="5540387" y="1712480"/>
            <a:ext cx="5536397" cy="3996565"/>
          </a:xfrm>
        </p:spPr>
        <p:txBody>
          <a:bodyPr vert="horz" lIns="91440" tIns="45720" rIns="91440" bIns="45720" rtlCol="0" anchor="t">
            <a:normAutofit/>
          </a:bodyPr>
          <a:lstStyle/>
          <a:p>
            <a:r>
              <a:rPr lang="en-US" sz="2600"/>
              <a:t>SCRUM Meetings </a:t>
            </a:r>
          </a:p>
          <a:p>
            <a:pPr lvl="1">
              <a:buFont typeface="Courier New" panose="020B0604020202020204" pitchFamily="34" charset="0"/>
              <a:buChar char="o"/>
            </a:pPr>
            <a:r>
              <a:rPr lang="en-US" sz="2600"/>
              <a:t>3 times per week </a:t>
            </a:r>
          </a:p>
          <a:p>
            <a:r>
              <a:rPr lang="en-US" sz="2600"/>
              <a:t>Working Meetings </a:t>
            </a:r>
          </a:p>
          <a:p>
            <a:pPr lvl="1">
              <a:buFont typeface="Courier New" panose="020B0604020202020204" pitchFamily="34" charset="0"/>
              <a:buChar char="o"/>
            </a:pPr>
            <a:r>
              <a:rPr lang="en-US" sz="2200"/>
              <a:t>Scheduled as necessary with agendas</a:t>
            </a:r>
          </a:p>
          <a:p>
            <a:r>
              <a:rPr lang="en-US" sz="2600"/>
              <a:t>IPM Meetings</a:t>
            </a:r>
          </a:p>
          <a:p>
            <a:r>
              <a:rPr lang="en-US" sz="2600"/>
              <a:t>Retrospectives</a:t>
            </a:r>
            <a:br>
              <a:rPr lang="en-US" sz="2600"/>
            </a:br>
            <a:endParaRPr lang="en-US" sz="2600"/>
          </a:p>
          <a:p>
            <a:endParaRPr lang="en-US" sz="2600"/>
          </a:p>
        </p:txBody>
      </p:sp>
      <p:sp>
        <p:nvSpPr>
          <p:cNvPr id="6" name="Content Placeholder 2">
            <a:extLst>
              <a:ext uri="{FF2B5EF4-FFF2-40B4-BE49-F238E27FC236}">
                <a16:creationId xmlns:a16="http://schemas.microsoft.com/office/drawing/2014/main" id="{8043E06F-7ABF-AEFF-FCE4-87A37C7BB73E}"/>
              </a:ext>
            </a:extLst>
          </p:cNvPr>
          <p:cNvSpPr txBox="1">
            <a:spLocks/>
          </p:cNvSpPr>
          <p:nvPr/>
        </p:nvSpPr>
        <p:spPr>
          <a:xfrm>
            <a:off x="5540387" y="3937520"/>
            <a:ext cx="5536397" cy="222872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sz="2200"/>
            </a:br>
            <a:endParaRPr lang="en-US" sz="2200"/>
          </a:p>
          <a:p>
            <a:endParaRPr lang="en-US" sz="2600"/>
          </a:p>
        </p:txBody>
      </p:sp>
    </p:spTree>
    <p:extLst>
      <p:ext uri="{BB962C8B-B14F-4D97-AF65-F5344CB8AC3E}">
        <p14:creationId xmlns:p14="http://schemas.microsoft.com/office/powerpoint/2010/main" val="118220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c 2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686C51-7296-95BE-E447-0DB28520844A}"/>
              </a:ext>
            </a:extLst>
          </p:cNvPr>
          <p:cNvSpPr>
            <a:spLocks noGrp="1"/>
          </p:cNvSpPr>
          <p:nvPr>
            <p:ph type="title"/>
          </p:nvPr>
        </p:nvSpPr>
        <p:spPr>
          <a:xfrm>
            <a:off x="7784858" y="1578044"/>
            <a:ext cx="3515292" cy="3700621"/>
          </a:xfrm>
        </p:spPr>
        <p:txBody>
          <a:bodyPr vert="horz" lIns="91440" tIns="45720" rIns="91440" bIns="45720" rtlCol="0" anchor="b">
            <a:normAutofit fontScale="90000"/>
          </a:bodyPr>
          <a:lstStyle/>
          <a:p>
            <a:pPr algn="ctr"/>
            <a:r>
              <a:rPr lang="en-US" sz="6000" kern="1200">
                <a:solidFill>
                  <a:srgbClr val="FFFFFF"/>
                </a:solidFill>
                <a:latin typeface="+mj-lt"/>
                <a:ea typeface="+mj-ea"/>
                <a:cs typeface="+mj-cs"/>
              </a:rPr>
              <a:t>Extensive Usage of Teams</a:t>
            </a:r>
            <a:r>
              <a:rPr lang="en-US" sz="6000">
                <a:solidFill>
                  <a:srgbClr val="FFFFFF"/>
                </a:solidFill>
              </a:rPr>
              <a:t> in Sprints 4 and 5</a:t>
            </a:r>
            <a:endParaRPr lang="en-US" sz="6000" kern="1200">
              <a:solidFill>
                <a:srgbClr val="FFFFFF"/>
              </a:solidFill>
              <a:latin typeface="+mj-lt"/>
              <a:ea typeface="+mj-ea"/>
              <a:cs typeface="+mj-cs"/>
            </a:endParaRPr>
          </a:p>
        </p:txBody>
      </p:sp>
      <p:sp>
        <p:nvSpPr>
          <p:cNvPr id="30" name="Oval 29">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5EC0F25-CEF9-BF48-78D6-237C84E5D74A}"/>
              </a:ext>
            </a:extLst>
          </p:cNvPr>
          <p:cNvPicPr>
            <a:picLocks noChangeAspect="1"/>
          </p:cNvPicPr>
          <p:nvPr/>
        </p:nvPicPr>
        <p:blipFill>
          <a:blip r:embed="rId2"/>
          <a:stretch>
            <a:fillRect/>
          </a:stretch>
        </p:blipFill>
        <p:spPr>
          <a:xfrm>
            <a:off x="0" y="1034894"/>
            <a:ext cx="7559040" cy="4788212"/>
          </a:xfrm>
          <a:prstGeom prst="rect">
            <a:avLst/>
          </a:prstGeom>
        </p:spPr>
      </p:pic>
    </p:spTree>
    <p:extLst>
      <p:ext uri="{BB962C8B-B14F-4D97-AF65-F5344CB8AC3E}">
        <p14:creationId xmlns:p14="http://schemas.microsoft.com/office/powerpoint/2010/main" val="259098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E63309-EC5A-FA4B-E800-12D1934F8843}"/>
              </a:ext>
            </a:extLst>
          </p:cNvPr>
          <p:cNvSpPr>
            <a:spLocks noGrp="1"/>
          </p:cNvSpPr>
          <p:nvPr>
            <p:ph type="title"/>
          </p:nvPr>
        </p:nvSpPr>
        <p:spPr>
          <a:xfrm>
            <a:off x="1171074" y="1396686"/>
            <a:ext cx="3240506" cy="4064628"/>
          </a:xfrm>
        </p:spPr>
        <p:txBody>
          <a:bodyPr>
            <a:normAutofit/>
          </a:bodyPr>
          <a:lstStyle/>
          <a:p>
            <a:r>
              <a:rPr lang="en-US" sz="4100">
                <a:solidFill>
                  <a:srgbClr val="FFFFFF"/>
                </a:solidFill>
              </a:rPr>
              <a:t>Retrospection</a:t>
            </a:r>
          </a:p>
        </p:txBody>
      </p:sp>
      <p:sp>
        <p:nvSpPr>
          <p:cNvPr id="3" name="Content Placeholder 2">
            <a:extLst>
              <a:ext uri="{FF2B5EF4-FFF2-40B4-BE49-F238E27FC236}">
                <a16:creationId xmlns:a16="http://schemas.microsoft.com/office/drawing/2014/main" id="{A7FD2962-935F-E79A-BD56-A5A7A3CD7DC4}"/>
              </a:ext>
            </a:extLst>
          </p:cNvPr>
          <p:cNvSpPr>
            <a:spLocks noGrp="1"/>
          </p:cNvSpPr>
          <p:nvPr>
            <p:ph idx="1"/>
          </p:nvPr>
        </p:nvSpPr>
        <p:spPr>
          <a:xfrm>
            <a:off x="5370153" y="1088288"/>
            <a:ext cx="6428099" cy="4681068"/>
          </a:xfrm>
        </p:spPr>
        <p:txBody>
          <a:bodyPr vert="horz" lIns="91440" tIns="45720" rIns="91440" bIns="45720" rtlCol="0" anchor="t">
            <a:noAutofit/>
          </a:bodyPr>
          <a:lstStyle/>
          <a:p>
            <a:pPr marL="0" indent="0">
              <a:buNone/>
            </a:pPr>
            <a:r>
              <a:rPr lang="en-US" sz="2400"/>
              <a:t>Things that worked...</a:t>
            </a:r>
          </a:p>
          <a:p>
            <a:pPr marL="342900" indent="-342900"/>
            <a:r>
              <a:rPr lang="en-US" sz="2400" i="1">
                <a:solidFill>
                  <a:srgbClr val="000000"/>
                </a:solidFill>
                <a:ea typeface="+mn-lt"/>
                <a:cs typeface="+mn-lt"/>
              </a:rPr>
              <a:t>Extended sprint </a:t>
            </a:r>
            <a:endParaRPr lang="en-US" sz="2400" i="1">
              <a:solidFill>
                <a:srgbClr val="000000"/>
              </a:solidFill>
            </a:endParaRPr>
          </a:p>
          <a:p>
            <a:pPr marL="342900" indent="-342900"/>
            <a:r>
              <a:rPr lang="en-US" sz="2400" i="1">
                <a:solidFill>
                  <a:srgbClr val="000000"/>
                </a:solidFill>
                <a:ea typeface="+mn-lt"/>
                <a:cs typeface="+mn-lt"/>
              </a:rPr>
              <a:t>Pair programming</a:t>
            </a:r>
            <a:endParaRPr lang="en-US" sz="2400" i="1">
              <a:solidFill>
                <a:srgbClr val="000000"/>
              </a:solidFill>
            </a:endParaRPr>
          </a:p>
          <a:p>
            <a:pPr marL="0" indent="0">
              <a:buNone/>
            </a:pPr>
            <a:r>
              <a:rPr lang="en-US" sz="2400"/>
              <a:t>Things that could be improved...</a:t>
            </a:r>
            <a:endParaRPr lang="en-US" sz="2400" i="1">
              <a:ea typeface="+mn-lt"/>
              <a:cs typeface="+mn-lt"/>
            </a:endParaRPr>
          </a:p>
          <a:p>
            <a:pPr marL="342900" indent="-342900"/>
            <a:r>
              <a:rPr lang="en-US" sz="2400" i="1">
                <a:solidFill>
                  <a:srgbClr val="000000"/>
                </a:solidFill>
                <a:ea typeface="+mn-lt"/>
                <a:cs typeface="+mn-lt"/>
              </a:rPr>
              <a:t>Documentation of what we tried vs didn't try development would go a lot faster</a:t>
            </a:r>
            <a:endParaRPr lang="en-US" sz="2400" i="1">
              <a:solidFill>
                <a:srgbClr val="000000"/>
              </a:solidFill>
            </a:endParaRPr>
          </a:p>
          <a:p>
            <a:pPr marL="342900" indent="-342900"/>
            <a:r>
              <a:rPr lang="en-US" sz="2400" i="1"/>
              <a:t>User manual</a:t>
            </a:r>
          </a:p>
          <a:p>
            <a:pPr marL="342900" indent="-342900"/>
            <a:r>
              <a:rPr lang="en-US" sz="2400" i="1"/>
              <a:t>Smaller issue creation</a:t>
            </a:r>
          </a:p>
          <a:p>
            <a:pPr marL="0" indent="0">
              <a:buNone/>
            </a:pPr>
            <a:r>
              <a:rPr lang="en-US" sz="2400"/>
              <a:t>Plans for improvement...</a:t>
            </a:r>
          </a:p>
          <a:p>
            <a:pPr marL="342900" indent="-342900"/>
            <a:r>
              <a:rPr lang="en-US" sz="2400" i="1"/>
              <a:t>New wiki pages for our manual</a:t>
            </a:r>
          </a:p>
          <a:p>
            <a:pPr marL="342900" indent="-342900"/>
            <a:r>
              <a:rPr lang="en-US" sz="2400" i="1"/>
              <a:t>Communicate in teams</a:t>
            </a:r>
          </a:p>
          <a:p>
            <a:pPr marL="342900" indent="-342900"/>
            <a:endParaRPr lang="en-US" sz="2200"/>
          </a:p>
        </p:txBody>
      </p:sp>
    </p:spTree>
    <p:extLst>
      <p:ext uri="{BB962C8B-B14F-4D97-AF65-F5344CB8AC3E}">
        <p14:creationId xmlns:p14="http://schemas.microsoft.com/office/powerpoint/2010/main" val="159188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C0CB-EC8C-0DAA-5181-78AB496C4E02}"/>
              </a:ext>
            </a:extLst>
          </p:cNvPr>
          <p:cNvSpPr>
            <a:spLocks noGrp="1"/>
          </p:cNvSpPr>
          <p:nvPr>
            <p:ph type="title"/>
          </p:nvPr>
        </p:nvSpPr>
        <p:spPr/>
        <p:txBody>
          <a:bodyPr/>
          <a:lstStyle/>
          <a:p>
            <a:r>
              <a:rPr lang="en-US">
                <a:ea typeface="+mj-lt"/>
                <a:cs typeface="+mj-lt"/>
              </a:rPr>
              <a:t>Burndowns – Sprint 4</a:t>
            </a:r>
          </a:p>
          <a:p>
            <a:endParaRPr lang="en-US"/>
          </a:p>
        </p:txBody>
      </p:sp>
      <p:pic>
        <p:nvPicPr>
          <p:cNvPr id="4" name="Content Placeholder 3" descr="A graph with numbers and a line&#10;&#10;Description automatically generated">
            <a:extLst>
              <a:ext uri="{FF2B5EF4-FFF2-40B4-BE49-F238E27FC236}">
                <a16:creationId xmlns:a16="http://schemas.microsoft.com/office/drawing/2014/main" id="{ADFE95DC-5623-BCAE-5EBA-6AF61A7A5798}"/>
              </a:ext>
            </a:extLst>
          </p:cNvPr>
          <p:cNvPicPr>
            <a:picLocks noGrp="1" noChangeAspect="1"/>
          </p:cNvPicPr>
          <p:nvPr>
            <p:ph idx="1"/>
          </p:nvPr>
        </p:nvPicPr>
        <p:blipFill>
          <a:blip r:embed="rId2"/>
          <a:stretch>
            <a:fillRect/>
          </a:stretch>
        </p:blipFill>
        <p:spPr>
          <a:xfrm>
            <a:off x="1746956" y="1030028"/>
            <a:ext cx="9145001" cy="5890102"/>
          </a:xfrm>
        </p:spPr>
      </p:pic>
    </p:spTree>
    <p:extLst>
      <p:ext uri="{BB962C8B-B14F-4D97-AF65-F5344CB8AC3E}">
        <p14:creationId xmlns:p14="http://schemas.microsoft.com/office/powerpoint/2010/main" val="1748881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1034-22BA-FD29-C4CD-0767CF22CBA4}"/>
              </a:ext>
            </a:extLst>
          </p:cNvPr>
          <p:cNvSpPr>
            <a:spLocks noGrp="1"/>
          </p:cNvSpPr>
          <p:nvPr>
            <p:ph type="title"/>
          </p:nvPr>
        </p:nvSpPr>
        <p:spPr/>
        <p:txBody>
          <a:bodyPr/>
          <a:lstStyle/>
          <a:p>
            <a:r>
              <a:rPr lang="en-US">
                <a:ea typeface="+mj-lt"/>
                <a:cs typeface="+mj-lt"/>
              </a:rPr>
              <a:t>Burndowns – Sprint 5</a:t>
            </a:r>
          </a:p>
          <a:p>
            <a:endParaRPr lang="en-US"/>
          </a:p>
        </p:txBody>
      </p:sp>
      <p:pic>
        <p:nvPicPr>
          <p:cNvPr id="4" name="Content Placeholder 3" descr="A graph with numbers and a line&#10;&#10;Description automatically generated">
            <a:extLst>
              <a:ext uri="{FF2B5EF4-FFF2-40B4-BE49-F238E27FC236}">
                <a16:creationId xmlns:a16="http://schemas.microsoft.com/office/drawing/2014/main" id="{67CAE470-084F-F21E-EDC9-A09710081D52}"/>
              </a:ext>
            </a:extLst>
          </p:cNvPr>
          <p:cNvPicPr>
            <a:picLocks noGrp="1" noChangeAspect="1"/>
          </p:cNvPicPr>
          <p:nvPr>
            <p:ph idx="1"/>
          </p:nvPr>
        </p:nvPicPr>
        <p:blipFill rotWithShape="1">
          <a:blip r:embed="rId2"/>
          <a:srcRect r="-327" b="811"/>
          <a:stretch/>
        </p:blipFill>
        <p:spPr>
          <a:xfrm>
            <a:off x="1439334" y="1025966"/>
            <a:ext cx="9144000" cy="5532968"/>
          </a:xfrm>
        </p:spPr>
      </p:pic>
    </p:spTree>
    <p:extLst>
      <p:ext uri="{BB962C8B-B14F-4D97-AF65-F5344CB8AC3E}">
        <p14:creationId xmlns:p14="http://schemas.microsoft.com/office/powerpoint/2010/main" val="420988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CA226-80F9-CF72-B808-427512481749}"/>
              </a:ext>
            </a:extLst>
          </p:cNvPr>
          <p:cNvSpPr>
            <a:spLocks noGrp="1"/>
          </p:cNvSpPr>
          <p:nvPr>
            <p:ph type="title"/>
          </p:nvPr>
        </p:nvSpPr>
        <p:spPr>
          <a:xfrm>
            <a:off x="686834" y="1153572"/>
            <a:ext cx="3200400" cy="4461163"/>
          </a:xfrm>
        </p:spPr>
        <p:txBody>
          <a:bodyPr>
            <a:normAutofit/>
          </a:bodyPr>
          <a:lstStyle/>
          <a:p>
            <a:r>
              <a:rPr lang="en-US">
                <a:solidFill>
                  <a:srgbClr val="FFFFFF"/>
                </a:solidFill>
              </a:rPr>
              <a:t>Standards</a:t>
            </a:r>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D7C0DA4F-FB13-E5F0-A017-7B2FED97F6B3}"/>
              </a:ext>
            </a:extLst>
          </p:cNvPr>
          <p:cNvSpPr>
            <a:spLocks noGrp="1"/>
          </p:cNvSpPr>
          <p:nvPr>
            <p:ph idx="1"/>
          </p:nvPr>
        </p:nvSpPr>
        <p:spPr>
          <a:xfrm>
            <a:off x="4366245" y="591344"/>
            <a:ext cx="7595533" cy="5585619"/>
          </a:xfrm>
        </p:spPr>
        <p:txBody>
          <a:bodyPr vert="horz" lIns="91440" tIns="45720" rIns="91440" bIns="45720" rtlCol="0" anchor="ctr">
            <a:normAutofit/>
          </a:bodyPr>
          <a:lstStyle/>
          <a:p>
            <a:r>
              <a:rPr lang="en-US" sz="2600"/>
              <a:t>Naming conventions</a:t>
            </a:r>
          </a:p>
          <a:p>
            <a:pPr lvl="1">
              <a:buFont typeface="Courier New" panose="020B0604020202020204" pitchFamily="34" charset="0"/>
              <a:buChar char="o"/>
            </a:pPr>
            <a:r>
              <a:rPr lang="en-US" sz="2600"/>
              <a:t>Branches and PRs – prefixed with issue number </a:t>
            </a:r>
          </a:p>
          <a:p>
            <a:pPr lvl="1">
              <a:buFont typeface="Courier New" panose="020B0604020202020204" pitchFamily="34" charset="0"/>
              <a:buChar char="o"/>
            </a:pPr>
            <a:r>
              <a:rPr lang="en-US" sz="2600"/>
              <a:t>Commits – TYPE: message  </a:t>
            </a:r>
          </a:p>
          <a:p>
            <a:r>
              <a:rPr lang="en-US" sz="2600"/>
              <a:t>Templates for issues</a:t>
            </a:r>
          </a:p>
          <a:p>
            <a:pPr lvl="1">
              <a:buFont typeface="Courier New" panose="020B0604020202020204" pitchFamily="34" charset="0"/>
              <a:buChar char="o"/>
            </a:pPr>
            <a:r>
              <a:rPr lang="en-US" sz="2600"/>
              <a:t>User, Bug, Feature, Chore, Documentation</a:t>
            </a:r>
          </a:p>
          <a:p>
            <a:r>
              <a:rPr lang="en-US" sz="2600"/>
              <a:t>Tools and versions listed</a:t>
            </a:r>
          </a:p>
          <a:p>
            <a:pPr lvl="1">
              <a:buFont typeface="Courier New" panose="020B0604020202020204" pitchFamily="34" charset="0"/>
              <a:buChar char="o"/>
            </a:pPr>
            <a:r>
              <a:rPr lang="en-US" sz="2600"/>
              <a:t>easier debugging if we all use the same</a:t>
            </a:r>
          </a:p>
          <a:p>
            <a:r>
              <a:rPr lang="en-US" sz="2600"/>
              <a:t>Inline documentation</a:t>
            </a:r>
          </a:p>
          <a:p>
            <a:pPr lvl="1">
              <a:buFont typeface="Courier New" panose="020B0604020202020204" pitchFamily="34" charset="0"/>
              <a:buChar char="o"/>
            </a:pPr>
            <a:r>
              <a:rPr lang="en-US" sz="2600"/>
              <a:t>Docstrings</a:t>
            </a:r>
          </a:p>
          <a:p>
            <a:endParaRPr lang="en-US"/>
          </a:p>
        </p:txBody>
      </p:sp>
    </p:spTree>
    <p:extLst>
      <p:ext uri="{BB962C8B-B14F-4D97-AF65-F5344CB8AC3E}">
        <p14:creationId xmlns:p14="http://schemas.microsoft.com/office/powerpoint/2010/main" val="13374998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002_Image_Pro</vt:lpstr>
      <vt:lpstr>Overview and Accomplishments</vt:lpstr>
      <vt:lpstr>Skill Showcase</vt:lpstr>
      <vt:lpstr>Communication</vt:lpstr>
      <vt:lpstr>Extensive Usage of Teams in Sprints 4 and 5</vt:lpstr>
      <vt:lpstr>Retrospection</vt:lpstr>
      <vt:lpstr>Burndowns – Sprint 4 </vt:lpstr>
      <vt:lpstr>Burndowns – Sprint 5 </vt:lpstr>
      <vt:lpstr>Standards </vt:lpstr>
      <vt:lpstr>Planning </vt:lpstr>
      <vt:lpstr>Tracking </vt:lpstr>
      <vt:lpstr>Testing</vt:lpstr>
      <vt:lpstr>Source Code Management</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2024-03-19T20:54:29Z</dcterms:created>
  <dcterms:modified xsi:type="dcterms:W3CDTF">2024-04-22T16:17:52Z</dcterms:modified>
</cp:coreProperties>
</file>