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CE54D-F23D-DFA9-CEBF-D3B1128022EE}" v="363" dt="2024-02-18T22:05:11.869"/>
    <p1510:client id="{DAD2CC38-EE98-43B9-A6ED-AD58A12E18D3}" v="213" dt="2024-02-18T18:41:04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AD2CC38-EE98-43B9-A6ED-AD58A12E18D3}"/>
    <pc:docChg chg="addSld modSld">
      <pc:chgData name="" userId="" providerId="" clId="Web-{DAD2CC38-EE98-43B9-A6ED-AD58A12E18D3}" dt="2024-02-16T18:24:36.378" v="5"/>
      <pc:docMkLst>
        <pc:docMk/>
      </pc:docMkLst>
      <pc:sldChg chg="modSp">
        <pc:chgData name="" userId="" providerId="" clId="Web-{DAD2CC38-EE98-43B9-A6ED-AD58A12E18D3}" dt="2024-02-16T18:24:30.972" v="4" actId="20577"/>
        <pc:sldMkLst>
          <pc:docMk/>
          <pc:sldMk cId="109857222" sldId="256"/>
        </pc:sldMkLst>
        <pc:spChg chg="mod">
          <ac:chgData name="" userId="" providerId="" clId="Web-{DAD2CC38-EE98-43B9-A6ED-AD58A12E18D3}" dt="2024-02-16T18:24:28.550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DAD2CC38-EE98-43B9-A6ED-AD58A12E18D3}" dt="2024-02-16T18:24:30.972" v="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" userId="" providerId="" clId="Web-{DAD2CC38-EE98-43B9-A6ED-AD58A12E18D3}" dt="2024-02-16T18:24:36.378" v="5"/>
        <pc:sldMkLst>
          <pc:docMk/>
          <pc:sldMk cId="2408020261" sldId="257"/>
        </pc:sldMkLst>
      </pc:sldChg>
    </pc:docChg>
  </pc:docChgLst>
  <pc:docChgLst>
    <pc:chgData name="Morris, Zachary J" userId="S::zjmorris@uiowa.edu::f59b3886-b5c8-4df4-8bbb-f9d947868c93" providerId="AD" clId="Web-{374CE54D-F23D-DFA9-CEBF-D3B1128022EE}"/>
    <pc:docChg chg="addSld delSld modSld addMainMaster delMainMaster">
      <pc:chgData name="Morris, Zachary J" userId="S::zjmorris@uiowa.edu::f59b3886-b5c8-4df4-8bbb-f9d947868c93" providerId="AD" clId="Web-{374CE54D-F23D-DFA9-CEBF-D3B1128022EE}" dt="2024-02-18T22:05:32.385" v="605" actId="20577"/>
      <pc:docMkLst>
        <pc:docMk/>
      </pc:docMkLst>
      <pc:sldChg chg="addSp delSp modSp mod setBg modClrScheme delDesignElem chgLayout">
        <pc:chgData name="Morris, Zachary J" userId="S::zjmorris@uiowa.edu::f59b3886-b5c8-4df4-8bbb-f9d947868c93" providerId="AD" clId="Web-{374CE54D-F23D-DFA9-CEBF-D3B1128022EE}" dt="2024-02-18T22:04:24.649" v="562"/>
        <pc:sldMkLst>
          <pc:docMk/>
          <pc:sldMk cId="109857222" sldId="256"/>
        </pc:sldMkLst>
        <pc:spChg chg="mod ord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109857222" sldId="256"/>
            <ac:spMk id="9" creationId="{A3363022-C969-41E9-8EB2-E4C94908C1FA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109857222" sldId="256"/>
            <ac:spMk id="11" creationId="{8D1AD6B3-BE88-4CEB-BA17-790657CC4729}"/>
          </ac:spMkLst>
        </pc:spChg>
        <pc:grpChg chg="add del">
          <ac:chgData name="Morris, Zachary J" userId="S::zjmorris@uiowa.edu::f59b3886-b5c8-4df4-8bbb-f9d947868c93" providerId="AD" clId="Web-{374CE54D-F23D-DFA9-CEBF-D3B1128022EE}" dt="2024-02-18T22:04:24.649" v="562"/>
          <ac:grpSpMkLst>
            <pc:docMk/>
            <pc:sldMk cId="109857222" sldId="256"/>
            <ac:grpSpMk id="13" creationId="{89D1390B-7E13-4B4F-9CB2-391063412E54}"/>
          </ac:grpSpMkLst>
        </pc:grpChg>
        <pc:picChg chg="add mod">
          <ac:chgData name="Morris, Zachary J" userId="S::zjmorris@uiowa.edu::f59b3886-b5c8-4df4-8bbb-f9d947868c93" providerId="AD" clId="Web-{374CE54D-F23D-DFA9-CEBF-D3B1128022EE}" dt="2024-02-18T18:42:38.082" v="1"/>
          <ac:picMkLst>
            <pc:docMk/>
            <pc:sldMk cId="109857222" sldId="256"/>
            <ac:picMk id="4" creationId="{709E9D7C-2A2D-6D7A-35A2-225A7EAF7350}"/>
          </ac:picMkLst>
        </pc:picChg>
        <pc:picChg chg="add del mod">
          <ac:chgData name="Morris, Zachary J" userId="S::zjmorris@uiowa.edu::f59b3886-b5c8-4df4-8bbb-f9d947868c93" providerId="AD" clId="Web-{374CE54D-F23D-DFA9-CEBF-D3B1128022EE}" dt="2024-02-18T18:43:39.272" v="8"/>
          <ac:picMkLst>
            <pc:docMk/>
            <pc:sldMk cId="109857222" sldId="256"/>
            <ac:picMk id="5" creationId="{CCB85280-4BA5-9A6E-B26C-1EB2A94931C6}"/>
          </ac:picMkLst>
        </pc:picChg>
      </pc:sldChg>
      <pc:sldChg chg="addSp delSp modSp mod modClrScheme delDesignElem chgLayout">
        <pc:chgData name="Morris, Zachary J" userId="S::zjmorris@uiowa.edu::f59b3886-b5c8-4df4-8bbb-f9d947868c93" providerId="AD" clId="Web-{374CE54D-F23D-DFA9-CEBF-D3B1128022EE}" dt="2024-02-18T22:04:24.649" v="562"/>
        <pc:sldMkLst>
          <pc:docMk/>
          <pc:sldMk cId="2408020261" sldId="257"/>
        </pc:sldMkLst>
        <pc:spChg chg="mod ord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2408020261" sldId="257"/>
            <ac:spMk id="2" creationId="{747F31BB-073C-9218-12CE-E26C678FB6E8}"/>
          </ac:spMkLst>
        </pc:spChg>
        <pc:spChg chg="del">
          <ac:chgData name="Morris, Zachary J" userId="S::zjmorris@uiowa.edu::f59b3886-b5c8-4df4-8bbb-f9d947868c93" providerId="AD" clId="Web-{374CE54D-F23D-DFA9-CEBF-D3B1128022EE}" dt="2024-02-18T18:43:46.319" v="9"/>
          <ac:spMkLst>
            <pc:docMk/>
            <pc:sldMk cId="2408020261" sldId="257"/>
            <ac:spMk id="3" creationId="{D19ED24F-2147-D50B-4BE6-F46D654410EE}"/>
          </ac:spMkLst>
        </pc:spChg>
        <pc:spChg chg="del">
          <ac:chgData name="Morris, Zachary J" userId="S::zjmorris@uiowa.edu::f59b3886-b5c8-4df4-8bbb-f9d947868c93" providerId="AD" clId="Web-{374CE54D-F23D-DFA9-CEBF-D3B1128022EE}" dt="2024-02-18T18:43:46.319" v="9"/>
          <ac:spMkLst>
            <pc:docMk/>
            <pc:sldMk cId="2408020261" sldId="257"/>
            <ac:spMk id="8" creationId="{09588DA8-065E-4F6F-8EFD-43104AB2E0CF}"/>
          </ac:spMkLst>
        </pc:spChg>
        <pc:spChg chg="del">
          <ac:chgData name="Morris, Zachary J" userId="S::zjmorris@uiowa.edu::f59b3886-b5c8-4df4-8bbb-f9d947868c93" providerId="AD" clId="Web-{374CE54D-F23D-DFA9-CEBF-D3B1128022EE}" dt="2024-02-18T18:43:46.319" v="9"/>
          <ac:spMkLst>
            <pc:docMk/>
            <pc:sldMk cId="2408020261" sldId="257"/>
            <ac:spMk id="10" creationId="{C4285719-470E-454C-AF62-8323075F1F5B}"/>
          </ac:spMkLst>
        </pc:spChg>
        <pc:spChg chg="del">
          <ac:chgData name="Morris, Zachary J" userId="S::zjmorris@uiowa.edu::f59b3886-b5c8-4df4-8bbb-f9d947868c93" providerId="AD" clId="Web-{374CE54D-F23D-DFA9-CEBF-D3B1128022EE}" dt="2024-02-18T18:43:46.319" v="9"/>
          <ac:spMkLst>
            <pc:docMk/>
            <pc:sldMk cId="2408020261" sldId="257"/>
            <ac:spMk id="12" creationId="{CD9FE4EF-C4D8-49A0-B2FF-81D8DB7D8A24}"/>
          </ac:spMkLst>
        </pc:spChg>
        <pc:spChg chg="del">
          <ac:chgData name="Morris, Zachary J" userId="S::zjmorris@uiowa.edu::f59b3886-b5c8-4df4-8bbb-f9d947868c93" providerId="AD" clId="Web-{374CE54D-F23D-DFA9-CEBF-D3B1128022EE}" dt="2024-02-18T18:43:46.319" v="9"/>
          <ac:spMkLst>
            <pc:docMk/>
            <pc:sldMk cId="2408020261" sldId="257"/>
            <ac:spMk id="14" creationId="{4300840D-0A0B-4512-BACA-B439D5B9C57C}"/>
          </ac:spMkLst>
        </pc:spChg>
        <pc:spChg chg="del">
          <ac:chgData name="Morris, Zachary J" userId="S::zjmorris@uiowa.edu::f59b3886-b5c8-4df4-8bbb-f9d947868c93" providerId="AD" clId="Web-{374CE54D-F23D-DFA9-CEBF-D3B1128022EE}" dt="2024-02-18T18:43:46.319" v="9"/>
          <ac:spMkLst>
            <pc:docMk/>
            <pc:sldMk cId="2408020261" sldId="257"/>
            <ac:spMk id="16" creationId="{D2B78728-A580-49A7-84F9-6EF6F583ADE0}"/>
          </ac:spMkLst>
        </pc:spChg>
        <pc:spChg chg="del">
          <ac:chgData name="Morris, Zachary J" userId="S::zjmorris@uiowa.edu::f59b3886-b5c8-4df4-8bbb-f9d947868c93" providerId="AD" clId="Web-{374CE54D-F23D-DFA9-CEBF-D3B1128022EE}" dt="2024-02-18T18:43:46.319" v="9"/>
          <ac:spMkLst>
            <pc:docMk/>
            <pc:sldMk cId="2408020261" sldId="257"/>
            <ac:spMk id="18" creationId="{38FAA1A1-D861-433F-88FA-1E9D6FD31D11}"/>
          </ac:spMkLst>
        </pc:spChg>
        <pc:spChg chg="del">
          <ac:chgData name="Morris, Zachary J" userId="S::zjmorris@uiowa.edu::f59b3886-b5c8-4df4-8bbb-f9d947868c93" providerId="AD" clId="Web-{374CE54D-F23D-DFA9-CEBF-D3B1128022EE}" dt="2024-02-18T18:43:46.319" v="9"/>
          <ac:spMkLst>
            <pc:docMk/>
            <pc:sldMk cId="2408020261" sldId="257"/>
            <ac:spMk id="20" creationId="{8D71EDA1-87BF-4D5D-AB79-F346FD19278A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2408020261" sldId="257"/>
            <ac:spMk id="26" creationId="{56E9B3E6-E277-4D68-BA48-9CB43FFBD6E2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2408020261" sldId="257"/>
            <ac:spMk id="33" creationId="{D5B0017B-2ECA-49AF-B397-DC140825DF8D}"/>
          </ac:spMkLst>
        </pc:spChg>
        <pc:grpChg chg="add del">
          <ac:chgData name="Morris, Zachary J" userId="S::zjmorris@uiowa.edu::f59b3886-b5c8-4df4-8bbb-f9d947868c93" providerId="AD" clId="Web-{374CE54D-F23D-DFA9-CEBF-D3B1128022EE}" dt="2024-02-18T22:04:24.649" v="562"/>
          <ac:grpSpMkLst>
            <pc:docMk/>
            <pc:sldMk cId="2408020261" sldId="257"/>
            <ac:grpSpMk id="28" creationId="{AE1C45F0-260A-458C-96ED-C1F6D2151219}"/>
          </ac:grpSpMkLst>
        </pc:grpChg>
        <pc:graphicFrameChg chg="add mod ord">
          <ac:chgData name="Morris, Zachary J" userId="S::zjmorris@uiowa.edu::f59b3886-b5c8-4df4-8bbb-f9d947868c93" providerId="AD" clId="Web-{374CE54D-F23D-DFA9-CEBF-D3B1128022EE}" dt="2024-02-18T22:04:24.649" v="562"/>
          <ac:graphicFrameMkLst>
            <pc:docMk/>
            <pc:sldMk cId="2408020261" sldId="257"/>
            <ac:graphicFrameMk id="22" creationId="{FAEFC922-CC57-7751-B6C6-6055B02DE83E}"/>
          </ac:graphicFrameMkLst>
        </pc:graphicFrameChg>
        <pc:cxnChg chg="add del">
          <ac:chgData name="Morris, Zachary J" userId="S::zjmorris@uiowa.edu::f59b3886-b5c8-4df4-8bbb-f9d947868c93" providerId="AD" clId="Web-{374CE54D-F23D-DFA9-CEBF-D3B1128022EE}" dt="2024-02-18T22:04:24.649" v="562"/>
          <ac:cxnSpMkLst>
            <pc:docMk/>
            <pc:sldMk cId="2408020261" sldId="257"/>
            <ac:cxnSpMk id="35" creationId="{6CF1BAF6-AD41-4082-B212-8A1F9A2E8779}"/>
          </ac:cxnSpMkLst>
        </pc:cxnChg>
      </pc:sldChg>
      <pc:sldChg chg="addSp delSp modSp mod setBg modClrScheme delDesignElem chgLayout">
        <pc:chgData name="Morris, Zachary J" userId="S::zjmorris@uiowa.edu::f59b3886-b5c8-4df4-8bbb-f9d947868c93" providerId="AD" clId="Web-{374CE54D-F23D-DFA9-CEBF-D3B1128022EE}" dt="2024-02-18T22:04:24.649" v="562"/>
        <pc:sldMkLst>
          <pc:docMk/>
          <pc:sldMk cId="2467717139" sldId="258"/>
        </pc:sldMkLst>
        <pc:spChg chg="mod ord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2467717139" sldId="258"/>
            <ac:spMk id="2" creationId="{31AE0389-D033-0067-37AD-936EE64713C5}"/>
          </ac:spMkLst>
        </pc:spChg>
        <pc:spChg chg="del mod">
          <ac:chgData name="Morris, Zachary J" userId="S::zjmorris@uiowa.edu::f59b3886-b5c8-4df4-8bbb-f9d947868c93" providerId="AD" clId="Web-{374CE54D-F23D-DFA9-CEBF-D3B1128022EE}" dt="2024-02-18T19:04:31.976" v="161"/>
          <ac:spMkLst>
            <pc:docMk/>
            <pc:sldMk cId="2467717139" sldId="258"/>
            <ac:spMk id="3" creationId="{F8970E86-ED08-307F-61B7-149766FA02CF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2467717139" sldId="258"/>
            <ac:spMk id="9" creationId="{6753252F-4873-4F63-801D-CC719279A7D5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2467717139" sldId="258"/>
            <ac:spMk id="11" creationId="{047C8CCB-F95D-4249-92DD-651249D3535A}"/>
          </ac:spMkLst>
        </pc:spChg>
        <pc:picChg chg="add mod ord">
          <ac:chgData name="Morris, Zachary J" userId="S::zjmorris@uiowa.edu::f59b3886-b5c8-4df4-8bbb-f9d947868c93" providerId="AD" clId="Web-{374CE54D-F23D-DFA9-CEBF-D3B1128022EE}" dt="2024-02-18T22:04:24.649" v="562"/>
          <ac:picMkLst>
            <pc:docMk/>
            <pc:sldMk cId="2467717139" sldId="258"/>
            <ac:picMk id="4" creationId="{08709350-1AB4-A752-1C78-7E117423B91C}"/>
          </ac:picMkLst>
        </pc:picChg>
      </pc:sldChg>
      <pc:sldChg chg="addSp delSp modSp mod setBg modClrScheme delDesignElem chgLayout">
        <pc:chgData name="Morris, Zachary J" userId="S::zjmorris@uiowa.edu::f59b3886-b5c8-4df4-8bbb-f9d947868c93" providerId="AD" clId="Web-{374CE54D-F23D-DFA9-CEBF-D3B1128022EE}" dt="2024-02-18T22:04:24.649" v="562"/>
        <pc:sldMkLst>
          <pc:docMk/>
          <pc:sldMk cId="1592683991" sldId="259"/>
        </pc:sldMkLst>
        <pc:spChg chg="mod ord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1592683991" sldId="259"/>
            <ac:spMk id="2" creationId="{C2BCB6B7-6A87-4EF2-45B0-647A044E10B8}"/>
          </ac:spMkLst>
        </pc:spChg>
        <pc:spChg chg="del">
          <ac:chgData name="Morris, Zachary J" userId="S::zjmorris@uiowa.edu::f59b3886-b5c8-4df4-8bbb-f9d947868c93" providerId="AD" clId="Web-{374CE54D-F23D-DFA9-CEBF-D3B1128022EE}" dt="2024-02-18T19:43:50.497" v="266"/>
          <ac:spMkLst>
            <pc:docMk/>
            <pc:sldMk cId="1592683991" sldId="259"/>
            <ac:spMk id="3" creationId="{72695B9E-241B-D976-DD1B-27FF12506E4C}"/>
          </ac:spMkLst>
        </pc:spChg>
        <pc:spChg chg="add del">
          <ac:chgData name="Morris, Zachary J" userId="S::zjmorris@uiowa.edu::f59b3886-b5c8-4df4-8bbb-f9d947868c93" providerId="AD" clId="Web-{374CE54D-F23D-DFA9-CEBF-D3B1128022EE}" dt="2024-02-18T19:44:11.639" v="270"/>
          <ac:spMkLst>
            <pc:docMk/>
            <pc:sldMk cId="1592683991" sldId="259"/>
            <ac:spMk id="9" creationId="{BCED4D40-4B67-4331-AC48-79B82B4A47D8}"/>
          </ac:spMkLst>
        </pc:spChg>
        <pc:spChg chg="add del">
          <ac:chgData name="Morris, Zachary J" userId="S::zjmorris@uiowa.edu::f59b3886-b5c8-4df4-8bbb-f9d947868c93" providerId="AD" clId="Web-{374CE54D-F23D-DFA9-CEBF-D3B1128022EE}" dt="2024-02-18T19:44:11.639" v="270"/>
          <ac:spMkLst>
            <pc:docMk/>
            <pc:sldMk cId="1592683991" sldId="259"/>
            <ac:spMk id="11" creationId="{670CEDEF-4F34-412E-84EE-329C1E936AF5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1592683991" sldId="259"/>
            <ac:spMk id="13" creationId="{84A8DE83-DE75-4B41-9DB4-A7EC0B0DEC0B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1592683991" sldId="259"/>
            <ac:spMk id="14" creationId="{A8384FB5-9ADC-4DDC-881B-597D56F5B15D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1592683991" sldId="259"/>
            <ac:spMk id="15" creationId="{A7009A0A-BEF5-4EAC-AF15-E4F9F002E239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1592683991" sldId="259"/>
            <ac:spMk id="16" creationId="{1199E1B1-A8C0-4FE8-A5A8-1CB41D69F857}"/>
          </ac:spMkLst>
        </pc:spChg>
        <pc:picChg chg="add mod ord">
          <ac:chgData name="Morris, Zachary J" userId="S::zjmorris@uiowa.edu::f59b3886-b5c8-4df4-8bbb-f9d947868c93" providerId="AD" clId="Web-{374CE54D-F23D-DFA9-CEBF-D3B1128022EE}" dt="2024-02-18T22:04:24.649" v="562"/>
          <ac:picMkLst>
            <pc:docMk/>
            <pc:sldMk cId="1592683991" sldId="259"/>
            <ac:picMk id="4" creationId="{ACF28E9E-D9E2-0C93-10E7-24B47866AC4A}"/>
          </ac:picMkLst>
        </pc:picChg>
      </pc:sldChg>
      <pc:sldChg chg="addSp delSp modSp mod modClrScheme chgLayout">
        <pc:chgData name="Morris, Zachary J" userId="S::zjmorris@uiowa.edu::f59b3886-b5c8-4df4-8bbb-f9d947868c93" providerId="AD" clId="Web-{374CE54D-F23D-DFA9-CEBF-D3B1128022EE}" dt="2024-02-18T22:04:24.649" v="562"/>
        <pc:sldMkLst>
          <pc:docMk/>
          <pc:sldMk cId="3417962388" sldId="260"/>
        </pc:sldMkLst>
        <pc:spChg chg="mod ord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3417962388" sldId="260"/>
            <ac:spMk id="2" creationId="{AAB66EC8-97ED-70E6-B478-D743B135ED13}"/>
          </ac:spMkLst>
        </pc:spChg>
        <pc:spChg chg="del mod">
          <ac:chgData name="Morris, Zachary J" userId="S::zjmorris@uiowa.edu::f59b3886-b5c8-4df4-8bbb-f9d947868c93" providerId="AD" clId="Web-{374CE54D-F23D-DFA9-CEBF-D3B1128022EE}" dt="2024-02-18T19:00:45.158" v="101"/>
          <ac:spMkLst>
            <pc:docMk/>
            <pc:sldMk cId="3417962388" sldId="260"/>
            <ac:spMk id="3" creationId="{62AFA936-016D-8FB8-3BC8-E54BA4691A56}"/>
          </ac:spMkLst>
        </pc:spChg>
        <pc:graphicFrameChg chg="add mod ord modGraphic">
          <ac:chgData name="Morris, Zachary J" userId="S::zjmorris@uiowa.edu::f59b3886-b5c8-4df4-8bbb-f9d947868c93" providerId="AD" clId="Web-{374CE54D-F23D-DFA9-CEBF-D3B1128022EE}" dt="2024-02-18T22:04:24.649" v="562"/>
          <ac:graphicFrameMkLst>
            <pc:docMk/>
            <pc:sldMk cId="3417962388" sldId="260"/>
            <ac:graphicFrameMk id="5" creationId="{186E34FD-0161-046A-C31D-D45AAA8D7857}"/>
          </ac:graphicFrameMkLst>
        </pc:graphicFrameChg>
      </pc:sldChg>
      <pc:sldChg chg="addSp delSp modSp new mod setBg modClrScheme delDesignElem chgLayout">
        <pc:chgData name="Morris, Zachary J" userId="S::zjmorris@uiowa.edu::f59b3886-b5c8-4df4-8bbb-f9d947868c93" providerId="AD" clId="Web-{374CE54D-F23D-DFA9-CEBF-D3B1128022EE}" dt="2024-02-18T22:04:24.649" v="562"/>
        <pc:sldMkLst>
          <pc:docMk/>
          <pc:sldMk cId="4175825566" sldId="261"/>
        </pc:sldMkLst>
        <pc:spChg chg="mod ord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4175825566" sldId="261"/>
            <ac:spMk id="2" creationId="{D7A166A5-CBB5-ABA1-FF51-C07978E0A77F}"/>
          </ac:spMkLst>
        </pc:spChg>
        <pc:spChg chg="del">
          <ac:chgData name="Morris, Zachary J" userId="S::zjmorris@uiowa.edu::f59b3886-b5c8-4df4-8bbb-f9d947868c93" providerId="AD" clId="Web-{374CE54D-F23D-DFA9-CEBF-D3B1128022EE}" dt="2024-02-18T19:13:25.697" v="187"/>
          <ac:spMkLst>
            <pc:docMk/>
            <pc:sldMk cId="4175825566" sldId="261"/>
            <ac:spMk id="3" creationId="{ED094028-E442-4CD4-CA34-827EDF9C713B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4175825566" sldId="261"/>
            <ac:spMk id="9" creationId="{D4771268-CB57-404A-9271-370EB28F6090}"/>
          </ac:spMkLst>
        </pc:spChg>
        <pc:picChg chg="add mod ord">
          <ac:chgData name="Morris, Zachary J" userId="S::zjmorris@uiowa.edu::f59b3886-b5c8-4df4-8bbb-f9d947868c93" providerId="AD" clId="Web-{374CE54D-F23D-DFA9-CEBF-D3B1128022EE}" dt="2024-02-18T22:04:24.649" v="562"/>
          <ac:picMkLst>
            <pc:docMk/>
            <pc:sldMk cId="4175825566" sldId="261"/>
            <ac:picMk id="4" creationId="{9BF01548-FD3E-47D2-F963-37C282CD6DEB}"/>
          </ac:picMkLst>
        </pc:picChg>
      </pc:sldChg>
      <pc:sldChg chg="addSp delSp modSp new mod setBg modClrScheme delDesignElem chgLayout">
        <pc:chgData name="Morris, Zachary J" userId="S::zjmorris@uiowa.edu::f59b3886-b5c8-4df4-8bbb-f9d947868c93" providerId="AD" clId="Web-{374CE54D-F23D-DFA9-CEBF-D3B1128022EE}" dt="2024-02-18T22:04:24.649" v="562"/>
        <pc:sldMkLst>
          <pc:docMk/>
          <pc:sldMk cId="88534101" sldId="262"/>
        </pc:sldMkLst>
        <pc:spChg chg="mod ord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88534101" sldId="262"/>
            <ac:spMk id="2" creationId="{D6509D7A-6F72-6F88-5981-11088A0E2A20}"/>
          </ac:spMkLst>
        </pc:spChg>
        <pc:spChg chg="del">
          <ac:chgData name="Morris, Zachary J" userId="S::zjmorris@uiowa.edu::f59b3886-b5c8-4df4-8bbb-f9d947868c93" providerId="AD" clId="Web-{374CE54D-F23D-DFA9-CEBF-D3B1128022EE}" dt="2024-02-18T19:23:50.962" v="200"/>
          <ac:spMkLst>
            <pc:docMk/>
            <pc:sldMk cId="88534101" sldId="262"/>
            <ac:spMk id="3" creationId="{4B50443F-FB77-3DB7-E8B5-165A89C022E0}"/>
          </ac:spMkLst>
        </pc:spChg>
        <pc:spChg chg="add del mod">
          <ac:chgData name="Morris, Zachary J" userId="S::zjmorris@uiowa.edu::f59b3886-b5c8-4df4-8bbb-f9d947868c93" providerId="AD" clId="Web-{374CE54D-F23D-DFA9-CEBF-D3B1128022EE}" dt="2024-02-18T19:24:08.900" v="202"/>
          <ac:spMkLst>
            <pc:docMk/>
            <pc:sldMk cId="88534101" sldId="262"/>
            <ac:spMk id="6" creationId="{E20C9D1E-6856-F0B4-4F59-A39FA1498C2E}"/>
          </ac:spMkLst>
        </pc:spChg>
        <pc:spChg chg="add del mod">
          <ac:chgData name="Morris, Zachary J" userId="S::zjmorris@uiowa.edu::f59b3886-b5c8-4df4-8bbb-f9d947868c93" providerId="AD" clId="Web-{374CE54D-F23D-DFA9-CEBF-D3B1128022EE}" dt="2024-02-18T19:25:11.839" v="211"/>
          <ac:spMkLst>
            <pc:docMk/>
            <pc:sldMk cId="88534101" sldId="262"/>
            <ac:spMk id="9" creationId="{83FDFCD6-0166-C41D-A75E-2B9100492944}"/>
          </ac:spMkLst>
        </pc:spChg>
        <pc:spChg chg="add del mod">
          <ac:chgData name="Morris, Zachary J" userId="S::zjmorris@uiowa.edu::f59b3886-b5c8-4df4-8bbb-f9d947868c93" providerId="AD" clId="Web-{374CE54D-F23D-DFA9-CEBF-D3B1128022EE}" dt="2024-02-18T19:31:24.880" v="219"/>
          <ac:spMkLst>
            <pc:docMk/>
            <pc:sldMk cId="88534101" sldId="262"/>
            <ac:spMk id="11" creationId="{E1BF59F2-6A33-C8CE-03F1-2BC1FB515A30}"/>
          </ac:spMkLst>
        </pc:spChg>
        <pc:spChg chg="add del">
          <ac:chgData name="Morris, Zachary J" userId="S::zjmorris@uiowa.edu::f59b3886-b5c8-4df4-8bbb-f9d947868c93" providerId="AD" clId="Web-{374CE54D-F23D-DFA9-CEBF-D3B1128022EE}" dt="2024-02-18T19:31:45.615" v="221"/>
          <ac:spMkLst>
            <pc:docMk/>
            <pc:sldMk cId="88534101" sldId="262"/>
            <ac:spMk id="12" creationId="{E1BF59F2-6A33-C8CE-03F1-2BC1FB515A30}"/>
          </ac:spMkLst>
        </pc:spChg>
        <pc:spChg chg="add del">
          <ac:chgData name="Morris, Zachary J" userId="S::zjmorris@uiowa.edu::f59b3886-b5c8-4df4-8bbb-f9d947868c93" providerId="AD" clId="Web-{374CE54D-F23D-DFA9-CEBF-D3B1128022EE}" dt="2024-02-18T19:32:39.085" v="224"/>
          <ac:spMkLst>
            <pc:docMk/>
            <pc:sldMk cId="88534101" sldId="262"/>
            <ac:spMk id="18" creationId="{3B47FC9C-2ED3-4100-A4EF-E8CDFEE106C9}"/>
          </ac:spMkLst>
        </pc:spChg>
        <pc:spChg chg="add del">
          <ac:chgData name="Morris, Zachary J" userId="S::zjmorris@uiowa.edu::f59b3886-b5c8-4df4-8bbb-f9d947868c93" providerId="AD" clId="Web-{374CE54D-F23D-DFA9-CEBF-D3B1128022EE}" dt="2024-02-18T19:33:24.570" v="229"/>
          <ac:spMkLst>
            <pc:docMk/>
            <pc:sldMk cId="88534101" sldId="262"/>
            <ac:spMk id="20" creationId="{91E12CD6-A76F-439F-9C98-C0211D8FD814}"/>
          </ac:spMkLst>
        </pc:spChg>
        <pc:spChg chg="add del">
          <ac:chgData name="Morris, Zachary J" userId="S::zjmorris@uiowa.edu::f59b3886-b5c8-4df4-8bbb-f9d947868c93" providerId="AD" clId="Web-{374CE54D-F23D-DFA9-CEBF-D3B1128022EE}" dt="2024-02-18T19:33:24.570" v="229"/>
          <ac:spMkLst>
            <pc:docMk/>
            <pc:sldMk cId="88534101" sldId="262"/>
            <ac:spMk id="21" creationId="{ECEF6C2F-9906-4F89-9B4F-598E9F344B03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88534101" sldId="262"/>
            <ac:spMk id="26" creationId="{3B47FC9C-2ED3-4100-A4EF-E8CDFEE106C9}"/>
          </ac:spMkLst>
        </pc:spChg>
        <pc:picChg chg="add del mod ord">
          <ac:chgData name="Morris, Zachary J" userId="S::zjmorris@uiowa.edu::f59b3886-b5c8-4df4-8bbb-f9d947868c93" providerId="AD" clId="Web-{374CE54D-F23D-DFA9-CEBF-D3B1128022EE}" dt="2024-02-18T19:23:54.994" v="201"/>
          <ac:picMkLst>
            <pc:docMk/>
            <pc:sldMk cId="88534101" sldId="262"/>
            <ac:picMk id="4" creationId="{CD43D89F-D659-2A39-35CB-5660F9129B92}"/>
          </ac:picMkLst>
        </pc:picChg>
        <pc:picChg chg="add del mod ord">
          <ac:chgData name="Morris, Zachary J" userId="S::zjmorris@uiowa.edu::f59b3886-b5c8-4df4-8bbb-f9d947868c93" providerId="AD" clId="Web-{374CE54D-F23D-DFA9-CEBF-D3B1128022EE}" dt="2024-02-18T19:24:48.214" v="210"/>
          <ac:picMkLst>
            <pc:docMk/>
            <pc:sldMk cId="88534101" sldId="262"/>
            <ac:picMk id="7" creationId="{8D0E83E0-9F6F-CD68-B688-E817C6CAC5BC}"/>
          </ac:picMkLst>
        </pc:picChg>
        <pc:picChg chg="add mod ord">
          <ac:chgData name="Morris, Zachary J" userId="S::zjmorris@uiowa.edu::f59b3886-b5c8-4df4-8bbb-f9d947868c93" providerId="AD" clId="Web-{374CE54D-F23D-DFA9-CEBF-D3B1128022EE}" dt="2024-02-18T22:04:24.649" v="562"/>
          <ac:picMkLst>
            <pc:docMk/>
            <pc:sldMk cId="88534101" sldId="262"/>
            <ac:picMk id="10" creationId="{447D60D9-D53F-9552-39F9-51EB42AA19B8}"/>
          </ac:picMkLst>
        </pc:picChg>
        <pc:picChg chg="add mod">
          <ac:chgData name="Morris, Zachary J" userId="S::zjmorris@uiowa.edu::f59b3886-b5c8-4df4-8bbb-f9d947868c93" providerId="AD" clId="Web-{374CE54D-F23D-DFA9-CEBF-D3B1128022EE}" dt="2024-02-18T19:41:15.754" v="250" actId="1076"/>
          <ac:picMkLst>
            <pc:docMk/>
            <pc:sldMk cId="88534101" sldId="262"/>
            <ac:picMk id="13" creationId="{C07D10CC-1CCA-AFC4-196A-5BE2F0BF902F}"/>
          </ac:picMkLst>
        </pc:picChg>
      </pc:sldChg>
      <pc:sldChg chg="addSp delSp modSp new mod modClrScheme chgLayout">
        <pc:chgData name="Morris, Zachary J" userId="S::zjmorris@uiowa.edu::f59b3886-b5c8-4df4-8bbb-f9d947868c93" providerId="AD" clId="Web-{374CE54D-F23D-DFA9-CEBF-D3B1128022EE}" dt="2024-02-18T22:04:24.649" v="562"/>
        <pc:sldMkLst>
          <pc:docMk/>
          <pc:sldMk cId="79757299" sldId="263"/>
        </pc:sldMkLst>
        <pc:spChg chg="mod ord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79757299" sldId="263"/>
            <ac:spMk id="2" creationId="{884952DD-0D6F-2029-39E7-B37A80C96A15}"/>
          </ac:spMkLst>
        </pc:spChg>
        <pc:spChg chg="del mod">
          <ac:chgData name="Morris, Zachary J" userId="S::zjmorris@uiowa.edu::f59b3886-b5c8-4df4-8bbb-f9d947868c93" providerId="AD" clId="Web-{374CE54D-F23D-DFA9-CEBF-D3B1128022EE}" dt="2024-02-18T19:50:26.492" v="301"/>
          <ac:spMkLst>
            <pc:docMk/>
            <pc:sldMk cId="79757299" sldId="263"/>
            <ac:spMk id="3" creationId="{928CF930-F57D-0126-B645-B6D5DAFCD5E6}"/>
          </ac:spMkLst>
        </pc:spChg>
        <pc:picChg chg="add mod ord">
          <ac:chgData name="Morris, Zachary J" userId="S::zjmorris@uiowa.edu::f59b3886-b5c8-4df4-8bbb-f9d947868c93" providerId="AD" clId="Web-{374CE54D-F23D-DFA9-CEBF-D3B1128022EE}" dt="2024-02-18T22:04:24.649" v="562"/>
          <ac:picMkLst>
            <pc:docMk/>
            <pc:sldMk cId="79757299" sldId="263"/>
            <ac:picMk id="4" creationId="{7B2102A0-2CCF-5576-3403-BD9EC9E5CFE9}"/>
          </ac:picMkLst>
        </pc:picChg>
        <pc:picChg chg="add mod">
          <ac:chgData name="Morris, Zachary J" userId="S::zjmorris@uiowa.edu::f59b3886-b5c8-4df4-8bbb-f9d947868c93" providerId="AD" clId="Web-{374CE54D-F23D-DFA9-CEBF-D3B1128022EE}" dt="2024-02-18T19:54:24.997" v="321" actId="14100"/>
          <ac:picMkLst>
            <pc:docMk/>
            <pc:sldMk cId="79757299" sldId="263"/>
            <ac:picMk id="5" creationId="{A2B17E4C-20B8-5CE5-BA3E-7AF2AA89EC5F}"/>
          </ac:picMkLst>
        </pc:picChg>
      </pc:sldChg>
      <pc:sldChg chg="addSp delSp modSp new mod setBg modClrScheme delDesignElem chgLayout">
        <pc:chgData name="Morris, Zachary J" userId="S::zjmorris@uiowa.edu::f59b3886-b5c8-4df4-8bbb-f9d947868c93" providerId="AD" clId="Web-{374CE54D-F23D-DFA9-CEBF-D3B1128022EE}" dt="2024-02-18T22:04:24.649" v="562"/>
        <pc:sldMkLst>
          <pc:docMk/>
          <pc:sldMk cId="1351499458" sldId="264"/>
        </pc:sldMkLst>
        <pc:spChg chg="mod ord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1351499458" sldId="264"/>
            <ac:spMk id="2" creationId="{D0981027-BBCA-A6F8-4AB6-6FD23BFAA484}"/>
          </ac:spMkLst>
        </pc:spChg>
        <pc:spChg chg="del">
          <ac:chgData name="Morris, Zachary J" userId="S::zjmorris@uiowa.edu::f59b3886-b5c8-4df4-8bbb-f9d947868c93" providerId="AD" clId="Web-{374CE54D-F23D-DFA9-CEBF-D3B1128022EE}" dt="2024-02-18T19:56:19.938" v="333"/>
          <ac:spMkLst>
            <pc:docMk/>
            <pc:sldMk cId="1351499458" sldId="264"/>
            <ac:spMk id="3" creationId="{CDB2B6BA-3166-4AF4-6433-460AD47C65FA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1351499458" sldId="264"/>
            <ac:spMk id="11" creationId="{D12DDE76-C203-4047-9998-63900085B5E8}"/>
          </ac:spMkLst>
        </pc:spChg>
        <pc:picChg chg="add mod ord">
          <ac:chgData name="Morris, Zachary J" userId="S::zjmorris@uiowa.edu::f59b3886-b5c8-4df4-8bbb-f9d947868c93" providerId="AD" clId="Web-{374CE54D-F23D-DFA9-CEBF-D3B1128022EE}" dt="2024-02-18T22:04:24.649" v="562"/>
          <ac:picMkLst>
            <pc:docMk/>
            <pc:sldMk cId="1351499458" sldId="264"/>
            <ac:picMk id="4" creationId="{A1C8B373-6B2C-E677-7511-E2596E7E6192}"/>
          </ac:picMkLst>
        </pc:picChg>
        <pc:picChg chg="add mod">
          <ac:chgData name="Morris, Zachary J" userId="S::zjmorris@uiowa.edu::f59b3886-b5c8-4df4-8bbb-f9d947868c93" providerId="AD" clId="Web-{374CE54D-F23D-DFA9-CEBF-D3B1128022EE}" dt="2024-02-18T19:57:29.361" v="337"/>
          <ac:picMkLst>
            <pc:docMk/>
            <pc:sldMk cId="1351499458" sldId="264"/>
            <ac:picMk id="5" creationId="{F0AAEABA-605A-8866-CBF4-FB49BB3B1967}"/>
          </ac:picMkLst>
        </pc:picChg>
        <pc:picChg chg="add mod">
          <ac:chgData name="Morris, Zachary J" userId="S::zjmorris@uiowa.edu::f59b3886-b5c8-4df4-8bbb-f9d947868c93" providerId="AD" clId="Web-{374CE54D-F23D-DFA9-CEBF-D3B1128022EE}" dt="2024-02-18T19:57:29.361" v="337"/>
          <ac:picMkLst>
            <pc:docMk/>
            <pc:sldMk cId="1351499458" sldId="264"/>
            <ac:picMk id="6" creationId="{2EAAE5BF-1A78-9816-CF73-36EBB9013333}"/>
          </ac:picMkLst>
        </pc:picChg>
      </pc:sldChg>
      <pc:sldChg chg="addSp delSp modSp new mod setBg modClrScheme delDesignElem chgLayout">
        <pc:chgData name="Morris, Zachary J" userId="S::zjmorris@uiowa.edu::f59b3886-b5c8-4df4-8bbb-f9d947868c93" providerId="AD" clId="Web-{374CE54D-F23D-DFA9-CEBF-D3B1128022EE}" dt="2024-02-18T22:05:32.385" v="605" actId="20577"/>
        <pc:sldMkLst>
          <pc:docMk/>
          <pc:sldMk cId="479521847" sldId="265"/>
        </pc:sldMkLst>
        <pc:spChg chg="mod ord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479521847" sldId="265"/>
            <ac:spMk id="2" creationId="{A1372959-AD00-88EC-9FAE-A8F99FA62429}"/>
          </ac:spMkLst>
        </pc:spChg>
        <pc:spChg chg="del mod">
          <ac:chgData name="Morris, Zachary J" userId="S::zjmorris@uiowa.edu::f59b3886-b5c8-4df4-8bbb-f9d947868c93" providerId="AD" clId="Web-{374CE54D-F23D-DFA9-CEBF-D3B1128022EE}" dt="2024-02-18T19:58:30.441" v="378"/>
          <ac:spMkLst>
            <pc:docMk/>
            <pc:sldMk cId="479521847" sldId="265"/>
            <ac:spMk id="3" creationId="{EC0DE72F-80BA-FA32-9B2D-566F63B8B495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479521847" sldId="265"/>
            <ac:spMk id="9" creationId="{0C541B88-1AE9-40C3-AFD5-967787C1979F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479521847" sldId="265"/>
            <ac:spMk id="11" creationId="{E5F17139-31EE-46AC-B04F-DBBD852DD6CB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479521847" sldId="265"/>
            <ac:spMk id="17" creationId="{89D16701-DA76-4F72-BB63-E2C3FFBDFE0F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479521847" sldId="265"/>
            <ac:spMk id="19" creationId="{1CC28BE1-9DC6-43FE-9582-39F091098D77}"/>
          </ac:spMkLst>
        </pc:spChg>
        <pc:grpChg chg="add del">
          <ac:chgData name="Morris, Zachary J" userId="S::zjmorris@uiowa.edu::f59b3886-b5c8-4df4-8bbb-f9d947868c93" providerId="AD" clId="Web-{374CE54D-F23D-DFA9-CEBF-D3B1128022EE}" dt="2024-02-18T22:04:24.649" v="562"/>
          <ac:grpSpMkLst>
            <pc:docMk/>
            <pc:sldMk cId="479521847" sldId="265"/>
            <ac:grpSpMk id="13" creationId="{7CF625D3-71A3-4F30-A096-8EF334E959D0}"/>
          </ac:grpSpMkLst>
        </pc:grpChg>
        <pc:grpChg chg="add del">
          <ac:chgData name="Morris, Zachary J" userId="S::zjmorris@uiowa.edu::f59b3886-b5c8-4df4-8bbb-f9d947868c93" providerId="AD" clId="Web-{374CE54D-F23D-DFA9-CEBF-D3B1128022EE}" dt="2024-02-18T22:04:24.649" v="562"/>
          <ac:grpSpMkLst>
            <pc:docMk/>
            <pc:sldMk cId="479521847" sldId="265"/>
            <ac:grpSpMk id="21" creationId="{AF9AF3F3-CE0C-4125-BDD7-346487FA0B40}"/>
          </ac:grpSpMkLst>
        </pc:grpChg>
        <pc:graphicFrameChg chg="add mod ord modGraphic">
          <ac:chgData name="Morris, Zachary J" userId="S::zjmorris@uiowa.edu::f59b3886-b5c8-4df4-8bbb-f9d947868c93" providerId="AD" clId="Web-{374CE54D-F23D-DFA9-CEBF-D3B1128022EE}" dt="2024-02-18T22:05:32.385" v="605" actId="20577"/>
          <ac:graphicFrameMkLst>
            <pc:docMk/>
            <pc:sldMk cId="479521847" sldId="265"/>
            <ac:graphicFrameMk id="5" creationId="{291FCE13-F956-1D55-0512-2D3B04EF5B69}"/>
          </ac:graphicFrameMkLst>
        </pc:graphicFrameChg>
      </pc:sldChg>
      <pc:sldChg chg="new del">
        <pc:chgData name="Morris, Zachary J" userId="S::zjmorris@uiowa.edu::f59b3886-b5c8-4df4-8bbb-f9d947868c93" providerId="AD" clId="Web-{374CE54D-F23D-DFA9-CEBF-D3B1128022EE}" dt="2024-02-18T22:05:11.869" v="567"/>
        <pc:sldMkLst>
          <pc:docMk/>
          <pc:sldMk cId="350141606" sldId="266"/>
        </pc:sldMkLst>
      </pc:sldChg>
      <pc:sldChg chg="addSp delSp modSp new add del mod setBg modClrScheme setClrOvrMap delDesignElem chgLayout">
        <pc:chgData name="Morris, Zachary J" userId="S::zjmorris@uiowa.edu::f59b3886-b5c8-4df4-8bbb-f9d947868c93" providerId="AD" clId="Web-{374CE54D-F23D-DFA9-CEBF-D3B1128022EE}" dt="2024-02-18T22:04:32.055" v="563"/>
        <pc:sldMkLst>
          <pc:docMk/>
          <pc:sldMk cId="1933506292" sldId="266"/>
        </pc:sldMkLst>
        <pc:spChg chg="mod ord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1933506292" sldId="266"/>
            <ac:spMk id="2" creationId="{E7880EE7-2CC8-4762-AF57-13B5081FEF42}"/>
          </ac:spMkLst>
        </pc:spChg>
        <pc:spChg chg="mod ord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1933506292" sldId="266"/>
            <ac:spMk id="3" creationId="{224C635B-ED8C-92C9-E27E-C5F5B222F594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2:41.318" v="553"/>
          <ac:spMkLst>
            <pc:docMk/>
            <pc:sldMk cId="1933506292" sldId="266"/>
            <ac:spMk id="9" creationId="{71B2258F-86CA-4D4D-8270-BC05FCDEBFB3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3:02.475" v="555"/>
          <ac:spMkLst>
            <pc:docMk/>
            <pc:sldMk cId="1933506292" sldId="266"/>
            <ac:spMk id="11" creationId="{A6567EA8-C72D-4B9B-D23F-6B2E9F9C9F47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3:02.475" v="555"/>
          <ac:spMkLst>
            <pc:docMk/>
            <pc:sldMk cId="1933506292" sldId="266"/>
            <ac:spMk id="13" creationId="{FEFBFA78-9360-1E01-5448-6D5AE0A32601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3:02.475" v="555"/>
          <ac:spMkLst>
            <pc:docMk/>
            <pc:sldMk cId="1933506292" sldId="266"/>
            <ac:spMk id="14" creationId="{4D60F200-5EB0-B223-2439-C96C67F0FEE1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3:02.475" v="555"/>
          <ac:spMkLst>
            <pc:docMk/>
            <pc:sldMk cId="1933506292" sldId="266"/>
            <ac:spMk id="15" creationId="{1740453C-744F-DB3A-47EC-15EACE1DC117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3:02.475" v="555"/>
          <ac:spMkLst>
            <pc:docMk/>
            <pc:sldMk cId="1933506292" sldId="266"/>
            <ac:spMk id="17" creationId="{B6924B03-77BD-EAE3-2854-43363FF8E6BB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1933506292" sldId="266"/>
            <ac:spMk id="22" creationId="{4D60F200-5EB0-B223-2439-C96C67F0FEE1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1933506292" sldId="266"/>
            <ac:spMk id="24" creationId="{A6567EA8-C72D-4B9B-D23F-6B2E9F9C9F47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1933506292" sldId="266"/>
            <ac:spMk id="26" creationId="{FEFBFA78-9360-1E01-5448-6D5AE0A32601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1933506292" sldId="266"/>
            <ac:spMk id="28" creationId="{1740453C-744F-DB3A-47EC-15EACE1DC117}"/>
          </ac:spMkLst>
        </pc:spChg>
        <pc:spChg chg="add del">
          <ac:chgData name="Morris, Zachary J" userId="S::zjmorris@uiowa.edu::f59b3886-b5c8-4df4-8bbb-f9d947868c93" providerId="AD" clId="Web-{374CE54D-F23D-DFA9-CEBF-D3B1128022EE}" dt="2024-02-18T22:04:24.649" v="562"/>
          <ac:spMkLst>
            <pc:docMk/>
            <pc:sldMk cId="1933506292" sldId="266"/>
            <ac:spMk id="30" creationId="{B6924B03-77BD-EAE3-2854-43363FF8E6BB}"/>
          </ac:spMkLst>
        </pc:spChg>
        <pc:picChg chg="add del">
          <ac:chgData name="Morris, Zachary J" userId="S::zjmorris@uiowa.edu::f59b3886-b5c8-4df4-8bbb-f9d947868c93" providerId="AD" clId="Web-{374CE54D-F23D-DFA9-CEBF-D3B1128022EE}" dt="2024-02-18T22:02:41.318" v="553"/>
          <ac:picMkLst>
            <pc:docMk/>
            <pc:sldMk cId="1933506292" sldId="266"/>
            <ac:picMk id="5" creationId="{C91AB823-EE6B-9CDA-BC0C-99EC26D38EBF}"/>
          </ac:picMkLst>
        </pc:picChg>
        <pc:picChg chg="add mod">
          <ac:chgData name="Morris, Zachary J" userId="S::zjmorris@uiowa.edu::f59b3886-b5c8-4df4-8bbb-f9d947868c93" providerId="AD" clId="Web-{374CE54D-F23D-DFA9-CEBF-D3B1128022EE}" dt="2024-02-18T22:03:02.475" v="555"/>
          <ac:picMkLst>
            <pc:docMk/>
            <pc:sldMk cId="1933506292" sldId="266"/>
            <ac:picMk id="12" creationId="{8BB6556D-6194-ABC4-7F2D-A2354745ACE6}"/>
          </ac:picMkLst>
        </pc:picChg>
      </pc:sldChg>
      <pc:sldMasterChg chg="add del addSldLayout delSldLayout">
        <pc:chgData name="Morris, Zachary J" userId="S::zjmorris@uiowa.edu::f59b3886-b5c8-4df4-8bbb-f9d947868c93" providerId="AD" clId="Web-{374CE54D-F23D-DFA9-CEBF-D3B1128022EE}" dt="2024-02-18T22:04:24.649" v="562"/>
        <pc:sldMasterMkLst>
          <pc:docMk/>
          <pc:sldMasterMk cId="2460954070" sldId="2147483660"/>
        </pc:sldMasterMkLst>
        <pc:sldLayoutChg chg="add del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orris, Zachary J" userId="S::zjmorris@uiowa.edu::f59b3886-b5c8-4df4-8bbb-f9d947868c93" providerId="AD" clId="Web-{374CE54D-F23D-DFA9-CEBF-D3B1128022EE}" dt="2024-02-18T22:04:24.649" v="562"/>
        <pc:sldMasterMkLst>
          <pc:docMk/>
          <pc:sldMasterMk cId="1345681878" sldId="2147483672"/>
        </pc:sldMasterMkLst>
        <pc:sldLayoutChg chg="add del mod replId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1345681878" sldId="2147483672"/>
            <pc:sldLayoutMk cId="1126170758" sldId="2147483673"/>
          </pc:sldLayoutMkLst>
        </pc:sldLayoutChg>
        <pc:sldLayoutChg chg="add del mod replId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1345681878" sldId="2147483672"/>
            <pc:sldLayoutMk cId="2244513334" sldId="2147483674"/>
          </pc:sldLayoutMkLst>
        </pc:sldLayoutChg>
        <pc:sldLayoutChg chg="add del mod replId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1345681878" sldId="2147483672"/>
            <pc:sldLayoutMk cId="2632258642" sldId="2147483675"/>
          </pc:sldLayoutMkLst>
        </pc:sldLayoutChg>
        <pc:sldLayoutChg chg="add del mod replId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1345681878" sldId="2147483672"/>
            <pc:sldLayoutMk cId="977011037" sldId="2147483676"/>
          </pc:sldLayoutMkLst>
        </pc:sldLayoutChg>
        <pc:sldLayoutChg chg="add del mod replId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1345681878" sldId="2147483672"/>
            <pc:sldLayoutMk cId="1605511971" sldId="2147483677"/>
          </pc:sldLayoutMkLst>
        </pc:sldLayoutChg>
        <pc:sldLayoutChg chg="add del mod replId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1345681878" sldId="2147483672"/>
            <pc:sldLayoutMk cId="3522253492" sldId="2147483678"/>
          </pc:sldLayoutMkLst>
        </pc:sldLayoutChg>
        <pc:sldLayoutChg chg="add del mod replId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1345681878" sldId="2147483672"/>
            <pc:sldLayoutMk cId="1167783702" sldId="2147483679"/>
          </pc:sldLayoutMkLst>
        </pc:sldLayoutChg>
        <pc:sldLayoutChg chg="add del mod replId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1345681878" sldId="2147483672"/>
            <pc:sldLayoutMk cId="1975208231" sldId="2147483680"/>
          </pc:sldLayoutMkLst>
        </pc:sldLayoutChg>
        <pc:sldLayoutChg chg="add del mod replId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1345681878" sldId="2147483672"/>
            <pc:sldLayoutMk cId="3048846024" sldId="2147483681"/>
          </pc:sldLayoutMkLst>
        </pc:sldLayoutChg>
        <pc:sldLayoutChg chg="add del mod replId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1345681878" sldId="2147483672"/>
            <pc:sldLayoutMk cId="1572846601" sldId="2147483682"/>
          </pc:sldLayoutMkLst>
        </pc:sldLayoutChg>
        <pc:sldLayoutChg chg="add del mod replId">
          <pc:chgData name="Morris, Zachary J" userId="S::zjmorris@uiowa.edu::f59b3886-b5c8-4df4-8bbb-f9d947868c93" providerId="AD" clId="Web-{374CE54D-F23D-DFA9-CEBF-D3B1128022EE}" dt="2024-02-18T22:04:24.649" v="562"/>
          <pc:sldLayoutMkLst>
            <pc:docMk/>
            <pc:sldMasterMk cId="1345681878" sldId="2147483672"/>
            <pc:sldLayoutMk cId="3245607078" sldId="2147483683"/>
          </pc:sldLayoutMkLst>
        </pc:sldLayoutChg>
      </pc:sldMasterChg>
    </pc:docChg>
  </pc:docChgLst>
  <pc:docChgLst>
    <pc:chgData name="Morris, Zachary J" userId="S::zjmorris@uiowa.edu::f59b3886-b5c8-4df4-8bbb-f9d947868c93" providerId="AD" clId="Web-{DAD2CC38-EE98-43B9-A6ED-AD58A12E18D3}"/>
    <pc:docChg chg="addSld modSld sldOrd">
      <pc:chgData name="Morris, Zachary J" userId="S::zjmorris@uiowa.edu::f59b3886-b5c8-4df4-8bbb-f9d947868c93" providerId="AD" clId="Web-{DAD2CC38-EE98-43B9-A6ED-AD58A12E18D3}" dt="2024-02-18T18:41:04.526" v="201" actId="14100"/>
      <pc:docMkLst>
        <pc:docMk/>
      </pc:docMkLst>
      <pc:sldChg chg="addSp delSp modSp mod ord setBg">
        <pc:chgData name="Morris, Zachary J" userId="S::zjmorris@uiowa.edu::f59b3886-b5c8-4df4-8bbb-f9d947868c93" providerId="AD" clId="Web-{DAD2CC38-EE98-43B9-A6ED-AD58A12E18D3}" dt="2024-02-18T18:41:04.526" v="201" actId="14100"/>
        <pc:sldMkLst>
          <pc:docMk/>
          <pc:sldMk cId="2408020261" sldId="257"/>
        </pc:sldMkLst>
        <pc:spChg chg="mod">
          <ac:chgData name="Morris, Zachary J" userId="S::zjmorris@uiowa.edu::f59b3886-b5c8-4df4-8bbb-f9d947868c93" providerId="AD" clId="Web-{DAD2CC38-EE98-43B9-A6ED-AD58A12E18D3}" dt="2024-02-18T18:38:04.300" v="130"/>
          <ac:spMkLst>
            <pc:docMk/>
            <pc:sldMk cId="2408020261" sldId="257"/>
            <ac:spMk id="2" creationId="{747F31BB-073C-9218-12CE-E26C678FB6E8}"/>
          </ac:spMkLst>
        </pc:spChg>
        <pc:spChg chg="mod">
          <ac:chgData name="Morris, Zachary J" userId="S::zjmorris@uiowa.edu::f59b3886-b5c8-4df4-8bbb-f9d947868c93" providerId="AD" clId="Web-{DAD2CC38-EE98-43B9-A6ED-AD58A12E18D3}" dt="2024-02-18T18:41:04.526" v="201" actId="14100"/>
          <ac:spMkLst>
            <pc:docMk/>
            <pc:sldMk cId="2408020261" sldId="257"/>
            <ac:spMk id="3" creationId="{D19ED24F-2147-D50B-4BE6-F46D654410EE}"/>
          </ac:spMkLst>
        </pc:spChg>
        <pc:spChg chg="add del">
          <ac:chgData name="Morris, Zachary J" userId="S::zjmorris@uiowa.edu::f59b3886-b5c8-4df4-8bbb-f9d947868c93" providerId="AD" clId="Web-{DAD2CC38-EE98-43B9-A6ED-AD58A12E18D3}" dt="2024-02-18T18:39:11.146" v="153"/>
          <ac:spMkLst>
            <pc:docMk/>
            <pc:sldMk cId="2408020261" sldId="257"/>
            <ac:spMk id="4" creationId="{73C184A0-8A34-2C3B-86E4-B1810A6AF223}"/>
          </ac:spMkLst>
        </pc:spChg>
        <pc:spChg chg="add">
          <ac:chgData name="Morris, Zachary J" userId="S::zjmorris@uiowa.edu::f59b3886-b5c8-4df4-8bbb-f9d947868c93" providerId="AD" clId="Web-{DAD2CC38-EE98-43B9-A6ED-AD58A12E18D3}" dt="2024-02-18T18:38:04.300" v="130"/>
          <ac:spMkLst>
            <pc:docMk/>
            <pc:sldMk cId="2408020261" sldId="257"/>
            <ac:spMk id="8" creationId="{09588DA8-065E-4F6F-8EFD-43104AB2E0CF}"/>
          </ac:spMkLst>
        </pc:spChg>
        <pc:spChg chg="add">
          <ac:chgData name="Morris, Zachary J" userId="S::zjmorris@uiowa.edu::f59b3886-b5c8-4df4-8bbb-f9d947868c93" providerId="AD" clId="Web-{DAD2CC38-EE98-43B9-A6ED-AD58A12E18D3}" dt="2024-02-18T18:38:04.300" v="130"/>
          <ac:spMkLst>
            <pc:docMk/>
            <pc:sldMk cId="2408020261" sldId="257"/>
            <ac:spMk id="10" creationId="{C4285719-470E-454C-AF62-8323075F1F5B}"/>
          </ac:spMkLst>
        </pc:spChg>
        <pc:spChg chg="add">
          <ac:chgData name="Morris, Zachary J" userId="S::zjmorris@uiowa.edu::f59b3886-b5c8-4df4-8bbb-f9d947868c93" providerId="AD" clId="Web-{DAD2CC38-EE98-43B9-A6ED-AD58A12E18D3}" dt="2024-02-18T18:38:04.300" v="130"/>
          <ac:spMkLst>
            <pc:docMk/>
            <pc:sldMk cId="2408020261" sldId="257"/>
            <ac:spMk id="12" creationId="{CD9FE4EF-C4D8-49A0-B2FF-81D8DB7D8A24}"/>
          </ac:spMkLst>
        </pc:spChg>
        <pc:spChg chg="add">
          <ac:chgData name="Morris, Zachary J" userId="S::zjmorris@uiowa.edu::f59b3886-b5c8-4df4-8bbb-f9d947868c93" providerId="AD" clId="Web-{DAD2CC38-EE98-43B9-A6ED-AD58A12E18D3}" dt="2024-02-18T18:38:04.300" v="130"/>
          <ac:spMkLst>
            <pc:docMk/>
            <pc:sldMk cId="2408020261" sldId="257"/>
            <ac:spMk id="14" creationId="{4300840D-0A0B-4512-BACA-B439D5B9C57C}"/>
          </ac:spMkLst>
        </pc:spChg>
        <pc:spChg chg="add">
          <ac:chgData name="Morris, Zachary J" userId="S::zjmorris@uiowa.edu::f59b3886-b5c8-4df4-8bbb-f9d947868c93" providerId="AD" clId="Web-{DAD2CC38-EE98-43B9-A6ED-AD58A12E18D3}" dt="2024-02-18T18:38:04.300" v="130"/>
          <ac:spMkLst>
            <pc:docMk/>
            <pc:sldMk cId="2408020261" sldId="257"/>
            <ac:spMk id="16" creationId="{D2B78728-A580-49A7-84F9-6EF6F583ADE0}"/>
          </ac:spMkLst>
        </pc:spChg>
        <pc:spChg chg="add">
          <ac:chgData name="Morris, Zachary J" userId="S::zjmorris@uiowa.edu::f59b3886-b5c8-4df4-8bbb-f9d947868c93" providerId="AD" clId="Web-{DAD2CC38-EE98-43B9-A6ED-AD58A12E18D3}" dt="2024-02-18T18:38:04.300" v="130"/>
          <ac:spMkLst>
            <pc:docMk/>
            <pc:sldMk cId="2408020261" sldId="257"/>
            <ac:spMk id="18" creationId="{38FAA1A1-D861-433F-88FA-1E9D6FD31D11}"/>
          </ac:spMkLst>
        </pc:spChg>
        <pc:spChg chg="add">
          <ac:chgData name="Morris, Zachary J" userId="S::zjmorris@uiowa.edu::f59b3886-b5c8-4df4-8bbb-f9d947868c93" providerId="AD" clId="Web-{DAD2CC38-EE98-43B9-A6ED-AD58A12E18D3}" dt="2024-02-18T18:38:04.300" v="130"/>
          <ac:spMkLst>
            <pc:docMk/>
            <pc:sldMk cId="2408020261" sldId="257"/>
            <ac:spMk id="20" creationId="{8D71EDA1-87BF-4D5D-AB79-F346FD19278A}"/>
          </ac:spMkLst>
        </pc:spChg>
      </pc:sldChg>
      <pc:sldChg chg="modSp new">
        <pc:chgData name="Morris, Zachary J" userId="S::zjmorris@uiowa.edu::f59b3886-b5c8-4df4-8bbb-f9d947868c93" providerId="AD" clId="Web-{DAD2CC38-EE98-43B9-A6ED-AD58A12E18D3}" dt="2024-02-18T18:25:54.506" v="129" actId="20577"/>
        <pc:sldMkLst>
          <pc:docMk/>
          <pc:sldMk cId="2467717139" sldId="258"/>
        </pc:sldMkLst>
        <pc:spChg chg="mod">
          <ac:chgData name="Morris, Zachary J" userId="S::zjmorris@uiowa.edu::f59b3886-b5c8-4df4-8bbb-f9d947868c93" providerId="AD" clId="Web-{DAD2CC38-EE98-43B9-A6ED-AD58A12E18D3}" dt="2024-02-18T18:25:54.506" v="129" actId="20577"/>
          <ac:spMkLst>
            <pc:docMk/>
            <pc:sldMk cId="2467717139" sldId="258"/>
            <ac:spMk id="2" creationId="{31AE0389-D033-0067-37AD-936EE64713C5}"/>
          </ac:spMkLst>
        </pc:spChg>
      </pc:sldChg>
      <pc:sldChg chg="new">
        <pc:chgData name="Morris, Zachary J" userId="S::zjmorris@uiowa.edu::f59b3886-b5c8-4df4-8bbb-f9d947868c93" providerId="AD" clId="Web-{DAD2CC38-EE98-43B9-A6ED-AD58A12E18D3}" dt="2024-02-16T18:24:40.050" v="1"/>
        <pc:sldMkLst>
          <pc:docMk/>
          <pc:sldMk cId="1592683991" sldId="259"/>
        </pc:sldMkLst>
      </pc:sldChg>
      <pc:sldChg chg="modSp new ord">
        <pc:chgData name="Morris, Zachary J" userId="S::zjmorris@uiowa.edu::f59b3886-b5c8-4df4-8bbb-f9d947868c93" providerId="AD" clId="Web-{DAD2CC38-EE98-43B9-A6ED-AD58A12E18D3}" dt="2024-02-16T18:30:34.778" v="78" actId="20577"/>
        <pc:sldMkLst>
          <pc:docMk/>
          <pc:sldMk cId="3417962388" sldId="260"/>
        </pc:sldMkLst>
        <pc:spChg chg="mod">
          <ac:chgData name="Morris, Zachary J" userId="S::zjmorris@uiowa.edu::f59b3886-b5c8-4df4-8bbb-f9d947868c93" providerId="AD" clId="Web-{DAD2CC38-EE98-43B9-A6ED-AD58A12E18D3}" dt="2024-02-16T18:27:55.508" v="17" actId="20577"/>
          <ac:spMkLst>
            <pc:docMk/>
            <pc:sldMk cId="3417962388" sldId="260"/>
            <ac:spMk id="2" creationId="{AAB66EC8-97ED-70E6-B478-D743B135ED13}"/>
          </ac:spMkLst>
        </pc:spChg>
        <pc:spChg chg="mod">
          <ac:chgData name="Morris, Zachary J" userId="S::zjmorris@uiowa.edu::f59b3886-b5c8-4df4-8bbb-f9d947868c93" providerId="AD" clId="Web-{DAD2CC38-EE98-43B9-A6ED-AD58A12E18D3}" dt="2024-02-16T18:30:34.778" v="78" actId="20577"/>
          <ac:spMkLst>
            <pc:docMk/>
            <pc:sldMk cId="3417962388" sldId="260"/>
            <ac:spMk id="3" creationId="{62AFA936-016D-8FB8-3BC8-E54BA4691A56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4099C-2DDD-4EA4-A994-E43B1207C53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022D43-7DF4-49BC-BA05-F83CE7BDF704}">
      <dgm:prSet/>
      <dgm:spPr/>
      <dgm:t>
        <a:bodyPr/>
        <a:lstStyle/>
        <a:p>
          <a:r>
            <a:rPr lang="en-US"/>
            <a:t>Different Configurations</a:t>
          </a:r>
        </a:p>
      </dgm:t>
    </dgm:pt>
    <dgm:pt modelId="{631245E2-F3BF-49A2-81C8-04C64BA727C6}" type="parTrans" cxnId="{E54582AB-7179-4B65-B317-5214803BBF38}">
      <dgm:prSet/>
      <dgm:spPr/>
      <dgm:t>
        <a:bodyPr/>
        <a:lstStyle/>
        <a:p>
          <a:endParaRPr lang="en-US"/>
        </a:p>
      </dgm:t>
    </dgm:pt>
    <dgm:pt modelId="{C766FE08-D4D6-404A-904A-11CF2697A5ED}" type="sibTrans" cxnId="{E54582AB-7179-4B65-B317-5214803BBF38}">
      <dgm:prSet/>
      <dgm:spPr/>
      <dgm:t>
        <a:bodyPr/>
        <a:lstStyle/>
        <a:p>
          <a:endParaRPr lang="en-US"/>
        </a:p>
      </dgm:t>
    </dgm:pt>
    <dgm:pt modelId="{39423E73-FE76-4400-83D5-0F1D627CBCC5}">
      <dgm:prSet/>
      <dgm:spPr/>
      <dgm:t>
        <a:bodyPr/>
        <a:lstStyle/>
        <a:p>
          <a:r>
            <a:rPr lang="en-US"/>
            <a:t>Missing Tools</a:t>
          </a:r>
        </a:p>
      </dgm:t>
    </dgm:pt>
    <dgm:pt modelId="{BB89BB01-6CA9-4E35-9DBB-CCCEE19F370F}" type="parTrans" cxnId="{80D42BF8-3B35-4942-A998-9847B0799B9F}">
      <dgm:prSet/>
      <dgm:spPr/>
      <dgm:t>
        <a:bodyPr/>
        <a:lstStyle/>
        <a:p>
          <a:endParaRPr lang="en-US"/>
        </a:p>
      </dgm:t>
    </dgm:pt>
    <dgm:pt modelId="{1ABCC0A5-ED82-445D-A12D-C1F033577E68}" type="sibTrans" cxnId="{80D42BF8-3B35-4942-A998-9847B0799B9F}">
      <dgm:prSet/>
      <dgm:spPr/>
      <dgm:t>
        <a:bodyPr/>
        <a:lstStyle/>
        <a:p>
          <a:endParaRPr lang="en-US"/>
        </a:p>
      </dgm:t>
    </dgm:pt>
    <dgm:pt modelId="{CF60FFDE-6607-4C57-8993-002FE3A8B470}">
      <dgm:prSet/>
      <dgm:spPr/>
      <dgm:t>
        <a:bodyPr/>
        <a:lstStyle/>
        <a:p>
          <a:r>
            <a:rPr lang="en-US"/>
            <a:t>Hardware Dependencies</a:t>
          </a:r>
        </a:p>
      </dgm:t>
    </dgm:pt>
    <dgm:pt modelId="{89FDDD40-FC63-4DDF-B22E-EEF1C4C658FB}" type="parTrans" cxnId="{8158865C-13CE-4049-9E7B-93CAF6CF14ED}">
      <dgm:prSet/>
      <dgm:spPr/>
      <dgm:t>
        <a:bodyPr/>
        <a:lstStyle/>
        <a:p>
          <a:endParaRPr lang="en-US"/>
        </a:p>
      </dgm:t>
    </dgm:pt>
    <dgm:pt modelId="{53A73C31-7F09-43E3-A638-0C8994E5DE22}" type="sibTrans" cxnId="{8158865C-13CE-4049-9E7B-93CAF6CF14ED}">
      <dgm:prSet/>
      <dgm:spPr/>
      <dgm:t>
        <a:bodyPr/>
        <a:lstStyle/>
        <a:p>
          <a:endParaRPr lang="en-US"/>
        </a:p>
      </dgm:t>
    </dgm:pt>
    <dgm:pt modelId="{8912B75D-8B29-40EA-AAF7-0875D3B094D3}" type="pres">
      <dgm:prSet presAssocID="{2314099C-2DDD-4EA4-A994-E43B1207C5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71F0F1-287F-49C6-B1A5-B886EDF8ABFE}" type="pres">
      <dgm:prSet presAssocID="{2B022D43-7DF4-49BC-BA05-F83CE7BDF704}" presName="hierRoot1" presStyleCnt="0"/>
      <dgm:spPr/>
    </dgm:pt>
    <dgm:pt modelId="{7ADED042-F602-40E0-BCDE-00836983F9AB}" type="pres">
      <dgm:prSet presAssocID="{2B022D43-7DF4-49BC-BA05-F83CE7BDF704}" presName="composite" presStyleCnt="0"/>
      <dgm:spPr/>
    </dgm:pt>
    <dgm:pt modelId="{3CD14680-79B2-46C3-87BC-9FB2A1A886D8}" type="pres">
      <dgm:prSet presAssocID="{2B022D43-7DF4-49BC-BA05-F83CE7BDF704}" presName="background" presStyleLbl="node0" presStyleIdx="0" presStyleCnt="3"/>
      <dgm:spPr/>
    </dgm:pt>
    <dgm:pt modelId="{62B03F50-CB6C-4A7E-945D-D7EF2F215D0E}" type="pres">
      <dgm:prSet presAssocID="{2B022D43-7DF4-49BC-BA05-F83CE7BDF704}" presName="text" presStyleLbl="fgAcc0" presStyleIdx="0" presStyleCnt="3">
        <dgm:presLayoutVars>
          <dgm:chPref val="3"/>
        </dgm:presLayoutVars>
      </dgm:prSet>
      <dgm:spPr/>
    </dgm:pt>
    <dgm:pt modelId="{08E10E12-C013-4A44-A451-A2F515DF4C56}" type="pres">
      <dgm:prSet presAssocID="{2B022D43-7DF4-49BC-BA05-F83CE7BDF704}" presName="hierChild2" presStyleCnt="0"/>
      <dgm:spPr/>
    </dgm:pt>
    <dgm:pt modelId="{504AD93F-32B5-4C2A-BCEA-D84988A94031}" type="pres">
      <dgm:prSet presAssocID="{39423E73-FE76-4400-83D5-0F1D627CBCC5}" presName="hierRoot1" presStyleCnt="0"/>
      <dgm:spPr/>
    </dgm:pt>
    <dgm:pt modelId="{B571967F-1BF7-40C9-A6F7-B3D7E60B7CBF}" type="pres">
      <dgm:prSet presAssocID="{39423E73-FE76-4400-83D5-0F1D627CBCC5}" presName="composite" presStyleCnt="0"/>
      <dgm:spPr/>
    </dgm:pt>
    <dgm:pt modelId="{F1E78B18-B1A0-428D-87BE-2F1E399905FB}" type="pres">
      <dgm:prSet presAssocID="{39423E73-FE76-4400-83D5-0F1D627CBCC5}" presName="background" presStyleLbl="node0" presStyleIdx="1" presStyleCnt="3"/>
      <dgm:spPr/>
    </dgm:pt>
    <dgm:pt modelId="{55FDE6A4-180A-4E4A-9BD5-8A96D7622287}" type="pres">
      <dgm:prSet presAssocID="{39423E73-FE76-4400-83D5-0F1D627CBCC5}" presName="text" presStyleLbl="fgAcc0" presStyleIdx="1" presStyleCnt="3">
        <dgm:presLayoutVars>
          <dgm:chPref val="3"/>
        </dgm:presLayoutVars>
      </dgm:prSet>
      <dgm:spPr/>
    </dgm:pt>
    <dgm:pt modelId="{8B304F75-34A9-46AF-BBC9-FEE284F01E75}" type="pres">
      <dgm:prSet presAssocID="{39423E73-FE76-4400-83D5-0F1D627CBCC5}" presName="hierChild2" presStyleCnt="0"/>
      <dgm:spPr/>
    </dgm:pt>
    <dgm:pt modelId="{A19619E6-6523-42C2-ADD6-FE2B1EE28D27}" type="pres">
      <dgm:prSet presAssocID="{CF60FFDE-6607-4C57-8993-002FE3A8B470}" presName="hierRoot1" presStyleCnt="0"/>
      <dgm:spPr/>
    </dgm:pt>
    <dgm:pt modelId="{F23C2A3F-FF90-4D2A-9879-FCE6A9F1DFEB}" type="pres">
      <dgm:prSet presAssocID="{CF60FFDE-6607-4C57-8993-002FE3A8B470}" presName="composite" presStyleCnt="0"/>
      <dgm:spPr/>
    </dgm:pt>
    <dgm:pt modelId="{0E72C737-F5A4-4E7F-AEEA-4CA9FFAB818C}" type="pres">
      <dgm:prSet presAssocID="{CF60FFDE-6607-4C57-8993-002FE3A8B470}" presName="background" presStyleLbl="node0" presStyleIdx="2" presStyleCnt="3"/>
      <dgm:spPr/>
    </dgm:pt>
    <dgm:pt modelId="{F1AA1E57-D222-4A87-B552-FC095F3E30B8}" type="pres">
      <dgm:prSet presAssocID="{CF60FFDE-6607-4C57-8993-002FE3A8B470}" presName="text" presStyleLbl="fgAcc0" presStyleIdx="2" presStyleCnt="3">
        <dgm:presLayoutVars>
          <dgm:chPref val="3"/>
        </dgm:presLayoutVars>
      </dgm:prSet>
      <dgm:spPr/>
    </dgm:pt>
    <dgm:pt modelId="{44F0E906-BFF4-444C-A45B-4F693280C614}" type="pres">
      <dgm:prSet presAssocID="{CF60FFDE-6607-4C57-8993-002FE3A8B470}" presName="hierChild2" presStyleCnt="0"/>
      <dgm:spPr/>
    </dgm:pt>
  </dgm:ptLst>
  <dgm:cxnLst>
    <dgm:cxn modelId="{8158865C-13CE-4049-9E7B-93CAF6CF14ED}" srcId="{2314099C-2DDD-4EA4-A994-E43B1207C533}" destId="{CF60FFDE-6607-4C57-8993-002FE3A8B470}" srcOrd="2" destOrd="0" parTransId="{89FDDD40-FC63-4DDF-B22E-EEF1C4C658FB}" sibTransId="{53A73C31-7F09-43E3-A638-0C8994E5DE22}"/>
    <dgm:cxn modelId="{58FD2A46-4FBD-4A37-B0DC-F0DEC94E9DD9}" type="presOf" srcId="{39423E73-FE76-4400-83D5-0F1D627CBCC5}" destId="{55FDE6A4-180A-4E4A-9BD5-8A96D7622287}" srcOrd="0" destOrd="0" presId="urn:microsoft.com/office/officeart/2005/8/layout/hierarchy1"/>
    <dgm:cxn modelId="{213F2E71-9BEF-444D-8B2A-EAB8FA1DAFE7}" type="presOf" srcId="{CF60FFDE-6607-4C57-8993-002FE3A8B470}" destId="{F1AA1E57-D222-4A87-B552-FC095F3E30B8}" srcOrd="0" destOrd="0" presId="urn:microsoft.com/office/officeart/2005/8/layout/hierarchy1"/>
    <dgm:cxn modelId="{1E684D9A-07E6-4593-B7C0-251622F9E14F}" type="presOf" srcId="{2B022D43-7DF4-49BC-BA05-F83CE7BDF704}" destId="{62B03F50-CB6C-4A7E-945D-D7EF2F215D0E}" srcOrd="0" destOrd="0" presId="urn:microsoft.com/office/officeart/2005/8/layout/hierarchy1"/>
    <dgm:cxn modelId="{E54582AB-7179-4B65-B317-5214803BBF38}" srcId="{2314099C-2DDD-4EA4-A994-E43B1207C533}" destId="{2B022D43-7DF4-49BC-BA05-F83CE7BDF704}" srcOrd="0" destOrd="0" parTransId="{631245E2-F3BF-49A2-81C8-04C64BA727C6}" sibTransId="{C766FE08-D4D6-404A-904A-11CF2697A5ED}"/>
    <dgm:cxn modelId="{FB2C47F2-D23D-47BC-83DE-BA863B7D2E9D}" type="presOf" srcId="{2314099C-2DDD-4EA4-A994-E43B1207C533}" destId="{8912B75D-8B29-40EA-AAF7-0875D3B094D3}" srcOrd="0" destOrd="0" presId="urn:microsoft.com/office/officeart/2005/8/layout/hierarchy1"/>
    <dgm:cxn modelId="{80D42BF8-3B35-4942-A998-9847B0799B9F}" srcId="{2314099C-2DDD-4EA4-A994-E43B1207C533}" destId="{39423E73-FE76-4400-83D5-0F1D627CBCC5}" srcOrd="1" destOrd="0" parTransId="{BB89BB01-6CA9-4E35-9DBB-CCCEE19F370F}" sibTransId="{1ABCC0A5-ED82-445D-A12D-C1F033577E68}"/>
    <dgm:cxn modelId="{8A6E40C4-68F2-4F14-9AF0-1F7D89313F68}" type="presParOf" srcId="{8912B75D-8B29-40EA-AAF7-0875D3B094D3}" destId="{4A71F0F1-287F-49C6-B1A5-B886EDF8ABFE}" srcOrd="0" destOrd="0" presId="urn:microsoft.com/office/officeart/2005/8/layout/hierarchy1"/>
    <dgm:cxn modelId="{94E0EE1A-89EC-46BE-86DC-A6E65C6A331C}" type="presParOf" srcId="{4A71F0F1-287F-49C6-B1A5-B886EDF8ABFE}" destId="{7ADED042-F602-40E0-BCDE-00836983F9AB}" srcOrd="0" destOrd="0" presId="urn:microsoft.com/office/officeart/2005/8/layout/hierarchy1"/>
    <dgm:cxn modelId="{33E605D9-B4EB-462E-9D8B-0BD6858751BA}" type="presParOf" srcId="{7ADED042-F602-40E0-BCDE-00836983F9AB}" destId="{3CD14680-79B2-46C3-87BC-9FB2A1A886D8}" srcOrd="0" destOrd="0" presId="urn:microsoft.com/office/officeart/2005/8/layout/hierarchy1"/>
    <dgm:cxn modelId="{FE747ADA-FAD6-4A89-B668-451E0F24F46A}" type="presParOf" srcId="{7ADED042-F602-40E0-BCDE-00836983F9AB}" destId="{62B03F50-CB6C-4A7E-945D-D7EF2F215D0E}" srcOrd="1" destOrd="0" presId="urn:microsoft.com/office/officeart/2005/8/layout/hierarchy1"/>
    <dgm:cxn modelId="{F5C20681-997A-4BC0-B310-CD2A20B25495}" type="presParOf" srcId="{4A71F0F1-287F-49C6-B1A5-B886EDF8ABFE}" destId="{08E10E12-C013-4A44-A451-A2F515DF4C56}" srcOrd="1" destOrd="0" presId="urn:microsoft.com/office/officeart/2005/8/layout/hierarchy1"/>
    <dgm:cxn modelId="{2A70BB0B-0923-42BE-A768-74900DAF4250}" type="presParOf" srcId="{8912B75D-8B29-40EA-AAF7-0875D3B094D3}" destId="{504AD93F-32B5-4C2A-BCEA-D84988A94031}" srcOrd="1" destOrd="0" presId="urn:microsoft.com/office/officeart/2005/8/layout/hierarchy1"/>
    <dgm:cxn modelId="{FC38F8F0-4F85-402C-9683-AC9E5DFFBFD0}" type="presParOf" srcId="{504AD93F-32B5-4C2A-BCEA-D84988A94031}" destId="{B571967F-1BF7-40C9-A6F7-B3D7E60B7CBF}" srcOrd="0" destOrd="0" presId="urn:microsoft.com/office/officeart/2005/8/layout/hierarchy1"/>
    <dgm:cxn modelId="{2A3B39D6-36FA-4371-87BF-6FE40F9BDEAD}" type="presParOf" srcId="{B571967F-1BF7-40C9-A6F7-B3D7E60B7CBF}" destId="{F1E78B18-B1A0-428D-87BE-2F1E399905FB}" srcOrd="0" destOrd="0" presId="urn:microsoft.com/office/officeart/2005/8/layout/hierarchy1"/>
    <dgm:cxn modelId="{4C05AFCD-425D-4A21-9D5A-B0A2172509CC}" type="presParOf" srcId="{B571967F-1BF7-40C9-A6F7-B3D7E60B7CBF}" destId="{55FDE6A4-180A-4E4A-9BD5-8A96D7622287}" srcOrd="1" destOrd="0" presId="urn:microsoft.com/office/officeart/2005/8/layout/hierarchy1"/>
    <dgm:cxn modelId="{743F1279-0755-4779-8F7C-206362FE8BC1}" type="presParOf" srcId="{504AD93F-32B5-4C2A-BCEA-D84988A94031}" destId="{8B304F75-34A9-46AF-BBC9-FEE284F01E75}" srcOrd="1" destOrd="0" presId="urn:microsoft.com/office/officeart/2005/8/layout/hierarchy1"/>
    <dgm:cxn modelId="{63EA11F1-3BA6-4C66-AE62-56022F478560}" type="presParOf" srcId="{8912B75D-8B29-40EA-AAF7-0875D3B094D3}" destId="{A19619E6-6523-42C2-ADD6-FE2B1EE28D27}" srcOrd="2" destOrd="0" presId="urn:microsoft.com/office/officeart/2005/8/layout/hierarchy1"/>
    <dgm:cxn modelId="{5FCDFAB8-7463-4389-84FE-2A4FF398EEA5}" type="presParOf" srcId="{A19619E6-6523-42C2-ADD6-FE2B1EE28D27}" destId="{F23C2A3F-FF90-4D2A-9879-FCE6A9F1DFEB}" srcOrd="0" destOrd="0" presId="urn:microsoft.com/office/officeart/2005/8/layout/hierarchy1"/>
    <dgm:cxn modelId="{15636344-BCF0-4D74-A73D-7E5EAAA65BF9}" type="presParOf" srcId="{F23C2A3F-FF90-4D2A-9879-FCE6A9F1DFEB}" destId="{0E72C737-F5A4-4E7F-AEEA-4CA9FFAB818C}" srcOrd="0" destOrd="0" presId="urn:microsoft.com/office/officeart/2005/8/layout/hierarchy1"/>
    <dgm:cxn modelId="{6DFBB938-1129-4AF0-AE05-9F5EE8B2A8EC}" type="presParOf" srcId="{F23C2A3F-FF90-4D2A-9879-FCE6A9F1DFEB}" destId="{F1AA1E57-D222-4A87-B552-FC095F3E30B8}" srcOrd="1" destOrd="0" presId="urn:microsoft.com/office/officeart/2005/8/layout/hierarchy1"/>
    <dgm:cxn modelId="{5FF8C6B6-3F6B-4108-81C7-DC89B0F3DC2E}" type="presParOf" srcId="{A19619E6-6523-42C2-ADD6-FE2B1EE28D27}" destId="{44F0E906-BFF4-444C-A45B-4F693280C6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2A902D-26DF-44D2-B9FB-E2DA4EE1C00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6B2E01-BFA2-4592-AC47-51B94281687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Allows packaging of apps into isolated </a:t>
          </a:r>
          <a:r>
            <a:rPr lang="en-US" dirty="0">
              <a:latin typeface="Calibri Light" panose="020F0302020204030204"/>
            </a:rPr>
            <a:t>environments - images</a:t>
          </a:r>
          <a:endParaRPr lang="en-US" dirty="0"/>
        </a:p>
      </dgm:t>
    </dgm:pt>
    <dgm:pt modelId="{54CADA0D-01C1-4F49-AC79-15AABFF3249A}" type="parTrans" cxnId="{D4A4F34C-7EA1-4F10-B936-3DD8C42176E3}">
      <dgm:prSet/>
      <dgm:spPr/>
      <dgm:t>
        <a:bodyPr/>
        <a:lstStyle/>
        <a:p>
          <a:endParaRPr lang="en-US"/>
        </a:p>
      </dgm:t>
    </dgm:pt>
    <dgm:pt modelId="{DC26CAD5-8932-40AD-9548-1FF8EE380687}" type="sibTrans" cxnId="{D4A4F34C-7EA1-4F10-B936-3DD8C42176E3}">
      <dgm:prSet/>
      <dgm:spPr/>
      <dgm:t>
        <a:bodyPr/>
        <a:lstStyle/>
        <a:p>
          <a:endParaRPr lang="en-US"/>
        </a:p>
      </dgm:t>
    </dgm:pt>
    <dgm:pt modelId="{38558840-F6CA-48EE-AC9A-D42385D32F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Containers</a:t>
          </a:r>
          <a:r>
            <a:rPr lang="en-US" dirty="0"/>
            <a:t> can be run on any device that can run Docker</a:t>
          </a:r>
        </a:p>
      </dgm:t>
    </dgm:pt>
    <dgm:pt modelId="{F3256C40-B9DE-4A68-88BF-7FCAA28A4EB9}" type="parTrans" cxnId="{C099E223-80E5-4C66-8801-8493D3760201}">
      <dgm:prSet/>
      <dgm:spPr/>
      <dgm:t>
        <a:bodyPr/>
        <a:lstStyle/>
        <a:p>
          <a:endParaRPr lang="en-US"/>
        </a:p>
      </dgm:t>
    </dgm:pt>
    <dgm:pt modelId="{B23B1FA1-CC23-4CB8-BCD0-DF49F00F7849}" type="sibTrans" cxnId="{C099E223-80E5-4C66-8801-8493D3760201}">
      <dgm:prSet/>
      <dgm:spPr/>
      <dgm:t>
        <a:bodyPr/>
        <a:lstStyle/>
        <a:p>
          <a:endParaRPr lang="en-US"/>
        </a:p>
      </dgm:t>
    </dgm:pt>
    <dgm:pt modelId="{305A57B2-C842-45AC-8C8E-D6A453326C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Contain all dependencies for running app: code, runtime, system tools, settings …</a:t>
          </a:r>
        </a:p>
      </dgm:t>
    </dgm:pt>
    <dgm:pt modelId="{F314D17E-9327-4AAA-B5D0-2AA3623180D0}" type="parTrans" cxnId="{B9602577-3D73-441F-BFE7-DA3B3B44335B}">
      <dgm:prSet/>
      <dgm:spPr/>
      <dgm:t>
        <a:bodyPr/>
        <a:lstStyle/>
        <a:p>
          <a:endParaRPr lang="en-US"/>
        </a:p>
      </dgm:t>
    </dgm:pt>
    <dgm:pt modelId="{BA32C7B3-FAC2-4A75-8BA8-8783665A4767}" type="sibTrans" cxnId="{B9602577-3D73-441F-BFE7-DA3B3B44335B}">
      <dgm:prSet/>
      <dgm:spPr/>
      <dgm:t>
        <a:bodyPr/>
        <a:lstStyle/>
        <a:p>
          <a:endParaRPr lang="en-US"/>
        </a:p>
      </dgm:t>
    </dgm:pt>
    <dgm:pt modelId="{5154DCF6-E7B5-4DBB-BAE1-A4A09F8DA9F1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Lightweight, isolated, portable, scalable</a:t>
          </a:r>
        </a:p>
      </dgm:t>
    </dgm:pt>
    <dgm:pt modelId="{B8EFD743-26AE-4BCB-8D8C-4DCECFE78BFD}" type="parTrans" cxnId="{A43BE1BD-A80F-4048-92F3-1E57B5092C08}">
      <dgm:prSet/>
      <dgm:spPr/>
    </dgm:pt>
    <dgm:pt modelId="{D4A519BA-D4CD-4E4F-9D8F-E643182A7980}" type="sibTrans" cxnId="{A43BE1BD-A80F-4048-92F3-1E57B5092C08}">
      <dgm:prSet/>
      <dgm:spPr/>
    </dgm:pt>
    <dgm:pt modelId="{5515EB1F-9187-4658-8BC0-5E3442FCDDBA}" type="pres">
      <dgm:prSet presAssocID="{7C2A902D-26DF-44D2-B9FB-E2DA4EE1C007}" presName="root" presStyleCnt="0">
        <dgm:presLayoutVars>
          <dgm:dir/>
          <dgm:resizeHandles val="exact"/>
        </dgm:presLayoutVars>
      </dgm:prSet>
      <dgm:spPr/>
    </dgm:pt>
    <dgm:pt modelId="{F2F9B4DC-2589-4ABC-BE76-705F1B0E20EA}" type="pres">
      <dgm:prSet presAssocID="{9C6B2E01-BFA2-4592-AC47-51B942816871}" presName="compNode" presStyleCnt="0"/>
      <dgm:spPr/>
    </dgm:pt>
    <dgm:pt modelId="{4DA50A22-5C19-4083-966C-487350311045}" type="pres">
      <dgm:prSet presAssocID="{9C6B2E01-BFA2-4592-AC47-51B942816871}" presName="bgRect" presStyleLbl="bgShp" presStyleIdx="0" presStyleCnt="4"/>
      <dgm:spPr/>
    </dgm:pt>
    <dgm:pt modelId="{BC3FC3F1-EF0C-4EAE-A4CE-7C76B85749C7}" type="pres">
      <dgm:prSet presAssocID="{9C6B2E01-BFA2-4592-AC47-51B9428168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100555-D7A4-4CCC-AEDF-9CA4B1DF47EC}" type="pres">
      <dgm:prSet presAssocID="{9C6B2E01-BFA2-4592-AC47-51B942816871}" presName="spaceRect" presStyleCnt="0"/>
      <dgm:spPr/>
    </dgm:pt>
    <dgm:pt modelId="{B193891C-67A5-4819-9CD9-C3BC34812E8F}" type="pres">
      <dgm:prSet presAssocID="{9C6B2E01-BFA2-4592-AC47-51B942816871}" presName="parTx" presStyleLbl="revTx" presStyleIdx="0" presStyleCnt="4">
        <dgm:presLayoutVars>
          <dgm:chMax val="0"/>
          <dgm:chPref val="0"/>
        </dgm:presLayoutVars>
      </dgm:prSet>
      <dgm:spPr/>
    </dgm:pt>
    <dgm:pt modelId="{6BA65280-DA01-4518-942B-EF950D034234}" type="pres">
      <dgm:prSet presAssocID="{DC26CAD5-8932-40AD-9548-1FF8EE380687}" presName="sibTrans" presStyleCnt="0"/>
      <dgm:spPr/>
    </dgm:pt>
    <dgm:pt modelId="{404C79E6-D4D5-44AB-AA3C-DF8E69CB1483}" type="pres">
      <dgm:prSet presAssocID="{38558840-F6CA-48EE-AC9A-D42385D32F6F}" presName="compNode" presStyleCnt="0"/>
      <dgm:spPr/>
    </dgm:pt>
    <dgm:pt modelId="{F026CE3B-FBFA-4DF7-A5D4-4723C5DEFEAD}" type="pres">
      <dgm:prSet presAssocID="{38558840-F6CA-48EE-AC9A-D42385D32F6F}" presName="bgRect" presStyleLbl="bgShp" presStyleIdx="1" presStyleCnt="4"/>
      <dgm:spPr/>
    </dgm:pt>
    <dgm:pt modelId="{CAF99275-CC19-43BC-9C7F-AB7E163F6E93}" type="pres">
      <dgm:prSet presAssocID="{38558840-F6CA-48EE-AC9A-D42385D32F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A6BE2AD-0A8F-4331-8378-68C261B4DA68}" type="pres">
      <dgm:prSet presAssocID="{38558840-F6CA-48EE-AC9A-D42385D32F6F}" presName="spaceRect" presStyleCnt="0"/>
      <dgm:spPr/>
    </dgm:pt>
    <dgm:pt modelId="{AE04CE05-8250-4270-9F70-014F17A189F3}" type="pres">
      <dgm:prSet presAssocID="{38558840-F6CA-48EE-AC9A-D42385D32F6F}" presName="parTx" presStyleLbl="revTx" presStyleIdx="1" presStyleCnt="4">
        <dgm:presLayoutVars>
          <dgm:chMax val="0"/>
          <dgm:chPref val="0"/>
        </dgm:presLayoutVars>
      </dgm:prSet>
      <dgm:spPr/>
    </dgm:pt>
    <dgm:pt modelId="{86AF2563-897A-4039-8B45-E227307A2F3E}" type="pres">
      <dgm:prSet presAssocID="{B23B1FA1-CC23-4CB8-BCD0-DF49F00F7849}" presName="sibTrans" presStyleCnt="0"/>
      <dgm:spPr/>
    </dgm:pt>
    <dgm:pt modelId="{9B40B9BE-3A05-4279-9C13-33B0BEBFD6A3}" type="pres">
      <dgm:prSet presAssocID="{305A57B2-C842-45AC-8C8E-D6A453326C8E}" presName="compNode" presStyleCnt="0"/>
      <dgm:spPr/>
    </dgm:pt>
    <dgm:pt modelId="{30AA927C-396D-4BAB-914D-900D02EA4556}" type="pres">
      <dgm:prSet presAssocID="{305A57B2-C842-45AC-8C8E-D6A453326C8E}" presName="bgRect" presStyleLbl="bgShp" presStyleIdx="2" presStyleCnt="4"/>
      <dgm:spPr/>
    </dgm:pt>
    <dgm:pt modelId="{AE83F6EC-3949-4BD4-A99A-70A3A5CFC54E}" type="pres">
      <dgm:prSet presAssocID="{305A57B2-C842-45AC-8C8E-D6A453326C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749EF2D-662A-4D4C-9945-98A6DBD272BF}" type="pres">
      <dgm:prSet presAssocID="{305A57B2-C842-45AC-8C8E-D6A453326C8E}" presName="spaceRect" presStyleCnt="0"/>
      <dgm:spPr/>
    </dgm:pt>
    <dgm:pt modelId="{D1939F23-51AA-4181-8A56-6886D860DD8B}" type="pres">
      <dgm:prSet presAssocID="{305A57B2-C842-45AC-8C8E-D6A453326C8E}" presName="parTx" presStyleLbl="revTx" presStyleIdx="2" presStyleCnt="4">
        <dgm:presLayoutVars>
          <dgm:chMax val="0"/>
          <dgm:chPref val="0"/>
        </dgm:presLayoutVars>
      </dgm:prSet>
      <dgm:spPr/>
    </dgm:pt>
    <dgm:pt modelId="{565EFF65-0E4B-450A-B2F8-2E1A6B826A9F}" type="pres">
      <dgm:prSet presAssocID="{BA32C7B3-FAC2-4A75-8BA8-8783665A4767}" presName="sibTrans" presStyleCnt="0"/>
      <dgm:spPr/>
    </dgm:pt>
    <dgm:pt modelId="{08E23D01-819A-43B4-A1AD-52699BE57A89}" type="pres">
      <dgm:prSet presAssocID="{5154DCF6-E7B5-4DBB-BAE1-A4A09F8DA9F1}" presName="compNode" presStyleCnt="0"/>
      <dgm:spPr/>
    </dgm:pt>
    <dgm:pt modelId="{D4450820-DA52-4138-902E-91942E368CB3}" type="pres">
      <dgm:prSet presAssocID="{5154DCF6-E7B5-4DBB-BAE1-A4A09F8DA9F1}" presName="bgRect" presStyleLbl="bgShp" presStyleIdx="3" presStyleCnt="4"/>
      <dgm:spPr/>
    </dgm:pt>
    <dgm:pt modelId="{EB7D8E5C-8F1A-4B24-8C8D-030452895136}" type="pres">
      <dgm:prSet presAssocID="{5154DCF6-E7B5-4DBB-BAE1-A4A09F8DA9F1}" presName="iconRect" presStyleLbl="node1" presStyleIdx="3" presStyleCnt="4"/>
      <dgm:spPr/>
    </dgm:pt>
    <dgm:pt modelId="{E909D65B-A97A-499B-93F8-D665CC1FC9EA}" type="pres">
      <dgm:prSet presAssocID="{5154DCF6-E7B5-4DBB-BAE1-A4A09F8DA9F1}" presName="spaceRect" presStyleCnt="0"/>
      <dgm:spPr/>
    </dgm:pt>
    <dgm:pt modelId="{BB9890C5-FF8A-4AD0-9B9C-D9A3345101FF}" type="pres">
      <dgm:prSet presAssocID="{5154DCF6-E7B5-4DBB-BAE1-A4A09F8DA9F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608E705-D02F-4C38-9918-C2F656D4F5B1}" type="presOf" srcId="{9C6B2E01-BFA2-4592-AC47-51B942816871}" destId="{B193891C-67A5-4819-9CD9-C3BC34812E8F}" srcOrd="0" destOrd="0" presId="urn:microsoft.com/office/officeart/2018/2/layout/IconVerticalSolidList"/>
    <dgm:cxn modelId="{89837618-639B-4AC2-9DF3-374AC93D00A6}" type="presOf" srcId="{38558840-F6CA-48EE-AC9A-D42385D32F6F}" destId="{AE04CE05-8250-4270-9F70-014F17A189F3}" srcOrd="0" destOrd="0" presId="urn:microsoft.com/office/officeart/2018/2/layout/IconVerticalSolidList"/>
    <dgm:cxn modelId="{6C86D51D-5B0B-4D3D-BAED-2206BFB4A2BA}" type="presOf" srcId="{5154DCF6-E7B5-4DBB-BAE1-A4A09F8DA9F1}" destId="{BB9890C5-FF8A-4AD0-9B9C-D9A3345101FF}" srcOrd="0" destOrd="0" presId="urn:microsoft.com/office/officeart/2018/2/layout/IconVerticalSolidList"/>
    <dgm:cxn modelId="{C099E223-80E5-4C66-8801-8493D3760201}" srcId="{7C2A902D-26DF-44D2-B9FB-E2DA4EE1C007}" destId="{38558840-F6CA-48EE-AC9A-D42385D32F6F}" srcOrd="1" destOrd="0" parTransId="{F3256C40-B9DE-4A68-88BF-7FCAA28A4EB9}" sibTransId="{B23B1FA1-CC23-4CB8-BCD0-DF49F00F7849}"/>
    <dgm:cxn modelId="{F0113327-7C49-4336-9FCB-DBF6B31766EF}" type="presOf" srcId="{305A57B2-C842-45AC-8C8E-D6A453326C8E}" destId="{D1939F23-51AA-4181-8A56-6886D860DD8B}" srcOrd="0" destOrd="0" presId="urn:microsoft.com/office/officeart/2018/2/layout/IconVerticalSolidList"/>
    <dgm:cxn modelId="{FDBB4A62-2FCD-4744-850D-CE8652D65A09}" type="presOf" srcId="{7C2A902D-26DF-44D2-B9FB-E2DA4EE1C007}" destId="{5515EB1F-9187-4658-8BC0-5E3442FCDDBA}" srcOrd="0" destOrd="0" presId="urn:microsoft.com/office/officeart/2018/2/layout/IconVerticalSolidList"/>
    <dgm:cxn modelId="{D4A4F34C-7EA1-4F10-B936-3DD8C42176E3}" srcId="{7C2A902D-26DF-44D2-B9FB-E2DA4EE1C007}" destId="{9C6B2E01-BFA2-4592-AC47-51B942816871}" srcOrd="0" destOrd="0" parTransId="{54CADA0D-01C1-4F49-AC79-15AABFF3249A}" sibTransId="{DC26CAD5-8932-40AD-9548-1FF8EE380687}"/>
    <dgm:cxn modelId="{B9602577-3D73-441F-BFE7-DA3B3B44335B}" srcId="{7C2A902D-26DF-44D2-B9FB-E2DA4EE1C007}" destId="{305A57B2-C842-45AC-8C8E-D6A453326C8E}" srcOrd="2" destOrd="0" parTransId="{F314D17E-9327-4AAA-B5D0-2AA3623180D0}" sibTransId="{BA32C7B3-FAC2-4A75-8BA8-8783665A4767}"/>
    <dgm:cxn modelId="{A43BE1BD-A80F-4048-92F3-1E57B5092C08}" srcId="{7C2A902D-26DF-44D2-B9FB-E2DA4EE1C007}" destId="{5154DCF6-E7B5-4DBB-BAE1-A4A09F8DA9F1}" srcOrd="3" destOrd="0" parTransId="{B8EFD743-26AE-4BCB-8D8C-4DCECFE78BFD}" sibTransId="{D4A519BA-D4CD-4E4F-9D8F-E643182A7980}"/>
    <dgm:cxn modelId="{4F338E8E-633A-4489-88ED-978682D51CD5}" type="presParOf" srcId="{5515EB1F-9187-4658-8BC0-5E3442FCDDBA}" destId="{F2F9B4DC-2589-4ABC-BE76-705F1B0E20EA}" srcOrd="0" destOrd="0" presId="urn:microsoft.com/office/officeart/2018/2/layout/IconVerticalSolidList"/>
    <dgm:cxn modelId="{521E5FC5-971F-4ECD-B9C1-3C0FC38C7194}" type="presParOf" srcId="{F2F9B4DC-2589-4ABC-BE76-705F1B0E20EA}" destId="{4DA50A22-5C19-4083-966C-487350311045}" srcOrd="0" destOrd="0" presId="urn:microsoft.com/office/officeart/2018/2/layout/IconVerticalSolidList"/>
    <dgm:cxn modelId="{804033E1-8045-4662-B74C-428B98E2156E}" type="presParOf" srcId="{F2F9B4DC-2589-4ABC-BE76-705F1B0E20EA}" destId="{BC3FC3F1-EF0C-4EAE-A4CE-7C76B85749C7}" srcOrd="1" destOrd="0" presId="urn:microsoft.com/office/officeart/2018/2/layout/IconVerticalSolidList"/>
    <dgm:cxn modelId="{FA90D8F2-E487-48F7-BEDB-05785916EFB4}" type="presParOf" srcId="{F2F9B4DC-2589-4ABC-BE76-705F1B0E20EA}" destId="{75100555-D7A4-4CCC-AEDF-9CA4B1DF47EC}" srcOrd="2" destOrd="0" presId="urn:microsoft.com/office/officeart/2018/2/layout/IconVerticalSolidList"/>
    <dgm:cxn modelId="{54747A52-EB2A-4779-BA7D-00C79DD51A1D}" type="presParOf" srcId="{F2F9B4DC-2589-4ABC-BE76-705F1B0E20EA}" destId="{B193891C-67A5-4819-9CD9-C3BC34812E8F}" srcOrd="3" destOrd="0" presId="urn:microsoft.com/office/officeart/2018/2/layout/IconVerticalSolidList"/>
    <dgm:cxn modelId="{1118E704-FD4A-471B-BED4-FC58B3762834}" type="presParOf" srcId="{5515EB1F-9187-4658-8BC0-5E3442FCDDBA}" destId="{6BA65280-DA01-4518-942B-EF950D034234}" srcOrd="1" destOrd="0" presId="urn:microsoft.com/office/officeart/2018/2/layout/IconVerticalSolidList"/>
    <dgm:cxn modelId="{DBDE7A8A-A625-44EE-AE24-76F724E56E9A}" type="presParOf" srcId="{5515EB1F-9187-4658-8BC0-5E3442FCDDBA}" destId="{404C79E6-D4D5-44AB-AA3C-DF8E69CB1483}" srcOrd="2" destOrd="0" presId="urn:microsoft.com/office/officeart/2018/2/layout/IconVerticalSolidList"/>
    <dgm:cxn modelId="{C0013CB5-04EE-4AD8-AD0D-916AC83B4743}" type="presParOf" srcId="{404C79E6-D4D5-44AB-AA3C-DF8E69CB1483}" destId="{F026CE3B-FBFA-4DF7-A5D4-4723C5DEFEAD}" srcOrd="0" destOrd="0" presId="urn:microsoft.com/office/officeart/2018/2/layout/IconVerticalSolidList"/>
    <dgm:cxn modelId="{6052C5C3-7106-41BF-936E-5C5D0DDB8590}" type="presParOf" srcId="{404C79E6-D4D5-44AB-AA3C-DF8E69CB1483}" destId="{CAF99275-CC19-43BC-9C7F-AB7E163F6E93}" srcOrd="1" destOrd="0" presId="urn:microsoft.com/office/officeart/2018/2/layout/IconVerticalSolidList"/>
    <dgm:cxn modelId="{CC8AD671-D131-44BD-9156-1AE8987CEF21}" type="presParOf" srcId="{404C79E6-D4D5-44AB-AA3C-DF8E69CB1483}" destId="{2A6BE2AD-0A8F-4331-8378-68C261B4DA68}" srcOrd="2" destOrd="0" presId="urn:microsoft.com/office/officeart/2018/2/layout/IconVerticalSolidList"/>
    <dgm:cxn modelId="{6036858D-9775-4262-985C-2BCD46CD5D76}" type="presParOf" srcId="{404C79E6-D4D5-44AB-AA3C-DF8E69CB1483}" destId="{AE04CE05-8250-4270-9F70-014F17A189F3}" srcOrd="3" destOrd="0" presId="urn:microsoft.com/office/officeart/2018/2/layout/IconVerticalSolidList"/>
    <dgm:cxn modelId="{2C427C3B-884F-477D-A7DC-15B77A2465D5}" type="presParOf" srcId="{5515EB1F-9187-4658-8BC0-5E3442FCDDBA}" destId="{86AF2563-897A-4039-8B45-E227307A2F3E}" srcOrd="3" destOrd="0" presId="urn:microsoft.com/office/officeart/2018/2/layout/IconVerticalSolidList"/>
    <dgm:cxn modelId="{ACDEC56C-3D91-4EDB-9057-E172C896D2D2}" type="presParOf" srcId="{5515EB1F-9187-4658-8BC0-5E3442FCDDBA}" destId="{9B40B9BE-3A05-4279-9C13-33B0BEBFD6A3}" srcOrd="4" destOrd="0" presId="urn:microsoft.com/office/officeart/2018/2/layout/IconVerticalSolidList"/>
    <dgm:cxn modelId="{BA4CE523-D63A-44D0-9365-E2D42E320126}" type="presParOf" srcId="{9B40B9BE-3A05-4279-9C13-33B0BEBFD6A3}" destId="{30AA927C-396D-4BAB-914D-900D02EA4556}" srcOrd="0" destOrd="0" presId="urn:microsoft.com/office/officeart/2018/2/layout/IconVerticalSolidList"/>
    <dgm:cxn modelId="{B64B767E-1821-4BBC-8023-3275114C73AB}" type="presParOf" srcId="{9B40B9BE-3A05-4279-9C13-33B0BEBFD6A3}" destId="{AE83F6EC-3949-4BD4-A99A-70A3A5CFC54E}" srcOrd="1" destOrd="0" presId="urn:microsoft.com/office/officeart/2018/2/layout/IconVerticalSolidList"/>
    <dgm:cxn modelId="{0E5A0420-07F4-4114-87F2-7B00AB47C6DA}" type="presParOf" srcId="{9B40B9BE-3A05-4279-9C13-33B0BEBFD6A3}" destId="{D749EF2D-662A-4D4C-9945-98A6DBD272BF}" srcOrd="2" destOrd="0" presId="urn:microsoft.com/office/officeart/2018/2/layout/IconVerticalSolidList"/>
    <dgm:cxn modelId="{7D743B1F-899D-494F-A84B-A9BD336CE612}" type="presParOf" srcId="{9B40B9BE-3A05-4279-9C13-33B0BEBFD6A3}" destId="{D1939F23-51AA-4181-8A56-6886D860DD8B}" srcOrd="3" destOrd="0" presId="urn:microsoft.com/office/officeart/2018/2/layout/IconVerticalSolidList"/>
    <dgm:cxn modelId="{4F9E751E-3A7C-4EF4-89B6-6582E587B61F}" type="presParOf" srcId="{5515EB1F-9187-4658-8BC0-5E3442FCDDBA}" destId="{565EFF65-0E4B-450A-B2F8-2E1A6B826A9F}" srcOrd="5" destOrd="0" presId="urn:microsoft.com/office/officeart/2018/2/layout/IconVerticalSolidList"/>
    <dgm:cxn modelId="{061373E5-4E21-4E3A-8280-FF4EBA83428B}" type="presParOf" srcId="{5515EB1F-9187-4658-8BC0-5E3442FCDDBA}" destId="{08E23D01-819A-43B4-A1AD-52699BE57A89}" srcOrd="6" destOrd="0" presId="urn:microsoft.com/office/officeart/2018/2/layout/IconVerticalSolidList"/>
    <dgm:cxn modelId="{4A8B418E-D611-4317-AE42-FCDECD1B18CA}" type="presParOf" srcId="{08E23D01-819A-43B4-A1AD-52699BE57A89}" destId="{D4450820-DA52-4138-902E-91942E368CB3}" srcOrd="0" destOrd="0" presId="urn:microsoft.com/office/officeart/2018/2/layout/IconVerticalSolidList"/>
    <dgm:cxn modelId="{7170D3D4-B482-4E32-BBC3-CEFE4E491A3B}" type="presParOf" srcId="{08E23D01-819A-43B4-A1AD-52699BE57A89}" destId="{EB7D8E5C-8F1A-4B24-8C8D-030452895136}" srcOrd="1" destOrd="0" presId="urn:microsoft.com/office/officeart/2018/2/layout/IconVerticalSolidList"/>
    <dgm:cxn modelId="{CBF7A21F-D462-4041-B5AB-CCC79CF8DD6B}" type="presParOf" srcId="{08E23D01-819A-43B4-A1AD-52699BE57A89}" destId="{E909D65B-A97A-499B-93F8-D665CC1FC9EA}" srcOrd="2" destOrd="0" presId="urn:microsoft.com/office/officeart/2018/2/layout/IconVerticalSolidList"/>
    <dgm:cxn modelId="{29320C7C-FB25-4E60-82B7-58E24D7D3EAA}" type="presParOf" srcId="{08E23D01-819A-43B4-A1AD-52699BE57A89}" destId="{BB9890C5-FF8A-4AD0-9B9C-D9A3345101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073239-036D-4A95-8A16-28C719EADF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0E2E6E-FC92-4FC3-858C-843542AE0B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Questions?</a:t>
          </a:r>
        </a:p>
      </dgm:t>
    </dgm:pt>
    <dgm:pt modelId="{A37A4847-DEC3-4622-9918-E4350BF5E46F}" type="parTrans" cxnId="{2A206763-7045-4E6F-B999-7F51C6FCD6D2}">
      <dgm:prSet/>
      <dgm:spPr/>
      <dgm:t>
        <a:bodyPr/>
        <a:lstStyle/>
        <a:p>
          <a:endParaRPr lang="en-US"/>
        </a:p>
      </dgm:t>
    </dgm:pt>
    <dgm:pt modelId="{12F53383-1224-4F8A-8C63-7F7A5FB7E932}" type="sibTrans" cxnId="{2A206763-7045-4E6F-B999-7F51C6FCD6D2}">
      <dgm:prSet/>
      <dgm:spPr/>
      <dgm:t>
        <a:bodyPr/>
        <a:lstStyle/>
        <a:p>
          <a:endParaRPr lang="en-US"/>
        </a:p>
      </dgm:t>
    </dgm:pt>
    <dgm:pt modelId="{53E85FF4-D012-4019-9ECD-7D3578B7FA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Comments?</a:t>
          </a:r>
        </a:p>
      </dgm:t>
    </dgm:pt>
    <dgm:pt modelId="{4CB3065D-4E2E-45E4-998B-320E1B471C06}" type="parTrans" cxnId="{B4F792D1-CBD0-47AE-AE94-2DDF2F05A5B6}">
      <dgm:prSet/>
      <dgm:spPr/>
      <dgm:t>
        <a:bodyPr/>
        <a:lstStyle/>
        <a:p>
          <a:endParaRPr lang="en-US"/>
        </a:p>
      </dgm:t>
    </dgm:pt>
    <dgm:pt modelId="{B3E0C90F-4391-4F66-9FE8-E1B2CA8BFD50}" type="sibTrans" cxnId="{B4F792D1-CBD0-47AE-AE94-2DDF2F05A5B6}">
      <dgm:prSet/>
      <dgm:spPr/>
      <dgm:t>
        <a:bodyPr/>
        <a:lstStyle/>
        <a:p>
          <a:endParaRPr lang="en-US"/>
        </a:p>
      </dgm:t>
    </dgm:pt>
    <dgm:pt modelId="{6AD5D684-5F42-49C5-9B72-24ED34BD70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Critiques?</a:t>
          </a:r>
        </a:p>
      </dgm:t>
    </dgm:pt>
    <dgm:pt modelId="{28314668-AF69-4B3C-9A17-3AB8DEBF7CEE}" type="parTrans" cxnId="{FB746D17-09D6-48F0-93FD-12918E2DE552}">
      <dgm:prSet/>
      <dgm:spPr/>
      <dgm:t>
        <a:bodyPr/>
        <a:lstStyle/>
        <a:p>
          <a:endParaRPr lang="en-US"/>
        </a:p>
      </dgm:t>
    </dgm:pt>
    <dgm:pt modelId="{ECAF52BE-5BF4-4A7E-BEF9-1E6614191A3C}" type="sibTrans" cxnId="{FB746D17-09D6-48F0-93FD-12918E2DE552}">
      <dgm:prSet/>
      <dgm:spPr/>
      <dgm:t>
        <a:bodyPr/>
        <a:lstStyle/>
        <a:p>
          <a:endParaRPr lang="en-US"/>
        </a:p>
      </dgm:t>
    </dgm:pt>
    <dgm:pt modelId="{D25C62BB-3DD6-44C4-9E92-07440147D1C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Roasts?</a:t>
          </a:r>
        </a:p>
      </dgm:t>
    </dgm:pt>
    <dgm:pt modelId="{AEB7E717-D9B3-4443-BCC7-11C3E4506E0A}" type="parTrans" cxnId="{B977016D-E593-40E2-9D5E-D8D7C53B1C6D}">
      <dgm:prSet/>
      <dgm:spPr/>
    </dgm:pt>
    <dgm:pt modelId="{FE131F5E-D331-4863-9AF2-2B3C6EB84522}" type="sibTrans" cxnId="{B977016D-E593-40E2-9D5E-D8D7C53B1C6D}">
      <dgm:prSet/>
      <dgm:spPr/>
    </dgm:pt>
    <dgm:pt modelId="{A0670E68-0884-4950-BD0E-BC1231FB845E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Resource will be posted in Teams!</a:t>
          </a:r>
        </a:p>
      </dgm:t>
    </dgm:pt>
    <dgm:pt modelId="{F621E47E-A8BE-4D3A-A4D4-BFF6F762625A}" type="parTrans" cxnId="{6DDDBFB6-C4A1-4447-82F1-3994A7D6C123}">
      <dgm:prSet/>
      <dgm:spPr/>
    </dgm:pt>
    <dgm:pt modelId="{337958C6-9FD3-434D-B42A-BC1C2BDBB68E}" type="sibTrans" cxnId="{6DDDBFB6-C4A1-4447-82F1-3994A7D6C123}">
      <dgm:prSet/>
      <dgm:spPr/>
    </dgm:pt>
    <dgm:pt modelId="{08DA4BCE-C7B1-4E1E-ABC4-C46CE6D20330}" type="pres">
      <dgm:prSet presAssocID="{CE073239-036D-4A95-8A16-28C719EADF03}" presName="root" presStyleCnt="0">
        <dgm:presLayoutVars>
          <dgm:dir/>
          <dgm:resizeHandles val="exact"/>
        </dgm:presLayoutVars>
      </dgm:prSet>
      <dgm:spPr/>
    </dgm:pt>
    <dgm:pt modelId="{C52C25F1-3C95-44C0-BA11-7C01E57311A6}" type="pres">
      <dgm:prSet presAssocID="{FE0E2E6E-FC92-4FC3-858C-843542AE0B52}" presName="compNode" presStyleCnt="0"/>
      <dgm:spPr/>
    </dgm:pt>
    <dgm:pt modelId="{217A1DFC-6FE1-4616-A709-DA182B6BBB09}" type="pres">
      <dgm:prSet presAssocID="{FE0E2E6E-FC92-4FC3-858C-843542AE0B52}" presName="bgRect" presStyleLbl="bgShp" presStyleIdx="0" presStyleCnt="5"/>
      <dgm:spPr/>
    </dgm:pt>
    <dgm:pt modelId="{E50E51BB-F5CA-46C8-89FE-A7EB79E83365}" type="pres">
      <dgm:prSet presAssocID="{FE0E2E6E-FC92-4FC3-858C-843542AE0B5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24CAE99-CEA1-4F5A-A089-8F44167B0ED7}" type="pres">
      <dgm:prSet presAssocID="{FE0E2E6E-FC92-4FC3-858C-843542AE0B52}" presName="spaceRect" presStyleCnt="0"/>
      <dgm:spPr/>
    </dgm:pt>
    <dgm:pt modelId="{A647B172-ACC7-4C26-9CEE-71B3DBFB3EFF}" type="pres">
      <dgm:prSet presAssocID="{FE0E2E6E-FC92-4FC3-858C-843542AE0B52}" presName="parTx" presStyleLbl="revTx" presStyleIdx="0" presStyleCnt="5">
        <dgm:presLayoutVars>
          <dgm:chMax val="0"/>
          <dgm:chPref val="0"/>
        </dgm:presLayoutVars>
      </dgm:prSet>
      <dgm:spPr/>
    </dgm:pt>
    <dgm:pt modelId="{82A8678D-D51B-48AF-BEBD-99B599882CA7}" type="pres">
      <dgm:prSet presAssocID="{12F53383-1224-4F8A-8C63-7F7A5FB7E932}" presName="sibTrans" presStyleCnt="0"/>
      <dgm:spPr/>
    </dgm:pt>
    <dgm:pt modelId="{F52F2EAC-FC81-4FA5-BD62-95652E8B418A}" type="pres">
      <dgm:prSet presAssocID="{53E85FF4-D012-4019-9ECD-7D3578B7FA7D}" presName="compNode" presStyleCnt="0"/>
      <dgm:spPr/>
    </dgm:pt>
    <dgm:pt modelId="{FC1781CA-BB95-4166-9128-76CE48A0FDE2}" type="pres">
      <dgm:prSet presAssocID="{53E85FF4-D012-4019-9ECD-7D3578B7FA7D}" presName="bgRect" presStyleLbl="bgShp" presStyleIdx="1" presStyleCnt="5"/>
      <dgm:spPr/>
    </dgm:pt>
    <dgm:pt modelId="{BB005343-7D9E-4A86-B13E-F02FCD8924E4}" type="pres">
      <dgm:prSet presAssocID="{53E85FF4-D012-4019-9ECD-7D3578B7FA7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BB93F34-C18E-42EA-9F62-88B24E597F91}" type="pres">
      <dgm:prSet presAssocID="{53E85FF4-D012-4019-9ECD-7D3578B7FA7D}" presName="spaceRect" presStyleCnt="0"/>
      <dgm:spPr/>
    </dgm:pt>
    <dgm:pt modelId="{2F980D27-BEF0-487B-8878-FEB0D301ED5C}" type="pres">
      <dgm:prSet presAssocID="{53E85FF4-D012-4019-9ECD-7D3578B7FA7D}" presName="parTx" presStyleLbl="revTx" presStyleIdx="1" presStyleCnt="5">
        <dgm:presLayoutVars>
          <dgm:chMax val="0"/>
          <dgm:chPref val="0"/>
        </dgm:presLayoutVars>
      </dgm:prSet>
      <dgm:spPr/>
    </dgm:pt>
    <dgm:pt modelId="{19D48C03-BBC0-4D77-ABD5-6644484AF48C}" type="pres">
      <dgm:prSet presAssocID="{B3E0C90F-4391-4F66-9FE8-E1B2CA8BFD50}" presName="sibTrans" presStyleCnt="0"/>
      <dgm:spPr/>
    </dgm:pt>
    <dgm:pt modelId="{A95143C2-81A9-4A02-882A-418766572D25}" type="pres">
      <dgm:prSet presAssocID="{6AD5D684-5F42-49C5-9B72-24ED34BD7012}" presName="compNode" presStyleCnt="0"/>
      <dgm:spPr/>
    </dgm:pt>
    <dgm:pt modelId="{3682965C-D340-423D-9D22-625277292FF1}" type="pres">
      <dgm:prSet presAssocID="{6AD5D684-5F42-49C5-9B72-24ED34BD7012}" presName="bgRect" presStyleLbl="bgShp" presStyleIdx="2" presStyleCnt="5"/>
      <dgm:spPr/>
    </dgm:pt>
    <dgm:pt modelId="{BF7F69AB-B978-4E74-88A4-2CAE97C93228}" type="pres">
      <dgm:prSet presAssocID="{6AD5D684-5F42-49C5-9B72-24ED34BD70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F7791EB9-A763-43AA-8371-A6C4C87249BE}" type="pres">
      <dgm:prSet presAssocID="{6AD5D684-5F42-49C5-9B72-24ED34BD7012}" presName="spaceRect" presStyleCnt="0"/>
      <dgm:spPr/>
    </dgm:pt>
    <dgm:pt modelId="{0164F3E9-14D1-4098-BD99-65F300621DA6}" type="pres">
      <dgm:prSet presAssocID="{6AD5D684-5F42-49C5-9B72-24ED34BD7012}" presName="parTx" presStyleLbl="revTx" presStyleIdx="2" presStyleCnt="5">
        <dgm:presLayoutVars>
          <dgm:chMax val="0"/>
          <dgm:chPref val="0"/>
        </dgm:presLayoutVars>
      </dgm:prSet>
      <dgm:spPr/>
    </dgm:pt>
    <dgm:pt modelId="{77EFCA21-8C6E-4E4F-B2FA-9F3477B6E420}" type="pres">
      <dgm:prSet presAssocID="{ECAF52BE-5BF4-4A7E-BEF9-1E6614191A3C}" presName="sibTrans" presStyleCnt="0"/>
      <dgm:spPr/>
    </dgm:pt>
    <dgm:pt modelId="{E189F68C-E175-4AA8-8CFE-B7044A3CE28E}" type="pres">
      <dgm:prSet presAssocID="{D25C62BB-3DD6-44C4-9E92-07440147D1C2}" presName="compNode" presStyleCnt="0"/>
      <dgm:spPr/>
    </dgm:pt>
    <dgm:pt modelId="{5919AAD2-1CF5-4575-B556-EA981E711C2E}" type="pres">
      <dgm:prSet presAssocID="{D25C62BB-3DD6-44C4-9E92-07440147D1C2}" presName="bgRect" presStyleLbl="bgShp" presStyleIdx="3" presStyleCnt="5"/>
      <dgm:spPr/>
    </dgm:pt>
    <dgm:pt modelId="{8D993991-92B9-455B-B86F-C56A0023091F}" type="pres">
      <dgm:prSet presAssocID="{D25C62BB-3DD6-44C4-9E92-07440147D1C2}" presName="iconRect" presStyleLbl="node1" presStyleIdx="3" presStyleCnt="5"/>
      <dgm:spPr/>
    </dgm:pt>
    <dgm:pt modelId="{23AD4309-F331-42EC-AC82-AB2C4A696C9D}" type="pres">
      <dgm:prSet presAssocID="{D25C62BB-3DD6-44C4-9E92-07440147D1C2}" presName="spaceRect" presStyleCnt="0"/>
      <dgm:spPr/>
    </dgm:pt>
    <dgm:pt modelId="{76408C78-4DC0-43DF-9577-132DD757EA6D}" type="pres">
      <dgm:prSet presAssocID="{D25C62BB-3DD6-44C4-9E92-07440147D1C2}" presName="parTx" presStyleLbl="revTx" presStyleIdx="3" presStyleCnt="5">
        <dgm:presLayoutVars>
          <dgm:chMax val="0"/>
          <dgm:chPref val="0"/>
        </dgm:presLayoutVars>
      </dgm:prSet>
      <dgm:spPr/>
    </dgm:pt>
    <dgm:pt modelId="{2FEAAB3E-5E49-48FF-AF27-F8696F826D33}" type="pres">
      <dgm:prSet presAssocID="{FE131F5E-D331-4863-9AF2-2B3C6EB84522}" presName="sibTrans" presStyleCnt="0"/>
      <dgm:spPr/>
    </dgm:pt>
    <dgm:pt modelId="{D2CAFB07-AEC4-4912-AAD2-25468EEC0B76}" type="pres">
      <dgm:prSet presAssocID="{A0670E68-0884-4950-BD0E-BC1231FB845E}" presName="compNode" presStyleCnt="0"/>
      <dgm:spPr/>
    </dgm:pt>
    <dgm:pt modelId="{71760B8C-39FA-4B20-B90E-B54D119EB3B4}" type="pres">
      <dgm:prSet presAssocID="{A0670E68-0884-4950-BD0E-BC1231FB845E}" presName="bgRect" presStyleLbl="bgShp" presStyleIdx="4" presStyleCnt="5"/>
      <dgm:spPr/>
    </dgm:pt>
    <dgm:pt modelId="{4D7A664B-BF83-4944-A8A1-1961BF9C2048}" type="pres">
      <dgm:prSet presAssocID="{A0670E68-0884-4950-BD0E-BC1231FB845E}" presName="iconRect" presStyleLbl="node1" presStyleIdx="4" presStyleCnt="5"/>
      <dgm:spPr/>
    </dgm:pt>
    <dgm:pt modelId="{ADACD0A1-BB8E-4248-B21D-DFA34C2CD60E}" type="pres">
      <dgm:prSet presAssocID="{A0670E68-0884-4950-BD0E-BC1231FB845E}" presName="spaceRect" presStyleCnt="0"/>
      <dgm:spPr/>
    </dgm:pt>
    <dgm:pt modelId="{0FC4F99F-7147-4132-A82B-226AA0E1F687}" type="pres">
      <dgm:prSet presAssocID="{A0670E68-0884-4950-BD0E-BC1231FB845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6645B0D-02A8-4B71-B3D9-53BCA31E542C}" type="presOf" srcId="{6AD5D684-5F42-49C5-9B72-24ED34BD7012}" destId="{0164F3E9-14D1-4098-BD99-65F300621DA6}" srcOrd="0" destOrd="0" presId="urn:microsoft.com/office/officeart/2018/2/layout/IconVerticalSolidList"/>
    <dgm:cxn modelId="{FB746D17-09D6-48F0-93FD-12918E2DE552}" srcId="{CE073239-036D-4A95-8A16-28C719EADF03}" destId="{6AD5D684-5F42-49C5-9B72-24ED34BD7012}" srcOrd="2" destOrd="0" parTransId="{28314668-AF69-4B3C-9A17-3AB8DEBF7CEE}" sibTransId="{ECAF52BE-5BF4-4A7E-BEF9-1E6614191A3C}"/>
    <dgm:cxn modelId="{C487553D-CA9A-420A-B983-92267FA8F3B8}" type="presOf" srcId="{CE073239-036D-4A95-8A16-28C719EADF03}" destId="{08DA4BCE-C7B1-4E1E-ABC4-C46CE6D20330}" srcOrd="0" destOrd="0" presId="urn:microsoft.com/office/officeart/2018/2/layout/IconVerticalSolidList"/>
    <dgm:cxn modelId="{2A206763-7045-4E6F-B999-7F51C6FCD6D2}" srcId="{CE073239-036D-4A95-8A16-28C719EADF03}" destId="{FE0E2E6E-FC92-4FC3-858C-843542AE0B52}" srcOrd="0" destOrd="0" parTransId="{A37A4847-DEC3-4622-9918-E4350BF5E46F}" sibTransId="{12F53383-1224-4F8A-8C63-7F7A5FB7E932}"/>
    <dgm:cxn modelId="{B977016D-E593-40E2-9D5E-D8D7C53B1C6D}" srcId="{CE073239-036D-4A95-8A16-28C719EADF03}" destId="{D25C62BB-3DD6-44C4-9E92-07440147D1C2}" srcOrd="3" destOrd="0" parTransId="{AEB7E717-D9B3-4443-BCC7-11C3E4506E0A}" sibTransId="{FE131F5E-D331-4863-9AF2-2B3C6EB84522}"/>
    <dgm:cxn modelId="{D1AC7F52-DC69-49C1-8E85-277B288904EC}" type="presOf" srcId="{D25C62BB-3DD6-44C4-9E92-07440147D1C2}" destId="{76408C78-4DC0-43DF-9577-132DD757EA6D}" srcOrd="0" destOrd="0" presId="urn:microsoft.com/office/officeart/2018/2/layout/IconVerticalSolidList"/>
    <dgm:cxn modelId="{685EA4B0-741D-440C-B945-45F9EEF2CA35}" type="presOf" srcId="{FE0E2E6E-FC92-4FC3-858C-843542AE0B52}" destId="{A647B172-ACC7-4C26-9CEE-71B3DBFB3EFF}" srcOrd="0" destOrd="0" presId="urn:microsoft.com/office/officeart/2018/2/layout/IconVerticalSolidList"/>
    <dgm:cxn modelId="{6DDDBFB6-C4A1-4447-82F1-3994A7D6C123}" srcId="{CE073239-036D-4A95-8A16-28C719EADF03}" destId="{A0670E68-0884-4950-BD0E-BC1231FB845E}" srcOrd="4" destOrd="0" parTransId="{F621E47E-A8BE-4D3A-A4D4-BFF6F762625A}" sibTransId="{337958C6-9FD3-434D-B42A-BC1C2BDBB68E}"/>
    <dgm:cxn modelId="{1059A6BF-C061-4A02-9754-D6AD108E53A8}" type="presOf" srcId="{53E85FF4-D012-4019-9ECD-7D3578B7FA7D}" destId="{2F980D27-BEF0-487B-8878-FEB0D301ED5C}" srcOrd="0" destOrd="0" presId="urn:microsoft.com/office/officeart/2018/2/layout/IconVerticalSolidList"/>
    <dgm:cxn modelId="{B4F792D1-CBD0-47AE-AE94-2DDF2F05A5B6}" srcId="{CE073239-036D-4A95-8A16-28C719EADF03}" destId="{53E85FF4-D012-4019-9ECD-7D3578B7FA7D}" srcOrd="1" destOrd="0" parTransId="{4CB3065D-4E2E-45E4-998B-320E1B471C06}" sibTransId="{B3E0C90F-4391-4F66-9FE8-E1B2CA8BFD50}"/>
    <dgm:cxn modelId="{80E788F2-4546-4F23-AE7D-EBFA7BE59257}" type="presOf" srcId="{A0670E68-0884-4950-BD0E-BC1231FB845E}" destId="{0FC4F99F-7147-4132-A82B-226AA0E1F687}" srcOrd="0" destOrd="0" presId="urn:microsoft.com/office/officeart/2018/2/layout/IconVerticalSolidList"/>
    <dgm:cxn modelId="{C2DAE1D3-A712-4F86-8474-0E2D259A3F6D}" type="presParOf" srcId="{08DA4BCE-C7B1-4E1E-ABC4-C46CE6D20330}" destId="{C52C25F1-3C95-44C0-BA11-7C01E57311A6}" srcOrd="0" destOrd="0" presId="urn:microsoft.com/office/officeart/2018/2/layout/IconVerticalSolidList"/>
    <dgm:cxn modelId="{262C7395-F92A-4F84-9FB5-FA4F10D792C5}" type="presParOf" srcId="{C52C25F1-3C95-44C0-BA11-7C01E57311A6}" destId="{217A1DFC-6FE1-4616-A709-DA182B6BBB09}" srcOrd="0" destOrd="0" presId="urn:microsoft.com/office/officeart/2018/2/layout/IconVerticalSolidList"/>
    <dgm:cxn modelId="{541E1961-75FE-4DC8-90F2-3A7885FAA8E7}" type="presParOf" srcId="{C52C25F1-3C95-44C0-BA11-7C01E57311A6}" destId="{E50E51BB-F5CA-46C8-89FE-A7EB79E83365}" srcOrd="1" destOrd="0" presId="urn:microsoft.com/office/officeart/2018/2/layout/IconVerticalSolidList"/>
    <dgm:cxn modelId="{DA6FDEA3-5132-4224-9F43-0B559855149E}" type="presParOf" srcId="{C52C25F1-3C95-44C0-BA11-7C01E57311A6}" destId="{124CAE99-CEA1-4F5A-A089-8F44167B0ED7}" srcOrd="2" destOrd="0" presId="urn:microsoft.com/office/officeart/2018/2/layout/IconVerticalSolidList"/>
    <dgm:cxn modelId="{719E4046-2024-4D57-AC0C-02E4EB0CACD1}" type="presParOf" srcId="{C52C25F1-3C95-44C0-BA11-7C01E57311A6}" destId="{A647B172-ACC7-4C26-9CEE-71B3DBFB3EFF}" srcOrd="3" destOrd="0" presId="urn:microsoft.com/office/officeart/2018/2/layout/IconVerticalSolidList"/>
    <dgm:cxn modelId="{4B103861-0F38-4760-AFFF-A6A01C4AAB93}" type="presParOf" srcId="{08DA4BCE-C7B1-4E1E-ABC4-C46CE6D20330}" destId="{82A8678D-D51B-48AF-BEBD-99B599882CA7}" srcOrd="1" destOrd="0" presId="urn:microsoft.com/office/officeart/2018/2/layout/IconVerticalSolidList"/>
    <dgm:cxn modelId="{C6BCF862-72C0-4FD7-9B12-DBD08DE770E9}" type="presParOf" srcId="{08DA4BCE-C7B1-4E1E-ABC4-C46CE6D20330}" destId="{F52F2EAC-FC81-4FA5-BD62-95652E8B418A}" srcOrd="2" destOrd="0" presId="urn:microsoft.com/office/officeart/2018/2/layout/IconVerticalSolidList"/>
    <dgm:cxn modelId="{58F991AA-4DE8-4206-923A-6588D3257EBA}" type="presParOf" srcId="{F52F2EAC-FC81-4FA5-BD62-95652E8B418A}" destId="{FC1781CA-BB95-4166-9128-76CE48A0FDE2}" srcOrd="0" destOrd="0" presId="urn:microsoft.com/office/officeart/2018/2/layout/IconVerticalSolidList"/>
    <dgm:cxn modelId="{66C3515B-6202-4798-B358-86AF5A827B4E}" type="presParOf" srcId="{F52F2EAC-FC81-4FA5-BD62-95652E8B418A}" destId="{BB005343-7D9E-4A86-B13E-F02FCD8924E4}" srcOrd="1" destOrd="0" presId="urn:microsoft.com/office/officeart/2018/2/layout/IconVerticalSolidList"/>
    <dgm:cxn modelId="{EF1FD1AC-DEA2-42AE-A9E2-F522E0BC1F27}" type="presParOf" srcId="{F52F2EAC-FC81-4FA5-BD62-95652E8B418A}" destId="{EBB93F34-C18E-42EA-9F62-88B24E597F91}" srcOrd="2" destOrd="0" presId="urn:microsoft.com/office/officeart/2018/2/layout/IconVerticalSolidList"/>
    <dgm:cxn modelId="{3A513687-0EDD-4A78-8E6A-91996666F68A}" type="presParOf" srcId="{F52F2EAC-FC81-4FA5-BD62-95652E8B418A}" destId="{2F980D27-BEF0-487B-8878-FEB0D301ED5C}" srcOrd="3" destOrd="0" presId="urn:microsoft.com/office/officeart/2018/2/layout/IconVerticalSolidList"/>
    <dgm:cxn modelId="{90A61C6B-BB6A-43A9-B297-212853771410}" type="presParOf" srcId="{08DA4BCE-C7B1-4E1E-ABC4-C46CE6D20330}" destId="{19D48C03-BBC0-4D77-ABD5-6644484AF48C}" srcOrd="3" destOrd="0" presId="urn:microsoft.com/office/officeart/2018/2/layout/IconVerticalSolidList"/>
    <dgm:cxn modelId="{27559F5C-45F9-4D86-84B3-24C563223937}" type="presParOf" srcId="{08DA4BCE-C7B1-4E1E-ABC4-C46CE6D20330}" destId="{A95143C2-81A9-4A02-882A-418766572D25}" srcOrd="4" destOrd="0" presId="urn:microsoft.com/office/officeart/2018/2/layout/IconVerticalSolidList"/>
    <dgm:cxn modelId="{3F39AADA-368A-4280-9610-509DA53AEDF5}" type="presParOf" srcId="{A95143C2-81A9-4A02-882A-418766572D25}" destId="{3682965C-D340-423D-9D22-625277292FF1}" srcOrd="0" destOrd="0" presId="urn:microsoft.com/office/officeart/2018/2/layout/IconVerticalSolidList"/>
    <dgm:cxn modelId="{244A944D-186F-497D-B4B0-F291D97611EA}" type="presParOf" srcId="{A95143C2-81A9-4A02-882A-418766572D25}" destId="{BF7F69AB-B978-4E74-88A4-2CAE97C93228}" srcOrd="1" destOrd="0" presId="urn:microsoft.com/office/officeart/2018/2/layout/IconVerticalSolidList"/>
    <dgm:cxn modelId="{8C084EC3-F869-4763-94DF-DC8F3C66C645}" type="presParOf" srcId="{A95143C2-81A9-4A02-882A-418766572D25}" destId="{F7791EB9-A763-43AA-8371-A6C4C87249BE}" srcOrd="2" destOrd="0" presId="urn:microsoft.com/office/officeart/2018/2/layout/IconVerticalSolidList"/>
    <dgm:cxn modelId="{A95FED2B-21A3-443A-B0C6-42C66941661B}" type="presParOf" srcId="{A95143C2-81A9-4A02-882A-418766572D25}" destId="{0164F3E9-14D1-4098-BD99-65F300621DA6}" srcOrd="3" destOrd="0" presId="urn:microsoft.com/office/officeart/2018/2/layout/IconVerticalSolidList"/>
    <dgm:cxn modelId="{B2D64513-D9B9-4CF8-90B1-CCA100AE7477}" type="presParOf" srcId="{08DA4BCE-C7B1-4E1E-ABC4-C46CE6D20330}" destId="{77EFCA21-8C6E-4E4F-B2FA-9F3477B6E420}" srcOrd="5" destOrd="0" presId="urn:microsoft.com/office/officeart/2018/2/layout/IconVerticalSolidList"/>
    <dgm:cxn modelId="{1C9EC9E4-513B-4FE3-A4D8-A7F480222024}" type="presParOf" srcId="{08DA4BCE-C7B1-4E1E-ABC4-C46CE6D20330}" destId="{E189F68C-E175-4AA8-8CFE-B7044A3CE28E}" srcOrd="6" destOrd="0" presId="urn:microsoft.com/office/officeart/2018/2/layout/IconVerticalSolidList"/>
    <dgm:cxn modelId="{D11F401C-877A-4C07-B4C8-119C5919CAB0}" type="presParOf" srcId="{E189F68C-E175-4AA8-8CFE-B7044A3CE28E}" destId="{5919AAD2-1CF5-4575-B556-EA981E711C2E}" srcOrd="0" destOrd="0" presId="urn:microsoft.com/office/officeart/2018/2/layout/IconVerticalSolidList"/>
    <dgm:cxn modelId="{8ED6F8ED-EFE4-4A5D-8822-F4574A964D46}" type="presParOf" srcId="{E189F68C-E175-4AA8-8CFE-B7044A3CE28E}" destId="{8D993991-92B9-455B-B86F-C56A0023091F}" srcOrd="1" destOrd="0" presId="urn:microsoft.com/office/officeart/2018/2/layout/IconVerticalSolidList"/>
    <dgm:cxn modelId="{631FC0A0-2727-4E71-BC5E-E0D430A6BCB4}" type="presParOf" srcId="{E189F68C-E175-4AA8-8CFE-B7044A3CE28E}" destId="{23AD4309-F331-42EC-AC82-AB2C4A696C9D}" srcOrd="2" destOrd="0" presId="urn:microsoft.com/office/officeart/2018/2/layout/IconVerticalSolidList"/>
    <dgm:cxn modelId="{0A18964B-7BB5-42A9-94DE-52C8500CDDB7}" type="presParOf" srcId="{E189F68C-E175-4AA8-8CFE-B7044A3CE28E}" destId="{76408C78-4DC0-43DF-9577-132DD757EA6D}" srcOrd="3" destOrd="0" presId="urn:microsoft.com/office/officeart/2018/2/layout/IconVerticalSolidList"/>
    <dgm:cxn modelId="{5B98B5B9-EBD0-469F-8A93-E6D7B801B23F}" type="presParOf" srcId="{08DA4BCE-C7B1-4E1E-ABC4-C46CE6D20330}" destId="{2FEAAB3E-5E49-48FF-AF27-F8696F826D33}" srcOrd="7" destOrd="0" presId="urn:microsoft.com/office/officeart/2018/2/layout/IconVerticalSolidList"/>
    <dgm:cxn modelId="{0C70711E-E73C-4007-A322-4669EE41F315}" type="presParOf" srcId="{08DA4BCE-C7B1-4E1E-ABC4-C46CE6D20330}" destId="{D2CAFB07-AEC4-4912-AAD2-25468EEC0B76}" srcOrd="8" destOrd="0" presId="urn:microsoft.com/office/officeart/2018/2/layout/IconVerticalSolidList"/>
    <dgm:cxn modelId="{654C104D-02CE-4D95-BAF3-FF1374AF4F99}" type="presParOf" srcId="{D2CAFB07-AEC4-4912-AAD2-25468EEC0B76}" destId="{71760B8C-39FA-4B20-B90E-B54D119EB3B4}" srcOrd="0" destOrd="0" presId="urn:microsoft.com/office/officeart/2018/2/layout/IconVerticalSolidList"/>
    <dgm:cxn modelId="{607F1DF7-E8FE-4128-9697-8FF8F527E93A}" type="presParOf" srcId="{D2CAFB07-AEC4-4912-AAD2-25468EEC0B76}" destId="{4D7A664B-BF83-4944-A8A1-1961BF9C2048}" srcOrd="1" destOrd="0" presId="urn:microsoft.com/office/officeart/2018/2/layout/IconVerticalSolidList"/>
    <dgm:cxn modelId="{8755E18C-A009-45D5-911B-F26AA683CD78}" type="presParOf" srcId="{D2CAFB07-AEC4-4912-AAD2-25468EEC0B76}" destId="{ADACD0A1-BB8E-4248-B21D-DFA34C2CD60E}" srcOrd="2" destOrd="0" presId="urn:microsoft.com/office/officeart/2018/2/layout/IconVerticalSolidList"/>
    <dgm:cxn modelId="{702A7B50-F899-4C6C-92E9-35BC04C6A311}" type="presParOf" srcId="{D2CAFB07-AEC4-4912-AAD2-25468EEC0B76}" destId="{0FC4F99F-7147-4132-A82B-226AA0E1F6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14680-79B2-46C3-87BC-9FB2A1A886D8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03F50-CB6C-4A7E-945D-D7EF2F215D0E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Different Configurations</a:t>
          </a:r>
        </a:p>
      </dsp:txBody>
      <dsp:txXfrm>
        <a:off x="378614" y="886531"/>
        <a:ext cx="2810360" cy="1744948"/>
      </dsp:txXfrm>
    </dsp:sp>
    <dsp:sp modelId="{F1E78B18-B1A0-428D-87BE-2F1E399905FB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DE6A4-180A-4E4A-9BD5-8A96D7622287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Missing Tools</a:t>
          </a:r>
        </a:p>
      </dsp:txBody>
      <dsp:txXfrm>
        <a:off x="3946203" y="886531"/>
        <a:ext cx="2810360" cy="1744948"/>
      </dsp:txXfrm>
    </dsp:sp>
    <dsp:sp modelId="{0E72C737-F5A4-4E7F-AEEA-4CA9FFAB818C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A1E57-D222-4A87-B552-FC095F3E30B8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Hardware Dependencies</a:t>
          </a:r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50A22-5C19-4083-966C-487350311045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FC3F1-EF0C-4EAE-A4CE-7C76B85749C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3891C-67A5-4819-9CD9-C3BC34812E8F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Allows packaging of apps into isolated </a:t>
          </a:r>
          <a:r>
            <a:rPr lang="en-US" sz="2200" kern="1200" dirty="0">
              <a:latin typeface="Calibri Light" panose="020F0302020204030204"/>
            </a:rPr>
            <a:t>environments - images</a:t>
          </a:r>
          <a:endParaRPr lang="en-US" sz="2200" kern="1200" dirty="0"/>
        </a:p>
      </dsp:txBody>
      <dsp:txXfrm>
        <a:off x="1057183" y="1805"/>
        <a:ext cx="9458416" cy="915310"/>
      </dsp:txXfrm>
    </dsp:sp>
    <dsp:sp modelId="{F026CE3B-FBFA-4DF7-A5D4-4723C5DEFEAD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99275-CC19-43BC-9C7F-AB7E163F6E9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4CE05-8250-4270-9F70-014F17A189F3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Containers</a:t>
          </a:r>
          <a:r>
            <a:rPr lang="en-US" sz="2200" kern="1200" dirty="0"/>
            <a:t> can be run on any device that can run Docker</a:t>
          </a:r>
        </a:p>
      </dsp:txBody>
      <dsp:txXfrm>
        <a:off x="1057183" y="1145944"/>
        <a:ext cx="9458416" cy="915310"/>
      </dsp:txXfrm>
    </dsp:sp>
    <dsp:sp modelId="{30AA927C-396D-4BAB-914D-900D02EA4556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3F6EC-3949-4BD4-A99A-70A3A5CFC5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39F23-51AA-4181-8A56-6886D860DD8B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Contain all dependencies for running app: code, runtime, system tools, settings …</a:t>
          </a:r>
        </a:p>
      </dsp:txBody>
      <dsp:txXfrm>
        <a:off x="1057183" y="2290082"/>
        <a:ext cx="9458416" cy="915310"/>
      </dsp:txXfrm>
    </dsp:sp>
    <dsp:sp modelId="{D4450820-DA52-4138-902E-91942E368CB3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D8E5C-8F1A-4B24-8C8D-030452895136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890C5-FF8A-4AD0-9B9C-D9A3345101FF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Lightweight, isolated, portable, scalable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A1DFC-6FE1-4616-A709-DA182B6BBB09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E51BB-F5CA-46C8-89FE-A7EB79E83365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B172-ACC7-4C26-9CEE-71B3DBFB3EFF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Questions?</a:t>
          </a:r>
        </a:p>
      </dsp:txBody>
      <dsp:txXfrm>
        <a:off x="1129902" y="4592"/>
        <a:ext cx="5171698" cy="978270"/>
      </dsp:txXfrm>
    </dsp:sp>
    <dsp:sp modelId="{FC1781CA-BB95-4166-9128-76CE48A0FDE2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05343-7D9E-4A86-B13E-F02FCD8924E4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80D27-BEF0-487B-8878-FEB0D301ED5C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Comments?</a:t>
          </a:r>
        </a:p>
      </dsp:txBody>
      <dsp:txXfrm>
        <a:off x="1129902" y="1227431"/>
        <a:ext cx="5171698" cy="978270"/>
      </dsp:txXfrm>
    </dsp:sp>
    <dsp:sp modelId="{3682965C-D340-423D-9D22-625277292FF1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F69AB-B978-4E74-88A4-2CAE97C93228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4F3E9-14D1-4098-BD99-65F300621DA6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Critiques?</a:t>
          </a:r>
        </a:p>
      </dsp:txBody>
      <dsp:txXfrm>
        <a:off x="1129902" y="2450269"/>
        <a:ext cx="5171698" cy="978270"/>
      </dsp:txXfrm>
    </dsp:sp>
    <dsp:sp modelId="{5919AAD2-1CF5-4575-B556-EA981E711C2E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93991-92B9-455B-B86F-C56A0023091F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08C78-4DC0-43DF-9577-132DD757EA6D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Roasts?</a:t>
          </a:r>
        </a:p>
      </dsp:txBody>
      <dsp:txXfrm>
        <a:off x="1129902" y="3673107"/>
        <a:ext cx="5171698" cy="978270"/>
      </dsp:txXfrm>
    </dsp:sp>
    <dsp:sp modelId="{71760B8C-39FA-4B20-B90E-B54D119EB3B4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A664B-BF83-4944-A8A1-1961BF9C2048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4F99F-7147-4132-A82B-226AA0E1F687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Resource will be posted in Teams!</a:t>
          </a:r>
        </a:p>
      </dsp:txBody>
      <dsp:txXfrm>
        <a:off x="1129902" y="4895945"/>
        <a:ext cx="5171698" cy="97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  <a:cs typeface="Calibri Light"/>
              </a:rPr>
              <a:t>Docker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cs typeface="Calibri"/>
              </a:rPr>
              <a:t>Zach Morris</a:t>
            </a: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4" name="Picture 3" descr="Docker - Visual Studio Marketplace">
            <a:extLst>
              <a:ext uri="{FF2B5EF4-FFF2-40B4-BE49-F238E27FC236}">
                <a16:creationId xmlns:a16="http://schemas.microsoft.com/office/drawing/2014/main" id="{709E9D7C-2A2D-6D7A-35A2-225A7EAF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113595"/>
            <a:ext cx="4141760" cy="354521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72959-AD00-88EC-9FAE-A8F99FA6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The End!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1FCE13-F956-1D55-0512-2D3B04EF5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43093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952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F31BB-073C-9218-12CE-E26C678F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ea typeface="Calibri Light"/>
                <a:cs typeface="Calibri Light"/>
              </a:rPr>
              <a:t>'It Doesn't Work on My Machine' </a:t>
            </a:r>
            <a:endParaRPr lang="en-US" sz="4800">
              <a:ea typeface="Calibri Light"/>
              <a:cs typeface="Calibri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AEFC922-CC57-7751-B6C6-6055B02DE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94100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02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6EC8-97ED-70E6-B478-D743B135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Solution: Docker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6E34FD-0161-046A-C31D-D45AAA8D78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96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E0389-D033-0067-37AD-936EE647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Anatomy</a:t>
            </a:r>
          </a:p>
        </p:txBody>
      </p:sp>
      <p:pic>
        <p:nvPicPr>
          <p:cNvPr id="4" name="Content Placeholder 3" descr="Differences between a Dockerfile, Docker Image and Docker Container">
            <a:extLst>
              <a:ext uri="{FF2B5EF4-FFF2-40B4-BE49-F238E27FC236}">
                <a16:creationId xmlns:a16="http://schemas.microsoft.com/office/drawing/2014/main" id="{08709350-1AB4-A752-1C78-7E117423B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332" y="1089596"/>
            <a:ext cx="7875857" cy="48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1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166A5-CBB5-ABA1-FF51-C07978E0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Anatomy: Dockerfile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BF01548-FD3E-47D2-F963-37C282CD6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8854" y="1012212"/>
            <a:ext cx="7738085" cy="520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2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7D60D9-D53F-9552-39F9-51EB42AA1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" y="2325450"/>
            <a:ext cx="10904538" cy="1011277"/>
          </a:xfrm>
        </p:spPr>
      </p:pic>
      <p:pic>
        <p:nvPicPr>
          <p:cNvPr id="13" name="Picture 12" descr="A close up of a computer code&#10;&#10;Description automatically generated">
            <a:extLst>
              <a:ext uri="{FF2B5EF4-FFF2-40B4-BE49-F238E27FC236}">
                <a16:creationId xmlns:a16="http://schemas.microsoft.com/office/drawing/2014/main" id="{C07D10CC-1CCA-AFC4-196A-5BE2F0BF9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4091453"/>
            <a:ext cx="10904538" cy="19159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509D7A-6F72-6F88-5981-11088A0E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346" y="377263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Creating</a:t>
            </a:r>
            <a:r>
              <a:rPr lang="en-US" sz="5200" kern="1200" dirty="0">
                <a:latin typeface="+mj-lt"/>
                <a:ea typeface="+mj-ea"/>
                <a:cs typeface="+mj-cs"/>
              </a:rPr>
              <a:t> an Image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53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CB6B7-6A87-4EF2-45B0-647A044E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Running a Container</a:t>
            </a:r>
          </a:p>
        </p:txBody>
      </p:sp>
      <p:pic>
        <p:nvPicPr>
          <p:cNvPr id="4" name="Content Placeholder 3" descr="A close-up of a text&#10;&#10;Description automatically generated">
            <a:extLst>
              <a:ext uri="{FF2B5EF4-FFF2-40B4-BE49-F238E27FC236}">
                <a16:creationId xmlns:a16="http://schemas.microsoft.com/office/drawing/2014/main" id="{ACF28E9E-D9E2-0C93-10E7-24B47866A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69" y="2508228"/>
            <a:ext cx="11662085" cy="29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8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2DD-0D6F-2029-39E7-B37A80C9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Docker Desktop and </a:t>
            </a:r>
            <a:r>
              <a:rPr lang="en-US" dirty="0" err="1">
                <a:ea typeface="Calibri Light"/>
                <a:cs typeface="Calibri Light"/>
              </a:rPr>
              <a:t>DockerHub</a:t>
            </a:r>
            <a:endParaRPr lang="en-US" dirty="0" err="1"/>
          </a:p>
        </p:txBody>
      </p:sp>
      <p:pic>
        <p:nvPicPr>
          <p:cNvPr id="4" name="Content Placeholder 3" descr="Docker Hub. Docker Hub is a repository registry… | by MrDevSecOps | Medium">
            <a:extLst>
              <a:ext uri="{FF2B5EF4-FFF2-40B4-BE49-F238E27FC236}">
                <a16:creationId xmlns:a16="http://schemas.microsoft.com/office/drawing/2014/main" id="{7B2102A0-2CCF-5576-3403-BD9EC9E5C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2582" y="2506798"/>
            <a:ext cx="2998516" cy="2134065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B17E4C-20B8-5CE5-BA3E-7AF2AA89E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3" y="1701568"/>
            <a:ext cx="8809461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ile:AWS Simple Icons AWS Cloud.svg - Wikimedia Commons">
            <a:extLst>
              <a:ext uri="{FF2B5EF4-FFF2-40B4-BE49-F238E27FC236}">
                <a16:creationId xmlns:a16="http://schemas.microsoft.com/office/drawing/2014/main" id="{A1C8B373-6B2C-E677-7511-E2596E7E6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750" y="639763"/>
            <a:ext cx="4486275" cy="2760663"/>
          </a:xfrm>
        </p:spPr>
      </p:pic>
      <p:pic>
        <p:nvPicPr>
          <p:cNvPr id="5" name="Picture 4" descr="With a focus on stability and security, Kubernetes 1.8 is ready for  container management – GeekWire">
            <a:extLst>
              <a:ext uri="{FF2B5EF4-FFF2-40B4-BE49-F238E27FC236}">
                <a16:creationId xmlns:a16="http://schemas.microsoft.com/office/drawing/2014/main" id="{F0AAEABA-605A-8866-CBF4-FB49BB3B1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700" y="639763"/>
            <a:ext cx="2760663" cy="2760663"/>
          </a:xfrm>
          <a:prstGeom prst="rect">
            <a:avLst/>
          </a:prstGeom>
        </p:spPr>
      </p:pic>
      <p:pic>
        <p:nvPicPr>
          <p:cNvPr id="6" name="Picture 5" descr="Streamline Your Local Development with Docker and Docker Compose: A">
            <a:extLst>
              <a:ext uri="{FF2B5EF4-FFF2-40B4-BE49-F238E27FC236}">
                <a16:creationId xmlns:a16="http://schemas.microsoft.com/office/drawing/2014/main" id="{2EAAE5BF-1A78-9816-CF73-36EBB9013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750" y="3468688"/>
            <a:ext cx="7313613" cy="2749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981027-BBCA-A6F8-4AB6-6FD23BFA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Advanced Tools</a:t>
            </a:r>
          </a:p>
        </p:txBody>
      </p:sp>
    </p:spTree>
    <p:extLst>
      <p:ext uri="{BB962C8B-B14F-4D97-AF65-F5344CB8AC3E}">
        <p14:creationId xmlns:p14="http://schemas.microsoft.com/office/powerpoint/2010/main" val="135149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Docker</vt:lpstr>
      <vt:lpstr>'It Doesn't Work on My Machine' </vt:lpstr>
      <vt:lpstr>Solution: Docker</vt:lpstr>
      <vt:lpstr>Docker Anatomy</vt:lpstr>
      <vt:lpstr>Docker Anatomy: Dockerfile</vt:lpstr>
      <vt:lpstr>Creating an Image</vt:lpstr>
      <vt:lpstr>Running a Container</vt:lpstr>
      <vt:lpstr>Docker Desktop and DockerHub</vt:lpstr>
      <vt:lpstr>Advanced Tools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/>
  <cp:lastModifiedBy/>
  <cp:revision>211</cp:revision>
  <dcterms:created xsi:type="dcterms:W3CDTF">2024-02-16T18:24:23Z</dcterms:created>
  <dcterms:modified xsi:type="dcterms:W3CDTF">2024-02-18T22:05:36Z</dcterms:modified>
</cp:coreProperties>
</file>