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84" r:id="rId3"/>
    <p:sldId id="277" r:id="rId4"/>
    <p:sldId id="263" r:id="rId5"/>
    <p:sldId id="259" r:id="rId6"/>
    <p:sldId id="278" r:id="rId7"/>
    <p:sldId id="269" r:id="rId8"/>
    <p:sldId id="260" r:id="rId9"/>
    <p:sldId id="262" r:id="rId10"/>
    <p:sldId id="266" r:id="rId11"/>
    <p:sldId id="274" r:id="rId12"/>
    <p:sldId id="267" r:id="rId13"/>
    <p:sldId id="271" r:id="rId14"/>
    <p:sldId id="270" r:id="rId15"/>
    <p:sldId id="272" r:id="rId16"/>
    <p:sldId id="264" r:id="rId17"/>
    <p:sldId id="273" r:id="rId18"/>
    <p:sldId id="275" r:id="rId19"/>
    <p:sldId id="276" r:id="rId20"/>
    <p:sldId id="265"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603CE-7F8F-ADAA-62EA-1837655A2013}" v="288" dt="2024-03-20T15:57:18.533"/>
    <p1510:client id="{2B4E59AD-2164-8BB4-CDF0-E72B168FA97D}" v="37" dt="2024-03-20T03:09:38.763"/>
    <p1510:client id="{37E06C29-047A-9194-D862-FD9A16835558}" v="524" dt="2024-03-19T23:59:02.189"/>
    <p1510:client id="{5235493E-8FE0-6DE9-55BD-AEBC1D340C40}" v="244" dt="2024-03-20T16:44:54.501"/>
    <p1510:client id="{934464AD-1A6D-4F4B-8EE2-A932E5273972}" v="351" dt="2024-03-19T22:00:47.792"/>
    <p1510:client id="{B78128FD-E6A5-4DDF-E0FA-6FA6B78CDD92}" v="880" dt="2024-03-20T03:23:31.628"/>
    <p1510:client id="{B92E8317-0F1A-3D35-D092-10A370FF8335}" v="1007" dt="2024-03-20T16:12:01.164"/>
    <p1510:client id="{C9DAD826-0053-CECC-E90B-08C20F60F3CD}" v="578" dt="2024-03-20T16:22:58.067"/>
    <p1510:client id="{D6FF8AB9-C7C6-E21F-717D-92564DB11190}" v="1102" dt="2024-03-20T00:42:19.677"/>
    <p1510:client id="{E41EEB96-EE65-634A-5B5C-A288F37E0F5B}" v="1297" dt="2024-03-20T15:56:11.801"/>
    <p1510:client id="{F167981E-EF48-94A4-1991-740BD6B9E3F3}" v="400" dt="2024-03-20T16:16:19.272"/>
    <p1510:client id="{F540CC59-0A4F-6151-8076-EE53829888E8}" v="1943" dt="2024-03-19T23:40:05.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ris, Zachary J" userId="S::zjmorris@uiowa.edu::f59b3886-b5c8-4df4-8bbb-f9d947868c93" providerId="AD" clId="Web-{F540CC59-0A4F-6151-8076-EE53829888E8}"/>
    <pc:docChg chg="addSld delSld modSld sldOrd">
      <pc:chgData name="Morris, Zachary J" userId="S::zjmorris@uiowa.edu::f59b3886-b5c8-4df4-8bbb-f9d947868c93" providerId="AD" clId="Web-{F540CC59-0A4F-6151-8076-EE53829888E8}" dt="2024-03-19T23:40:05.904" v="2209"/>
      <pc:docMkLst>
        <pc:docMk/>
      </pc:docMkLst>
      <pc:sldChg chg="modSp">
        <pc:chgData name="Morris, Zachary J" userId="S::zjmorris@uiowa.edu::f59b3886-b5c8-4df4-8bbb-f9d947868c93" providerId="AD" clId="Web-{F540CC59-0A4F-6151-8076-EE53829888E8}" dt="2024-03-19T21:51:26.889" v="21" actId="20577"/>
        <pc:sldMkLst>
          <pc:docMk/>
          <pc:sldMk cId="109857222" sldId="256"/>
        </pc:sldMkLst>
        <pc:spChg chg="mod">
          <ac:chgData name="Morris, Zachary J" userId="S::zjmorris@uiowa.edu::f59b3886-b5c8-4df4-8bbb-f9d947868c93" providerId="AD" clId="Web-{F540CC59-0A4F-6151-8076-EE53829888E8}" dt="2024-03-19T21:51:26.889" v="21" actId="20577"/>
          <ac:spMkLst>
            <pc:docMk/>
            <pc:sldMk cId="109857222" sldId="256"/>
            <ac:spMk id="2" creationId="{00000000-0000-0000-0000-000000000000}"/>
          </ac:spMkLst>
        </pc:spChg>
        <pc:spChg chg="mod">
          <ac:chgData name="Morris, Zachary J" userId="S::zjmorris@uiowa.edu::f59b3886-b5c8-4df4-8bbb-f9d947868c93" providerId="AD" clId="Web-{F540CC59-0A4F-6151-8076-EE53829888E8}" dt="2024-03-19T21:49:48.885" v="16" actId="20577"/>
          <ac:spMkLst>
            <pc:docMk/>
            <pc:sldMk cId="109857222" sldId="256"/>
            <ac:spMk id="3" creationId="{00000000-0000-0000-0000-000000000000}"/>
          </ac:spMkLst>
        </pc:spChg>
      </pc:sldChg>
      <pc:sldChg chg="modSp new del">
        <pc:chgData name="Morris, Zachary J" userId="S::zjmorris@uiowa.edu::f59b3886-b5c8-4df4-8bbb-f9d947868c93" providerId="AD" clId="Web-{F540CC59-0A4F-6151-8076-EE53829888E8}" dt="2024-03-19T22:32:50.271" v="197"/>
        <pc:sldMkLst>
          <pc:docMk/>
          <pc:sldMk cId="885739145" sldId="257"/>
        </pc:sldMkLst>
        <pc:spChg chg="mod">
          <ac:chgData name="Morris, Zachary J" userId="S::zjmorris@uiowa.edu::f59b3886-b5c8-4df4-8bbb-f9d947868c93" providerId="AD" clId="Web-{F540CC59-0A4F-6151-8076-EE53829888E8}" dt="2024-03-19T21:57:07.620" v="42" actId="20577"/>
          <ac:spMkLst>
            <pc:docMk/>
            <pc:sldMk cId="885739145" sldId="257"/>
            <ac:spMk id="2" creationId="{D851BA0E-B0D4-FB6C-79DE-BE3F819ECAB3}"/>
          </ac:spMkLst>
        </pc:spChg>
        <pc:spChg chg="mod">
          <ac:chgData name="Morris, Zachary J" userId="S::zjmorris@uiowa.edu::f59b3886-b5c8-4df4-8bbb-f9d947868c93" providerId="AD" clId="Web-{F540CC59-0A4F-6151-8076-EE53829888E8}" dt="2024-03-19T22:32:47.239" v="196" actId="20577"/>
          <ac:spMkLst>
            <pc:docMk/>
            <pc:sldMk cId="885739145" sldId="257"/>
            <ac:spMk id="3" creationId="{D46818AF-4834-D34A-B706-E69F5270CA37}"/>
          </ac:spMkLst>
        </pc:spChg>
      </pc:sldChg>
      <pc:sldChg chg="modSp new">
        <pc:chgData name="Morris, Zachary J" userId="S::zjmorris@uiowa.edu::f59b3886-b5c8-4df4-8bbb-f9d947868c93" providerId="AD" clId="Web-{F540CC59-0A4F-6151-8076-EE53829888E8}" dt="2024-03-19T22:26:05.853" v="153" actId="20577"/>
        <pc:sldMkLst>
          <pc:docMk/>
          <pc:sldMk cId="1248191418" sldId="258"/>
        </pc:sldMkLst>
        <pc:spChg chg="mod">
          <ac:chgData name="Morris, Zachary J" userId="S::zjmorris@uiowa.edu::f59b3886-b5c8-4df4-8bbb-f9d947868c93" providerId="AD" clId="Web-{F540CC59-0A4F-6151-8076-EE53829888E8}" dt="2024-03-19T22:26:05.853" v="153" actId="20577"/>
          <ac:spMkLst>
            <pc:docMk/>
            <pc:sldMk cId="1248191418" sldId="258"/>
            <ac:spMk id="2" creationId="{A98AB25F-1C7D-4766-051A-998F4499AB04}"/>
          </ac:spMkLst>
        </pc:spChg>
      </pc:sldChg>
      <pc:sldChg chg="modSp new">
        <pc:chgData name="Morris, Zachary J" userId="S::zjmorris@uiowa.edu::f59b3886-b5c8-4df4-8bbb-f9d947868c93" providerId="AD" clId="Web-{F540CC59-0A4F-6151-8076-EE53829888E8}" dt="2024-03-19T22:36:47.465" v="241" actId="20577"/>
        <pc:sldMkLst>
          <pc:docMk/>
          <pc:sldMk cId="1182209641" sldId="259"/>
        </pc:sldMkLst>
        <pc:spChg chg="mod">
          <ac:chgData name="Morris, Zachary J" userId="S::zjmorris@uiowa.edu::f59b3886-b5c8-4df4-8bbb-f9d947868c93" providerId="AD" clId="Web-{F540CC59-0A4F-6151-8076-EE53829888E8}" dt="2024-03-19T22:26:41.244" v="162" actId="20577"/>
          <ac:spMkLst>
            <pc:docMk/>
            <pc:sldMk cId="1182209641" sldId="259"/>
            <ac:spMk id="2" creationId="{EF82D601-013B-480B-4337-7D9BCD30CDC6}"/>
          </ac:spMkLst>
        </pc:spChg>
        <pc:spChg chg="mod">
          <ac:chgData name="Morris, Zachary J" userId="S::zjmorris@uiowa.edu::f59b3886-b5c8-4df4-8bbb-f9d947868c93" providerId="AD" clId="Web-{F540CC59-0A4F-6151-8076-EE53829888E8}" dt="2024-03-19T22:36:47.465" v="241" actId="20577"/>
          <ac:spMkLst>
            <pc:docMk/>
            <pc:sldMk cId="1182209641" sldId="259"/>
            <ac:spMk id="3" creationId="{9180B4BC-C36C-901E-80E5-5F24F5EADE78}"/>
          </ac:spMkLst>
        </pc:spChg>
      </pc:sldChg>
      <pc:sldChg chg="addSp delSp modSp new mod setBg modNotes">
        <pc:chgData name="Morris, Zachary J" userId="S::zjmorris@uiowa.edu::f59b3886-b5c8-4df4-8bbb-f9d947868c93" providerId="AD" clId="Web-{F540CC59-0A4F-6151-8076-EE53829888E8}" dt="2024-03-19T23:38:59.558" v="2205" actId="14100"/>
        <pc:sldMkLst>
          <pc:docMk/>
          <pc:sldMk cId="2151120240" sldId="260"/>
        </pc:sldMkLst>
        <pc:spChg chg="mod ord">
          <ac:chgData name="Morris, Zachary J" userId="S::zjmorris@uiowa.edu::f59b3886-b5c8-4df4-8bbb-f9d947868c93" providerId="AD" clId="Web-{F540CC59-0A4F-6151-8076-EE53829888E8}" dt="2024-03-19T23:38:55.714" v="2204" actId="14100"/>
          <ac:spMkLst>
            <pc:docMk/>
            <pc:sldMk cId="2151120240" sldId="260"/>
            <ac:spMk id="2" creationId="{F74F80C7-A3A6-1A3F-A3B0-BEC4BF90F479}"/>
          </ac:spMkLst>
        </pc:spChg>
        <pc:spChg chg="mod ord">
          <ac:chgData name="Morris, Zachary J" userId="S::zjmorris@uiowa.edu::f59b3886-b5c8-4df4-8bbb-f9d947868c93" providerId="AD" clId="Web-{F540CC59-0A4F-6151-8076-EE53829888E8}" dt="2024-03-19T23:38:45.776" v="2202" actId="14100"/>
          <ac:spMkLst>
            <pc:docMk/>
            <pc:sldMk cId="2151120240" sldId="260"/>
            <ac:spMk id="3" creationId="{12D0CCDF-7C6A-A488-00E8-C7969E14E58C}"/>
          </ac:spMkLst>
        </pc:spChg>
        <pc:spChg chg="add del">
          <ac:chgData name="Morris, Zachary J" userId="S::zjmorris@uiowa.edu::f59b3886-b5c8-4df4-8bbb-f9d947868c93" providerId="AD" clId="Web-{F540CC59-0A4F-6151-8076-EE53829888E8}" dt="2024-03-19T23:38:22.979" v="2199"/>
          <ac:spMkLst>
            <pc:docMk/>
            <pc:sldMk cId="2151120240" sldId="260"/>
            <ac:spMk id="8" creationId="{B1595A09-E336-4D1B-9B3A-06A2287A54E2}"/>
          </ac:spMkLst>
        </pc:spChg>
        <pc:spChg chg="add del">
          <ac:chgData name="Morris, Zachary J" userId="S::zjmorris@uiowa.edu::f59b3886-b5c8-4df4-8bbb-f9d947868c93" providerId="AD" clId="Web-{F540CC59-0A4F-6151-8076-EE53829888E8}" dt="2024-03-19T23:00:49.194" v="791"/>
          <ac:spMkLst>
            <pc:docMk/>
            <pc:sldMk cId="2151120240" sldId="260"/>
            <ac:spMk id="9" creationId="{2B97F24A-32CE-4C1C-A50D-3016B394DCFB}"/>
          </ac:spMkLst>
        </pc:spChg>
        <pc:spChg chg="add del">
          <ac:chgData name="Morris, Zachary J" userId="S::zjmorris@uiowa.edu::f59b3886-b5c8-4df4-8bbb-f9d947868c93" providerId="AD" clId="Web-{F540CC59-0A4F-6151-8076-EE53829888E8}" dt="2024-03-19T23:00:49.194" v="791"/>
          <ac:spMkLst>
            <pc:docMk/>
            <pc:sldMk cId="2151120240" sldId="260"/>
            <ac:spMk id="11" creationId="{CD8B4F24-440B-49E9-B85D-733523DC064B}"/>
          </ac:spMkLst>
        </pc:spChg>
        <pc:spChg chg="add del">
          <ac:chgData name="Morris, Zachary J" userId="S::zjmorris@uiowa.edu::f59b3886-b5c8-4df4-8bbb-f9d947868c93" providerId="AD" clId="Web-{F540CC59-0A4F-6151-8076-EE53829888E8}" dt="2024-03-19T23:38:22.979" v="2199"/>
          <ac:spMkLst>
            <pc:docMk/>
            <pc:sldMk cId="2151120240" sldId="260"/>
            <ac:spMk id="13" creationId="{3540989C-C7B8-473B-BF87-6F2DA6A90006}"/>
          </ac:spMkLst>
        </pc:spChg>
        <pc:spChg chg="add del">
          <ac:chgData name="Morris, Zachary J" userId="S::zjmorris@uiowa.edu::f59b3886-b5c8-4df4-8bbb-f9d947868c93" providerId="AD" clId="Web-{F540CC59-0A4F-6151-8076-EE53829888E8}" dt="2024-03-19T23:38:22.963" v="2198"/>
          <ac:spMkLst>
            <pc:docMk/>
            <pc:sldMk cId="2151120240" sldId="260"/>
            <ac:spMk id="15" creationId="{D7A453D2-15D8-4403-815F-291FA16340D9}"/>
          </ac:spMkLst>
        </pc:spChg>
        <pc:spChg chg="add del">
          <ac:chgData name="Morris, Zachary J" userId="S::zjmorris@uiowa.edu::f59b3886-b5c8-4df4-8bbb-f9d947868c93" providerId="AD" clId="Web-{F540CC59-0A4F-6151-8076-EE53829888E8}" dt="2024-03-19T23:16:56.660" v="1323"/>
          <ac:spMkLst>
            <pc:docMk/>
            <pc:sldMk cId="2151120240" sldId="260"/>
            <ac:spMk id="16" creationId="{2B97F24A-32CE-4C1C-A50D-3016B394DCFB}"/>
          </ac:spMkLst>
        </pc:spChg>
        <pc:spChg chg="add del">
          <ac:chgData name="Morris, Zachary J" userId="S::zjmorris@uiowa.edu::f59b3886-b5c8-4df4-8bbb-f9d947868c93" providerId="AD" clId="Web-{F540CC59-0A4F-6151-8076-EE53829888E8}" dt="2024-03-19T23:16:56.660" v="1323"/>
          <ac:spMkLst>
            <pc:docMk/>
            <pc:sldMk cId="2151120240" sldId="260"/>
            <ac:spMk id="18" creationId="{CD8B4F24-440B-49E9-B85D-733523DC064B}"/>
          </ac:spMkLst>
        </pc:spChg>
        <pc:spChg chg="add del">
          <ac:chgData name="Morris, Zachary J" userId="S::zjmorris@uiowa.edu::f59b3886-b5c8-4df4-8bbb-f9d947868c93" providerId="AD" clId="Web-{F540CC59-0A4F-6151-8076-EE53829888E8}" dt="2024-03-19T23:38:22.963" v="2198"/>
          <ac:spMkLst>
            <pc:docMk/>
            <pc:sldMk cId="2151120240" sldId="260"/>
            <ac:spMk id="20" creationId="{8161EA6B-09CA-445B-AB0D-8DF76FA92DEF}"/>
          </ac:spMkLst>
        </pc:spChg>
        <pc:spChg chg="add">
          <ac:chgData name="Morris, Zachary J" userId="S::zjmorris@uiowa.edu::f59b3886-b5c8-4df4-8bbb-f9d947868c93" providerId="AD" clId="Web-{F540CC59-0A4F-6151-8076-EE53829888E8}" dt="2024-03-19T23:38:22.979" v="2199"/>
          <ac:spMkLst>
            <pc:docMk/>
            <pc:sldMk cId="2151120240" sldId="260"/>
            <ac:spMk id="24" creationId="{1F82758F-B2B3-4F0A-BB90-4BFFEDD166D6}"/>
          </ac:spMkLst>
        </pc:spChg>
        <pc:spChg chg="add del">
          <ac:chgData name="Morris, Zachary J" userId="S::zjmorris@uiowa.edu::f59b3886-b5c8-4df4-8bbb-f9d947868c93" providerId="AD" clId="Web-{F540CC59-0A4F-6151-8076-EE53829888E8}" dt="2024-03-19T23:38:22.963" v="2198"/>
          <ac:spMkLst>
            <pc:docMk/>
            <pc:sldMk cId="2151120240" sldId="260"/>
            <ac:spMk id="30" creationId="{B8114C98-A349-4111-A123-E8EAB86ABE30}"/>
          </ac:spMkLst>
        </pc:spChg>
        <pc:spChg chg="add del">
          <ac:chgData name="Morris, Zachary J" userId="S::zjmorris@uiowa.edu::f59b3886-b5c8-4df4-8bbb-f9d947868c93" providerId="AD" clId="Web-{F540CC59-0A4F-6151-8076-EE53829888E8}" dt="2024-03-19T23:38:22.963" v="2198"/>
          <ac:spMkLst>
            <pc:docMk/>
            <pc:sldMk cId="2151120240" sldId="260"/>
            <ac:spMk id="44" creationId="{E2D3D3F2-ABBB-4453-B1C5-1BEBF7E4DD56}"/>
          </ac:spMkLst>
        </pc:spChg>
        <pc:spChg chg="add">
          <ac:chgData name="Morris, Zachary J" userId="S::zjmorris@uiowa.edu::f59b3886-b5c8-4df4-8bbb-f9d947868c93" providerId="AD" clId="Web-{F540CC59-0A4F-6151-8076-EE53829888E8}" dt="2024-03-19T23:38:22.979" v="2199"/>
          <ac:spMkLst>
            <pc:docMk/>
            <pc:sldMk cId="2151120240" sldId="260"/>
            <ac:spMk id="52" creationId="{4E2ED6F9-63C3-4A8D-9BB4-1EA62533B672}"/>
          </ac:spMkLst>
        </pc:spChg>
        <pc:spChg chg="add">
          <ac:chgData name="Morris, Zachary J" userId="S::zjmorris@uiowa.edu::f59b3886-b5c8-4df4-8bbb-f9d947868c93" providerId="AD" clId="Web-{F540CC59-0A4F-6151-8076-EE53829888E8}" dt="2024-03-19T23:38:22.979" v="2199"/>
          <ac:spMkLst>
            <pc:docMk/>
            <pc:sldMk cId="2151120240" sldId="260"/>
            <ac:spMk id="53" creationId="{6D72081E-AD41-4FBB-B02B-698A68DBCA5E}"/>
          </ac:spMkLst>
        </pc:spChg>
        <pc:spChg chg="add">
          <ac:chgData name="Morris, Zachary J" userId="S::zjmorris@uiowa.edu::f59b3886-b5c8-4df4-8bbb-f9d947868c93" providerId="AD" clId="Web-{F540CC59-0A4F-6151-8076-EE53829888E8}" dt="2024-03-19T23:38:22.979" v="2199"/>
          <ac:spMkLst>
            <pc:docMk/>
            <pc:sldMk cId="2151120240" sldId="260"/>
            <ac:spMk id="54" creationId="{716248AD-805F-41BF-9B57-FC53E5B32F98}"/>
          </ac:spMkLst>
        </pc:spChg>
        <pc:grpChg chg="add del">
          <ac:chgData name="Morris, Zachary J" userId="S::zjmorris@uiowa.edu::f59b3886-b5c8-4df4-8bbb-f9d947868c93" providerId="AD" clId="Web-{F540CC59-0A4F-6151-8076-EE53829888E8}" dt="2024-03-19T23:38:22.963" v="2198"/>
          <ac:grpSpMkLst>
            <pc:docMk/>
            <pc:sldMk cId="2151120240" sldId="260"/>
            <ac:grpSpMk id="22" creationId="{1EA1DAFF-CECA-492F-BFA1-22C64956B8D9}"/>
          </ac:grpSpMkLst>
        </pc:grpChg>
        <pc:grpChg chg="add del">
          <ac:chgData name="Morris, Zachary J" userId="S::zjmorris@uiowa.edu::f59b3886-b5c8-4df4-8bbb-f9d947868c93" providerId="AD" clId="Web-{F540CC59-0A4F-6151-8076-EE53829888E8}" dt="2024-03-19T23:38:22.963" v="2198"/>
          <ac:grpSpMkLst>
            <pc:docMk/>
            <pc:sldMk cId="2151120240" sldId="260"/>
            <ac:grpSpMk id="32" creationId="{670FB431-AE18-414D-92F4-1D12D1991152}"/>
          </ac:grpSpMkLst>
        </pc:grpChg>
        <pc:grpChg chg="add del">
          <ac:chgData name="Morris, Zachary J" userId="S::zjmorris@uiowa.edu::f59b3886-b5c8-4df4-8bbb-f9d947868c93" providerId="AD" clId="Web-{F540CC59-0A4F-6151-8076-EE53829888E8}" dt="2024-03-19T23:38:22.963" v="2198"/>
          <ac:grpSpMkLst>
            <pc:docMk/>
            <pc:sldMk cId="2151120240" sldId="260"/>
            <ac:grpSpMk id="38" creationId="{AF19A774-30A5-488B-9BAF-629C6440294E}"/>
          </ac:grpSpMkLst>
        </pc:grpChg>
        <pc:grpChg chg="add del">
          <ac:chgData name="Morris, Zachary J" userId="S::zjmorris@uiowa.edu::f59b3886-b5c8-4df4-8bbb-f9d947868c93" providerId="AD" clId="Web-{F540CC59-0A4F-6151-8076-EE53829888E8}" dt="2024-03-19T23:38:22.963" v="2198"/>
          <ac:grpSpMkLst>
            <pc:docMk/>
            <pc:sldMk cId="2151120240" sldId="260"/>
            <ac:grpSpMk id="46" creationId="{8214E4A5-A0D2-42C4-8D14-D2A7E495F041}"/>
          </ac:grpSpMkLst>
        </pc:grpChg>
        <pc:picChg chg="add del mod">
          <ac:chgData name="Morris, Zachary J" userId="S::zjmorris@uiowa.edu::f59b3886-b5c8-4df4-8bbb-f9d947868c93" providerId="AD" clId="Web-{F540CC59-0A4F-6151-8076-EE53829888E8}" dt="2024-03-19T23:00:09.693" v="788"/>
          <ac:picMkLst>
            <pc:docMk/>
            <pc:sldMk cId="2151120240" sldId="260"/>
            <ac:picMk id="4" creationId="{7B5AA578-F4DD-54BF-8893-CC31140822D5}"/>
          </ac:picMkLst>
        </pc:picChg>
        <pc:picChg chg="add del mod">
          <ac:chgData name="Morris, Zachary J" userId="S::zjmorris@uiowa.edu::f59b3886-b5c8-4df4-8bbb-f9d947868c93" providerId="AD" clId="Web-{F540CC59-0A4F-6151-8076-EE53829888E8}" dt="2024-03-19T23:14:39.452" v="1320"/>
          <ac:picMkLst>
            <pc:docMk/>
            <pc:sldMk cId="2151120240" sldId="260"/>
            <ac:picMk id="5" creationId="{53D5D78C-48C8-0AD7-B75A-038E2FB3A814}"/>
          </ac:picMkLst>
        </pc:picChg>
        <pc:picChg chg="add mod">
          <ac:chgData name="Morris, Zachary J" userId="S::zjmorris@uiowa.edu::f59b3886-b5c8-4df4-8bbb-f9d947868c93" providerId="AD" clId="Web-{F540CC59-0A4F-6151-8076-EE53829888E8}" dt="2024-03-19T23:38:59.558" v="2205" actId="14100"/>
          <ac:picMkLst>
            <pc:docMk/>
            <pc:sldMk cId="2151120240" sldId="260"/>
            <ac:picMk id="6" creationId="{5A2158E4-53A5-5B5D-2CEC-E4C23CF01675}"/>
          </ac:picMkLst>
        </pc:picChg>
      </pc:sldChg>
      <pc:sldChg chg="new ord">
        <pc:chgData name="Morris, Zachary J" userId="S::zjmorris@uiowa.edu::f59b3886-b5c8-4df4-8bbb-f9d947868c93" providerId="AD" clId="Web-{F540CC59-0A4F-6151-8076-EE53829888E8}" dt="2024-03-19T22:27:21.964" v="172"/>
        <pc:sldMkLst>
          <pc:docMk/>
          <pc:sldMk cId="2937600456" sldId="261"/>
        </pc:sldMkLst>
      </pc:sldChg>
      <pc:sldChg chg="addSp delSp modSp new mod setBg">
        <pc:chgData name="Morris, Zachary J" userId="S::zjmorris@uiowa.edu::f59b3886-b5c8-4df4-8bbb-f9d947868c93" providerId="AD" clId="Web-{F540CC59-0A4F-6151-8076-EE53829888E8}" dt="2024-03-19T23:37:29.508" v="2192" actId="14100"/>
        <pc:sldMkLst>
          <pc:docMk/>
          <pc:sldMk cId="3603336171" sldId="262"/>
        </pc:sldMkLst>
        <pc:spChg chg="mod">
          <ac:chgData name="Morris, Zachary J" userId="S::zjmorris@uiowa.edu::f59b3886-b5c8-4df4-8bbb-f9d947868c93" providerId="AD" clId="Web-{F540CC59-0A4F-6151-8076-EE53829888E8}" dt="2024-03-19T23:37:21.805" v="2191"/>
          <ac:spMkLst>
            <pc:docMk/>
            <pc:sldMk cId="3603336171" sldId="262"/>
            <ac:spMk id="2" creationId="{14ACB2E2-645E-268D-94A4-008971AC5B4C}"/>
          </ac:spMkLst>
        </pc:spChg>
        <pc:spChg chg="mod ord">
          <ac:chgData name="Morris, Zachary J" userId="S::zjmorris@uiowa.edu::f59b3886-b5c8-4df4-8bbb-f9d947868c93" providerId="AD" clId="Web-{F540CC59-0A4F-6151-8076-EE53829888E8}" dt="2024-03-19T23:37:21.805" v="2191"/>
          <ac:spMkLst>
            <pc:docMk/>
            <pc:sldMk cId="3603336171" sldId="262"/>
            <ac:spMk id="3" creationId="{168137C5-FE7E-DC40-7C0C-3F9A076BD771}"/>
          </ac:spMkLst>
        </pc:spChg>
        <pc:spChg chg="add del">
          <ac:chgData name="Morris, Zachary J" userId="S::zjmorris@uiowa.edu::f59b3886-b5c8-4df4-8bbb-f9d947868c93" providerId="AD" clId="Web-{F540CC59-0A4F-6151-8076-EE53829888E8}" dt="2024-03-19T23:17:28.629" v="1326"/>
          <ac:spMkLst>
            <pc:docMk/>
            <pc:sldMk cId="3603336171" sldId="262"/>
            <ac:spMk id="9" creationId="{32AEEBC8-9D30-42EF-95F2-386C2653FBF0}"/>
          </ac:spMkLst>
        </pc:spChg>
        <pc:spChg chg="add">
          <ac:chgData name="Morris, Zachary J" userId="S::zjmorris@uiowa.edu::f59b3886-b5c8-4df4-8bbb-f9d947868c93" providerId="AD" clId="Web-{F540CC59-0A4F-6151-8076-EE53829888E8}" dt="2024-03-19T23:37:21.805" v="2191"/>
          <ac:spMkLst>
            <pc:docMk/>
            <pc:sldMk cId="3603336171" sldId="262"/>
            <ac:spMk id="10" creationId="{4E2ED6F9-63C3-4A8D-9BB4-1EA62533B672}"/>
          </ac:spMkLst>
        </pc:spChg>
        <pc:spChg chg="add del">
          <ac:chgData name="Morris, Zachary J" userId="S::zjmorris@uiowa.edu::f59b3886-b5c8-4df4-8bbb-f9d947868c93" providerId="AD" clId="Web-{F540CC59-0A4F-6151-8076-EE53829888E8}" dt="2024-03-19T23:17:28.629" v="1326"/>
          <ac:spMkLst>
            <pc:docMk/>
            <pc:sldMk cId="3603336171" sldId="262"/>
            <ac:spMk id="11" creationId="{2E92FA66-67D7-4CB4-94D3-E643A9AD4757}"/>
          </ac:spMkLst>
        </pc:spChg>
        <pc:spChg chg="add">
          <ac:chgData name="Morris, Zachary J" userId="S::zjmorris@uiowa.edu::f59b3886-b5c8-4df4-8bbb-f9d947868c93" providerId="AD" clId="Web-{F540CC59-0A4F-6151-8076-EE53829888E8}" dt="2024-03-19T23:37:21.805" v="2191"/>
          <ac:spMkLst>
            <pc:docMk/>
            <pc:sldMk cId="3603336171" sldId="262"/>
            <ac:spMk id="12" creationId="{6D72081E-AD41-4FBB-B02B-698A68DBCA5E}"/>
          </ac:spMkLst>
        </pc:spChg>
        <pc:spChg chg="add">
          <ac:chgData name="Morris, Zachary J" userId="S::zjmorris@uiowa.edu::f59b3886-b5c8-4df4-8bbb-f9d947868c93" providerId="AD" clId="Web-{F540CC59-0A4F-6151-8076-EE53829888E8}" dt="2024-03-19T23:37:21.805" v="2191"/>
          <ac:spMkLst>
            <pc:docMk/>
            <pc:sldMk cId="3603336171" sldId="262"/>
            <ac:spMk id="14" creationId="{716248AD-805F-41BF-9B57-FC53E5B32F98}"/>
          </ac:spMkLst>
        </pc:spChg>
        <pc:spChg chg="add">
          <ac:chgData name="Morris, Zachary J" userId="S::zjmorris@uiowa.edu::f59b3886-b5c8-4df4-8bbb-f9d947868c93" providerId="AD" clId="Web-{F540CC59-0A4F-6151-8076-EE53829888E8}" dt="2024-03-19T23:37:21.805" v="2191"/>
          <ac:spMkLst>
            <pc:docMk/>
            <pc:sldMk cId="3603336171" sldId="262"/>
            <ac:spMk id="16" creationId="{1F82758F-B2B3-4F0A-BB90-4BFFEDD166D6}"/>
          </ac:spMkLst>
        </pc:spChg>
        <pc:picChg chg="add del mod">
          <ac:chgData name="Morris, Zachary J" userId="S::zjmorris@uiowa.edu::f59b3886-b5c8-4df4-8bbb-f9d947868c93" providerId="AD" clId="Web-{F540CC59-0A4F-6151-8076-EE53829888E8}" dt="2024-03-19T23:17:16.098" v="1324"/>
          <ac:picMkLst>
            <pc:docMk/>
            <pc:sldMk cId="3603336171" sldId="262"/>
            <ac:picMk id="4" creationId="{4797677A-2A38-AF25-C509-6040337AF824}"/>
          </ac:picMkLst>
        </pc:picChg>
        <pc:picChg chg="add mod">
          <ac:chgData name="Morris, Zachary J" userId="S::zjmorris@uiowa.edu::f59b3886-b5c8-4df4-8bbb-f9d947868c93" providerId="AD" clId="Web-{F540CC59-0A4F-6151-8076-EE53829888E8}" dt="2024-03-19T23:37:29.508" v="2192" actId="14100"/>
          <ac:picMkLst>
            <pc:docMk/>
            <pc:sldMk cId="3603336171" sldId="262"/>
            <ac:picMk id="5" creationId="{17C835D1-83AA-756D-C9F8-D21731802AE5}"/>
          </ac:picMkLst>
        </pc:picChg>
      </pc:sldChg>
      <pc:sldChg chg="modSp new ord modNotes">
        <pc:chgData name="Morris, Zachary J" userId="S::zjmorris@uiowa.edu::f59b3886-b5c8-4df4-8bbb-f9d947868c93" providerId="AD" clId="Web-{F540CC59-0A4F-6151-8076-EE53829888E8}" dt="2024-03-19T22:47:37.374" v="568"/>
        <pc:sldMkLst>
          <pc:docMk/>
          <pc:sldMk cId="1337499863" sldId="263"/>
        </pc:sldMkLst>
        <pc:spChg chg="mod">
          <ac:chgData name="Morris, Zachary J" userId="S::zjmorris@uiowa.edu::f59b3886-b5c8-4df4-8bbb-f9d947868c93" providerId="AD" clId="Web-{F540CC59-0A4F-6151-8076-EE53829888E8}" dt="2024-03-19T22:28:52.686" v="176" actId="20577"/>
          <ac:spMkLst>
            <pc:docMk/>
            <pc:sldMk cId="1337499863" sldId="263"/>
            <ac:spMk id="2" creationId="{8CBCA226-80F9-CF72-B808-427512481749}"/>
          </ac:spMkLst>
        </pc:spChg>
        <pc:spChg chg="mod">
          <ac:chgData name="Morris, Zachary J" userId="S::zjmorris@uiowa.edu::f59b3886-b5c8-4df4-8bbb-f9d947868c93" providerId="AD" clId="Web-{F540CC59-0A4F-6151-8076-EE53829888E8}" dt="2024-03-19T22:44:21.166" v="316" actId="20577"/>
          <ac:spMkLst>
            <pc:docMk/>
            <pc:sldMk cId="1337499863" sldId="263"/>
            <ac:spMk id="3" creationId="{D7C0DA4F-FB13-E5F0-A017-7B2FED97F6B3}"/>
          </ac:spMkLst>
        </pc:spChg>
      </pc:sldChg>
      <pc:sldChg chg="modSp new ord">
        <pc:chgData name="Morris, Zachary J" userId="S::zjmorris@uiowa.edu::f59b3886-b5c8-4df4-8bbb-f9d947868c93" providerId="AD" clId="Web-{F540CC59-0A4F-6151-8076-EE53829888E8}" dt="2024-03-19T23:21:33.418" v="1403" actId="20577"/>
        <pc:sldMkLst>
          <pc:docMk/>
          <pc:sldMk cId="3704978328" sldId="264"/>
        </pc:sldMkLst>
        <pc:spChg chg="mod">
          <ac:chgData name="Morris, Zachary J" userId="S::zjmorris@uiowa.edu::f59b3886-b5c8-4df4-8bbb-f9d947868c93" providerId="AD" clId="Web-{F540CC59-0A4F-6151-8076-EE53829888E8}" dt="2024-03-19T22:32:40.130" v="195" actId="20577"/>
          <ac:spMkLst>
            <pc:docMk/>
            <pc:sldMk cId="3704978328" sldId="264"/>
            <ac:spMk id="2" creationId="{E6FCC2C1-3334-ABB3-0841-9E1DD90C9186}"/>
          </ac:spMkLst>
        </pc:spChg>
        <pc:spChg chg="mod">
          <ac:chgData name="Morris, Zachary J" userId="S::zjmorris@uiowa.edu::f59b3886-b5c8-4df4-8bbb-f9d947868c93" providerId="AD" clId="Web-{F540CC59-0A4F-6151-8076-EE53829888E8}" dt="2024-03-19T23:21:33.418" v="1403" actId="20577"/>
          <ac:spMkLst>
            <pc:docMk/>
            <pc:sldMk cId="3704978328" sldId="264"/>
            <ac:spMk id="3" creationId="{35A50235-DF81-A919-58C1-566090D1D34D}"/>
          </ac:spMkLst>
        </pc:spChg>
      </pc:sldChg>
      <pc:sldChg chg="modSp new ord">
        <pc:chgData name="Morris, Zachary J" userId="S::zjmorris@uiowa.edu::f59b3886-b5c8-4df4-8bbb-f9d947868c93" providerId="AD" clId="Web-{F540CC59-0A4F-6151-8076-EE53829888E8}" dt="2024-03-19T23:39:43.044" v="2208" actId="20577"/>
        <pc:sldMkLst>
          <pc:docMk/>
          <pc:sldMk cId="1336364311" sldId="265"/>
        </pc:sldMkLst>
        <pc:spChg chg="mod">
          <ac:chgData name="Morris, Zachary J" userId="S::zjmorris@uiowa.edu::f59b3886-b5c8-4df4-8bbb-f9d947868c93" providerId="AD" clId="Web-{F540CC59-0A4F-6151-8076-EE53829888E8}" dt="2024-03-19T23:39:43.044" v="2208" actId="20577"/>
          <ac:spMkLst>
            <pc:docMk/>
            <pc:sldMk cId="1336364311" sldId="265"/>
            <ac:spMk id="3" creationId="{F66A5CC5-4408-D75C-7E1F-64196DAC0313}"/>
          </ac:spMkLst>
        </pc:spChg>
      </pc:sldChg>
      <pc:sldChg chg="modSp new">
        <pc:chgData name="Morris, Zachary J" userId="S::zjmorris@uiowa.edu::f59b3886-b5c8-4df4-8bbb-f9d947868c93" providerId="AD" clId="Web-{F540CC59-0A4F-6151-8076-EE53829888E8}" dt="2024-03-19T23:23:58.360" v="1665" actId="20577"/>
        <pc:sldMkLst>
          <pc:docMk/>
          <pc:sldMk cId="2852893913" sldId="266"/>
        </pc:sldMkLst>
        <pc:spChg chg="mod">
          <ac:chgData name="Morris, Zachary J" userId="S::zjmorris@uiowa.edu::f59b3886-b5c8-4df4-8bbb-f9d947868c93" providerId="AD" clId="Web-{F540CC59-0A4F-6151-8076-EE53829888E8}" dt="2024-03-19T23:20:28.806" v="1361" actId="20577"/>
          <ac:spMkLst>
            <pc:docMk/>
            <pc:sldMk cId="2852893913" sldId="266"/>
            <ac:spMk id="2" creationId="{429E3D5F-6D3A-563C-14BA-AAEF89E10368}"/>
          </ac:spMkLst>
        </pc:spChg>
        <pc:spChg chg="mod">
          <ac:chgData name="Morris, Zachary J" userId="S::zjmorris@uiowa.edu::f59b3886-b5c8-4df4-8bbb-f9d947868c93" providerId="AD" clId="Web-{F540CC59-0A4F-6151-8076-EE53829888E8}" dt="2024-03-19T23:23:58.360" v="1665" actId="20577"/>
          <ac:spMkLst>
            <pc:docMk/>
            <pc:sldMk cId="2852893913" sldId="266"/>
            <ac:spMk id="3" creationId="{3EB6B7C0-0123-8A86-D7AC-AA86687DB82F}"/>
          </ac:spMkLst>
        </pc:spChg>
      </pc:sldChg>
      <pc:sldChg chg="modSp new">
        <pc:chgData name="Morris, Zachary J" userId="S::zjmorris@uiowa.edu::f59b3886-b5c8-4df4-8bbb-f9d947868c93" providerId="AD" clId="Web-{F540CC59-0A4F-6151-8076-EE53829888E8}" dt="2024-03-19T23:20:01.352" v="1355" actId="20577"/>
        <pc:sldMkLst>
          <pc:docMk/>
          <pc:sldMk cId="2636246104" sldId="267"/>
        </pc:sldMkLst>
        <pc:spChg chg="mod">
          <ac:chgData name="Morris, Zachary J" userId="S::zjmorris@uiowa.edu::f59b3886-b5c8-4df4-8bbb-f9d947868c93" providerId="AD" clId="Web-{F540CC59-0A4F-6151-8076-EE53829888E8}" dt="2024-03-19T23:20:01.352" v="1355" actId="20577"/>
          <ac:spMkLst>
            <pc:docMk/>
            <pc:sldMk cId="2636246104" sldId="267"/>
            <ac:spMk id="2" creationId="{2A50A552-6301-C9D9-E0A0-B6CCB51345D6}"/>
          </ac:spMkLst>
        </pc:spChg>
      </pc:sldChg>
      <pc:sldChg chg="modSp new">
        <pc:chgData name="Morris, Zachary J" userId="S::zjmorris@uiowa.edu::f59b3886-b5c8-4df4-8bbb-f9d947868c93" providerId="AD" clId="Web-{F540CC59-0A4F-6151-8076-EE53829888E8}" dt="2024-03-19T22:52:57.837" v="616" actId="20577"/>
        <pc:sldMkLst>
          <pc:docMk/>
          <pc:sldMk cId="3521525511" sldId="268"/>
        </pc:sldMkLst>
        <pc:spChg chg="mod">
          <ac:chgData name="Morris, Zachary J" userId="S::zjmorris@uiowa.edu::f59b3886-b5c8-4df4-8bbb-f9d947868c93" providerId="AD" clId="Web-{F540CC59-0A4F-6151-8076-EE53829888E8}" dt="2024-03-19T22:52:57.837" v="616" actId="20577"/>
          <ac:spMkLst>
            <pc:docMk/>
            <pc:sldMk cId="3521525511" sldId="268"/>
            <ac:spMk id="2" creationId="{C75D891E-6737-C801-3663-110E56AC0A00}"/>
          </ac:spMkLst>
        </pc:spChg>
      </pc:sldChg>
      <pc:sldChg chg="addSp delSp modSp new mod setBg">
        <pc:chgData name="Morris, Zachary J" userId="S::zjmorris@uiowa.edu::f59b3886-b5c8-4df4-8bbb-f9d947868c93" providerId="AD" clId="Web-{F540CC59-0A4F-6151-8076-EE53829888E8}" dt="2024-03-19T23:36:31.022" v="2186"/>
        <pc:sldMkLst>
          <pc:docMk/>
          <pc:sldMk cId="2770116879" sldId="269"/>
        </pc:sldMkLst>
        <pc:spChg chg="mod">
          <ac:chgData name="Morris, Zachary J" userId="S::zjmorris@uiowa.edu::f59b3886-b5c8-4df4-8bbb-f9d947868c93" providerId="AD" clId="Web-{F540CC59-0A4F-6151-8076-EE53829888E8}" dt="2024-03-19T23:36:31.022" v="2186"/>
          <ac:spMkLst>
            <pc:docMk/>
            <pc:sldMk cId="2770116879" sldId="269"/>
            <ac:spMk id="2" creationId="{A84858F4-B4E4-CEEA-E40D-F06BEDDB4DCC}"/>
          </ac:spMkLst>
        </pc:spChg>
        <pc:spChg chg="add del mod">
          <ac:chgData name="Morris, Zachary J" userId="S::zjmorris@uiowa.edu::f59b3886-b5c8-4df4-8bbb-f9d947868c93" providerId="AD" clId="Web-{F540CC59-0A4F-6151-8076-EE53829888E8}" dt="2024-03-19T23:18:17.037" v="1331"/>
          <ac:spMkLst>
            <pc:docMk/>
            <pc:sldMk cId="2770116879" sldId="269"/>
            <ac:spMk id="3" creationId="{CECC9FE4-F511-BC2B-9977-8FEC527141CF}"/>
          </ac:spMkLst>
        </pc:spChg>
        <pc:spChg chg="add del">
          <ac:chgData name="Morris, Zachary J" userId="S::zjmorris@uiowa.edu::f59b3886-b5c8-4df4-8bbb-f9d947868c93" providerId="AD" clId="Web-{F540CC59-0A4F-6151-8076-EE53829888E8}" dt="2024-03-19T23:18:06.037" v="1328"/>
          <ac:spMkLst>
            <pc:docMk/>
            <pc:sldMk cId="2770116879" sldId="269"/>
            <ac:spMk id="9" creationId="{0C541B88-1AE9-40C3-AFD5-967787C1979F}"/>
          </ac:spMkLst>
        </pc:spChg>
        <pc:spChg chg="add del">
          <ac:chgData name="Morris, Zachary J" userId="S::zjmorris@uiowa.edu::f59b3886-b5c8-4df4-8bbb-f9d947868c93" providerId="AD" clId="Web-{F540CC59-0A4F-6151-8076-EE53829888E8}" dt="2024-03-19T23:18:06.037" v="1328"/>
          <ac:spMkLst>
            <pc:docMk/>
            <pc:sldMk cId="2770116879" sldId="269"/>
            <ac:spMk id="11" creationId="{E5F17139-31EE-46AC-B04F-DBBD852DD6CB}"/>
          </ac:spMkLst>
        </pc:spChg>
        <pc:spChg chg="add del">
          <ac:chgData name="Morris, Zachary J" userId="S::zjmorris@uiowa.edu::f59b3886-b5c8-4df4-8bbb-f9d947868c93" providerId="AD" clId="Web-{F540CC59-0A4F-6151-8076-EE53829888E8}" dt="2024-03-19T23:18:06.037" v="1328"/>
          <ac:spMkLst>
            <pc:docMk/>
            <pc:sldMk cId="2770116879" sldId="269"/>
            <ac:spMk id="17" creationId="{89D16701-DA76-4F72-BB63-E2C3FFBDFE0F}"/>
          </ac:spMkLst>
        </pc:spChg>
        <pc:spChg chg="add del">
          <ac:chgData name="Morris, Zachary J" userId="S::zjmorris@uiowa.edu::f59b3886-b5c8-4df4-8bbb-f9d947868c93" providerId="AD" clId="Web-{F540CC59-0A4F-6151-8076-EE53829888E8}" dt="2024-03-19T23:18:06.037" v="1328"/>
          <ac:spMkLst>
            <pc:docMk/>
            <pc:sldMk cId="2770116879" sldId="269"/>
            <ac:spMk id="19" creationId="{1CC28BE1-9DC6-43FE-9582-39F091098D77}"/>
          </ac:spMkLst>
        </pc:spChg>
        <pc:spChg chg="add del">
          <ac:chgData name="Morris, Zachary J" userId="S::zjmorris@uiowa.edu::f59b3886-b5c8-4df4-8bbb-f9d947868c93" providerId="AD" clId="Web-{F540CC59-0A4F-6151-8076-EE53829888E8}" dt="2024-03-19T23:36:31.022" v="2186"/>
          <ac:spMkLst>
            <pc:docMk/>
            <pc:sldMk cId="2770116879" sldId="269"/>
            <ac:spMk id="38" creationId="{9F7D5CDA-D291-4307-BF55-1381FED29634}"/>
          </ac:spMkLst>
        </pc:spChg>
        <pc:spChg chg="add mod">
          <ac:chgData name="Morris, Zachary J" userId="S::zjmorris@uiowa.edu::f59b3886-b5c8-4df4-8bbb-f9d947868c93" providerId="AD" clId="Web-{F540CC59-0A4F-6151-8076-EE53829888E8}" dt="2024-03-19T23:36:31.022" v="2186"/>
          <ac:spMkLst>
            <pc:docMk/>
            <pc:sldMk cId="2770116879" sldId="269"/>
            <ac:spMk id="39" creationId="{CECC9FE4-F511-BC2B-9977-8FEC527141CF}"/>
          </ac:spMkLst>
        </pc:spChg>
        <pc:spChg chg="add">
          <ac:chgData name="Morris, Zachary J" userId="S::zjmorris@uiowa.edu::f59b3886-b5c8-4df4-8bbb-f9d947868c93" providerId="AD" clId="Web-{F540CC59-0A4F-6151-8076-EE53829888E8}" dt="2024-03-19T23:36:31.022" v="2186"/>
          <ac:spMkLst>
            <pc:docMk/>
            <pc:sldMk cId="2770116879" sldId="269"/>
            <ac:spMk id="44" creationId="{081EA652-8C6A-4E69-BEB9-170809474553}"/>
          </ac:spMkLst>
        </pc:spChg>
        <pc:spChg chg="add">
          <ac:chgData name="Morris, Zachary J" userId="S::zjmorris@uiowa.edu::f59b3886-b5c8-4df4-8bbb-f9d947868c93" providerId="AD" clId="Web-{F540CC59-0A4F-6151-8076-EE53829888E8}" dt="2024-03-19T23:36:31.022" v="2186"/>
          <ac:spMkLst>
            <pc:docMk/>
            <pc:sldMk cId="2770116879" sldId="269"/>
            <ac:spMk id="46" creationId="{5298780A-33B9-4EA2-8F67-DE68AD62841B}"/>
          </ac:spMkLst>
        </pc:spChg>
        <pc:spChg chg="add">
          <ac:chgData name="Morris, Zachary J" userId="S::zjmorris@uiowa.edu::f59b3886-b5c8-4df4-8bbb-f9d947868c93" providerId="AD" clId="Web-{F540CC59-0A4F-6151-8076-EE53829888E8}" dt="2024-03-19T23:36:31.022" v="2186"/>
          <ac:spMkLst>
            <pc:docMk/>
            <pc:sldMk cId="2770116879" sldId="269"/>
            <ac:spMk id="48" creationId="{7F488E8B-4E1E-4402-8935-D4E6C02615C7}"/>
          </ac:spMkLst>
        </pc:spChg>
        <pc:grpChg chg="add del">
          <ac:chgData name="Morris, Zachary J" userId="S::zjmorris@uiowa.edu::f59b3886-b5c8-4df4-8bbb-f9d947868c93" providerId="AD" clId="Web-{F540CC59-0A4F-6151-8076-EE53829888E8}" dt="2024-03-19T23:18:06.037" v="1328"/>
          <ac:grpSpMkLst>
            <pc:docMk/>
            <pc:sldMk cId="2770116879" sldId="269"/>
            <ac:grpSpMk id="13" creationId="{7CF625D3-71A3-4F30-A096-8EF334E959D0}"/>
          </ac:grpSpMkLst>
        </pc:grpChg>
        <pc:grpChg chg="add del">
          <ac:chgData name="Morris, Zachary J" userId="S::zjmorris@uiowa.edu::f59b3886-b5c8-4df4-8bbb-f9d947868c93" providerId="AD" clId="Web-{F540CC59-0A4F-6151-8076-EE53829888E8}" dt="2024-03-19T23:18:06.037" v="1328"/>
          <ac:grpSpMkLst>
            <pc:docMk/>
            <pc:sldMk cId="2770116879" sldId="269"/>
            <ac:grpSpMk id="21" creationId="{AF9AF3F3-CE0C-4125-BDD7-346487FA0B40}"/>
          </ac:grpSpMkLst>
        </pc:grpChg>
        <pc:graphicFrameChg chg="add del">
          <ac:chgData name="Morris, Zachary J" userId="S::zjmorris@uiowa.edu::f59b3886-b5c8-4df4-8bbb-f9d947868c93" providerId="AD" clId="Web-{F540CC59-0A4F-6151-8076-EE53829888E8}" dt="2024-03-19T23:18:06.037" v="1328"/>
          <ac:graphicFrameMkLst>
            <pc:docMk/>
            <pc:sldMk cId="2770116879" sldId="269"/>
            <ac:graphicFrameMk id="5" creationId="{B8251C73-03EC-ECEE-83D9-BECBA2F7384E}"/>
          </ac:graphicFrameMkLst>
        </pc:graphicFrameChg>
        <pc:graphicFrameChg chg="add del">
          <ac:chgData name="Morris, Zachary J" userId="S::zjmorris@uiowa.edu::f59b3886-b5c8-4df4-8bbb-f9d947868c93" providerId="AD" clId="Web-{F540CC59-0A4F-6151-8076-EE53829888E8}" dt="2024-03-19T23:18:17.021" v="1330"/>
          <ac:graphicFrameMkLst>
            <pc:docMk/>
            <pc:sldMk cId="2770116879" sldId="269"/>
            <ac:graphicFrameMk id="36" creationId="{ABC75A3F-C2D7-73A8-C90B-61D780FF5D1C}"/>
          </ac:graphicFrameMkLst>
        </pc:graphicFrameChg>
        <pc:picChg chg="add del mod">
          <ac:chgData name="Morris, Zachary J" userId="S::zjmorris@uiowa.edu::f59b3886-b5c8-4df4-8bbb-f9d947868c93" providerId="AD" clId="Web-{F540CC59-0A4F-6151-8076-EE53829888E8}" dt="2024-03-19T23:35:03.082" v="2034"/>
          <ac:picMkLst>
            <pc:docMk/>
            <pc:sldMk cId="2770116879" sldId="269"/>
            <ac:picMk id="40" creationId="{D2F209C7-C86C-9032-7799-A3E4C14E088E}"/>
          </ac:picMkLst>
        </pc:picChg>
      </pc:sldChg>
      <pc:sldChg chg="addSp modSp new mod setBg">
        <pc:chgData name="Morris, Zachary J" userId="S::zjmorris@uiowa.edu::f59b3886-b5c8-4df4-8bbb-f9d947868c93" providerId="AD" clId="Web-{F540CC59-0A4F-6151-8076-EE53829888E8}" dt="2024-03-19T23:36:55.304" v="2188" actId="14100"/>
        <pc:sldMkLst>
          <pc:docMk/>
          <pc:sldMk cId="2585265827" sldId="270"/>
        </pc:sldMkLst>
        <pc:spChg chg="mod">
          <ac:chgData name="Morris, Zachary J" userId="S::zjmorris@uiowa.edu::f59b3886-b5c8-4df4-8bbb-f9d947868c93" providerId="AD" clId="Web-{F540CC59-0A4F-6151-8076-EE53829888E8}" dt="2024-03-19T23:34:03.174" v="2025"/>
          <ac:spMkLst>
            <pc:docMk/>
            <pc:sldMk cId="2585265827" sldId="270"/>
            <ac:spMk id="2" creationId="{66E62AF2-F6A8-CB81-1BCF-AC826C74C08A}"/>
          </ac:spMkLst>
        </pc:spChg>
        <pc:spChg chg="mod ord">
          <ac:chgData name="Morris, Zachary J" userId="S::zjmorris@uiowa.edu::f59b3886-b5c8-4df4-8bbb-f9d947868c93" providerId="AD" clId="Web-{F540CC59-0A4F-6151-8076-EE53829888E8}" dt="2024-03-19T23:36:49.195" v="2187" actId="1076"/>
          <ac:spMkLst>
            <pc:docMk/>
            <pc:sldMk cId="2585265827" sldId="270"/>
            <ac:spMk id="3" creationId="{3439D00E-E415-B3CF-A629-0AB60EAF1964}"/>
          </ac:spMkLst>
        </pc:spChg>
        <pc:spChg chg="add">
          <ac:chgData name="Morris, Zachary J" userId="S::zjmorris@uiowa.edu::f59b3886-b5c8-4df4-8bbb-f9d947868c93" providerId="AD" clId="Web-{F540CC59-0A4F-6151-8076-EE53829888E8}" dt="2024-03-19T23:34:03.174" v="2025"/>
          <ac:spMkLst>
            <pc:docMk/>
            <pc:sldMk cId="2585265827" sldId="270"/>
            <ac:spMk id="9" creationId="{84ECDE7A-6944-466D-8FFE-149A29BA6BAE}"/>
          </ac:spMkLst>
        </pc:spChg>
        <pc:spChg chg="add">
          <ac:chgData name="Morris, Zachary J" userId="S::zjmorris@uiowa.edu::f59b3886-b5c8-4df4-8bbb-f9d947868c93" providerId="AD" clId="Web-{F540CC59-0A4F-6151-8076-EE53829888E8}" dt="2024-03-19T23:34:03.174" v="2025"/>
          <ac:spMkLst>
            <pc:docMk/>
            <pc:sldMk cId="2585265827" sldId="270"/>
            <ac:spMk id="11" creationId="{B3420082-9415-44EC-802E-C77D71D59C57}"/>
          </ac:spMkLst>
        </pc:spChg>
        <pc:spChg chg="add">
          <ac:chgData name="Morris, Zachary J" userId="S::zjmorris@uiowa.edu::f59b3886-b5c8-4df4-8bbb-f9d947868c93" providerId="AD" clId="Web-{F540CC59-0A4F-6151-8076-EE53829888E8}" dt="2024-03-19T23:34:03.174" v="2025"/>
          <ac:spMkLst>
            <pc:docMk/>
            <pc:sldMk cId="2585265827" sldId="270"/>
            <ac:spMk id="13" creationId="{55A52C45-1FCB-4636-A80F-2849B8226C01}"/>
          </ac:spMkLst>
        </pc:spChg>
        <pc:spChg chg="add">
          <ac:chgData name="Morris, Zachary J" userId="S::zjmorris@uiowa.edu::f59b3886-b5c8-4df4-8bbb-f9d947868c93" providerId="AD" clId="Web-{F540CC59-0A4F-6151-8076-EE53829888E8}" dt="2024-03-19T23:34:03.174" v="2025"/>
          <ac:spMkLst>
            <pc:docMk/>
            <pc:sldMk cId="2585265827" sldId="270"/>
            <ac:spMk id="15" creationId="{768EB4DD-3704-43AD-92B3-C4E0C6EA92CB}"/>
          </ac:spMkLst>
        </pc:spChg>
        <pc:picChg chg="add mod">
          <ac:chgData name="Morris, Zachary J" userId="S::zjmorris@uiowa.edu::f59b3886-b5c8-4df4-8bbb-f9d947868c93" providerId="AD" clId="Web-{F540CC59-0A4F-6151-8076-EE53829888E8}" dt="2024-03-19T23:36:55.304" v="2188" actId="14100"/>
          <ac:picMkLst>
            <pc:docMk/>
            <pc:sldMk cId="2585265827" sldId="270"/>
            <ac:picMk id="4" creationId="{4D14304C-2086-7D01-7AE4-1FB4732D32CB}"/>
          </ac:picMkLst>
        </pc:picChg>
      </pc:sldChg>
      <pc:sldChg chg="new">
        <pc:chgData name="Morris, Zachary J" userId="S::zjmorris@uiowa.edu::f59b3886-b5c8-4df4-8bbb-f9d947868c93" providerId="AD" clId="Web-{F540CC59-0A4F-6151-8076-EE53829888E8}" dt="2024-03-19T23:40:05.904" v="2209"/>
        <pc:sldMkLst>
          <pc:docMk/>
          <pc:sldMk cId="1797596529" sldId="271"/>
        </pc:sldMkLst>
      </pc:sldChg>
    </pc:docChg>
  </pc:docChgLst>
  <pc:docChgLst>
    <pc:chgData name="Johnson, Ivan E" userId="S::iejohnson@uiowa.edu::e5289721-07eb-409b-84f6-d834a89557cf" providerId="AD" clId="Web-{5235493E-8FE0-6DE9-55BD-AEBC1D340C40}"/>
    <pc:docChg chg="addSld delSld modSld">
      <pc:chgData name="Johnson, Ivan E" userId="S::iejohnson@uiowa.edu::e5289721-07eb-409b-84f6-d834a89557cf" providerId="AD" clId="Web-{5235493E-8FE0-6DE9-55BD-AEBC1D340C40}" dt="2024-03-20T16:44:53.954" v="207" actId="20577"/>
      <pc:docMkLst>
        <pc:docMk/>
      </pc:docMkLst>
      <pc:sldChg chg="del">
        <pc:chgData name="Johnson, Ivan E" userId="S::iejohnson@uiowa.edu::e5289721-07eb-409b-84f6-d834a89557cf" providerId="AD" clId="Web-{5235493E-8FE0-6DE9-55BD-AEBC1D340C40}" dt="2024-03-20T16:35:13.376" v="200"/>
        <pc:sldMkLst>
          <pc:docMk/>
          <pc:sldMk cId="1248191418" sldId="258"/>
        </pc:sldMkLst>
      </pc:sldChg>
      <pc:sldChg chg="modSp">
        <pc:chgData name="Johnson, Ivan E" userId="S::iejohnson@uiowa.edu::e5289721-07eb-409b-84f6-d834a89557cf" providerId="AD" clId="Web-{5235493E-8FE0-6DE9-55BD-AEBC1D340C40}" dt="2024-03-20T16:44:53.954" v="207" actId="20577"/>
        <pc:sldMkLst>
          <pc:docMk/>
          <pc:sldMk cId="3704978328" sldId="264"/>
        </pc:sldMkLst>
        <pc:spChg chg="mod">
          <ac:chgData name="Johnson, Ivan E" userId="S::iejohnson@uiowa.edu::e5289721-07eb-409b-84f6-d834a89557cf" providerId="AD" clId="Web-{5235493E-8FE0-6DE9-55BD-AEBC1D340C40}" dt="2024-03-20T16:44:53.954" v="207" actId="20577"/>
          <ac:spMkLst>
            <pc:docMk/>
            <pc:sldMk cId="3704978328" sldId="264"/>
            <ac:spMk id="3" creationId="{35A50235-DF81-A919-58C1-566090D1D34D}"/>
          </ac:spMkLst>
        </pc:spChg>
      </pc:sldChg>
      <pc:sldChg chg="addSp delSp modSp new add del">
        <pc:chgData name="Johnson, Ivan E" userId="S::iejohnson@uiowa.edu::e5289721-07eb-409b-84f6-d834a89557cf" providerId="AD" clId="Web-{5235493E-8FE0-6DE9-55BD-AEBC1D340C40}" dt="2024-03-20T16:34:58.032" v="199" actId="14100"/>
        <pc:sldMkLst>
          <pc:docMk/>
          <pc:sldMk cId="2015724231" sldId="284"/>
        </pc:sldMkLst>
        <pc:spChg chg="del">
          <ac:chgData name="Johnson, Ivan E" userId="S::iejohnson@uiowa.edu::e5289721-07eb-409b-84f6-d834a89557cf" providerId="AD" clId="Web-{5235493E-8FE0-6DE9-55BD-AEBC1D340C40}" dt="2024-03-20T16:12:55.231" v="1"/>
          <ac:spMkLst>
            <pc:docMk/>
            <pc:sldMk cId="2015724231" sldId="284"/>
            <ac:spMk id="2" creationId="{2A06FAE4-55AB-093D-88B6-9EDF98DBFAE7}"/>
          </ac:spMkLst>
        </pc:spChg>
        <pc:spChg chg="del">
          <ac:chgData name="Johnson, Ivan E" userId="S::iejohnson@uiowa.edu::e5289721-07eb-409b-84f6-d834a89557cf" providerId="AD" clId="Web-{5235493E-8FE0-6DE9-55BD-AEBC1D340C40}" dt="2024-03-20T16:12:57.481" v="2"/>
          <ac:spMkLst>
            <pc:docMk/>
            <pc:sldMk cId="2015724231" sldId="284"/>
            <ac:spMk id="3" creationId="{0E3E36C7-4856-8D70-B0BD-83078ECD4DC4}"/>
          </ac:spMkLst>
        </pc:spChg>
        <pc:spChg chg="add mod">
          <ac:chgData name="Johnson, Ivan E" userId="S::iejohnson@uiowa.edu::e5289721-07eb-409b-84f6-d834a89557cf" providerId="AD" clId="Web-{5235493E-8FE0-6DE9-55BD-AEBC1D340C40}" dt="2024-03-20T16:20:07.023" v="26" actId="20577"/>
          <ac:spMkLst>
            <pc:docMk/>
            <pc:sldMk cId="2015724231" sldId="284"/>
            <ac:spMk id="4" creationId="{410A0123-E15B-3397-5E6B-B8BCCEA38F5C}"/>
          </ac:spMkLst>
        </pc:spChg>
        <pc:spChg chg="add mod">
          <ac:chgData name="Johnson, Ivan E" userId="S::iejohnson@uiowa.edu::e5289721-07eb-409b-84f6-d834a89557cf" providerId="AD" clId="Web-{5235493E-8FE0-6DE9-55BD-AEBC1D340C40}" dt="2024-03-20T16:20:20.758" v="31" actId="20577"/>
          <ac:spMkLst>
            <pc:docMk/>
            <pc:sldMk cId="2015724231" sldId="284"/>
            <ac:spMk id="7" creationId="{650AE853-01FD-17E8-8D0C-F6968AFFB280}"/>
          </ac:spMkLst>
        </pc:spChg>
        <pc:spChg chg="add del mod">
          <ac:chgData name="Johnson, Ivan E" userId="S::iejohnson@uiowa.edu::e5289721-07eb-409b-84f6-d834a89557cf" providerId="AD" clId="Web-{5235493E-8FE0-6DE9-55BD-AEBC1D340C40}" dt="2024-03-20T16:22:32.871" v="49"/>
          <ac:spMkLst>
            <pc:docMk/>
            <pc:sldMk cId="2015724231" sldId="284"/>
            <ac:spMk id="14" creationId="{1FE2145B-36E9-6368-735A-575D84869E59}"/>
          </ac:spMkLst>
        </pc:spChg>
        <pc:spChg chg="add del mod">
          <ac:chgData name="Johnson, Ivan E" userId="S::iejohnson@uiowa.edu::e5289721-07eb-409b-84f6-d834a89557cf" providerId="AD" clId="Web-{5235493E-8FE0-6DE9-55BD-AEBC1D340C40}" dt="2024-03-20T16:22:53.715" v="56"/>
          <ac:spMkLst>
            <pc:docMk/>
            <pc:sldMk cId="2015724231" sldId="284"/>
            <ac:spMk id="16" creationId="{A82BF975-745E-3042-A4B4-FB902C6EB941}"/>
          </ac:spMkLst>
        </pc:spChg>
        <pc:spChg chg="add del mod">
          <ac:chgData name="Johnson, Ivan E" userId="S::iejohnson@uiowa.edu::e5289721-07eb-409b-84f6-d834a89557cf" providerId="AD" clId="Web-{5235493E-8FE0-6DE9-55BD-AEBC1D340C40}" dt="2024-03-20T16:23:07.888" v="60"/>
          <ac:spMkLst>
            <pc:docMk/>
            <pc:sldMk cId="2015724231" sldId="284"/>
            <ac:spMk id="19" creationId="{C36FB19F-26C1-3FB0-38F8-BA6BE68DE25B}"/>
          </ac:spMkLst>
        </pc:spChg>
        <pc:spChg chg="add mod">
          <ac:chgData name="Johnson, Ivan E" userId="S::iejohnson@uiowa.edu::e5289721-07eb-409b-84f6-d834a89557cf" providerId="AD" clId="Web-{5235493E-8FE0-6DE9-55BD-AEBC1D340C40}" dt="2024-03-20T16:34:40.922" v="196" actId="1076"/>
          <ac:spMkLst>
            <pc:docMk/>
            <pc:sldMk cId="2015724231" sldId="284"/>
            <ac:spMk id="24" creationId="{050037BC-B182-F540-BB0C-5B239B10C20E}"/>
          </ac:spMkLst>
        </pc:spChg>
        <pc:spChg chg="add mod">
          <ac:chgData name="Johnson, Ivan E" userId="S::iejohnson@uiowa.edu::e5289721-07eb-409b-84f6-d834a89557cf" providerId="AD" clId="Web-{5235493E-8FE0-6DE9-55BD-AEBC1D340C40}" dt="2024-03-20T16:26:46.800" v="120" actId="1076"/>
          <ac:spMkLst>
            <pc:docMk/>
            <pc:sldMk cId="2015724231" sldId="284"/>
            <ac:spMk id="25" creationId="{8C6C559C-0EAD-DC6D-286D-FF308A17C769}"/>
          </ac:spMkLst>
        </pc:spChg>
        <pc:spChg chg="add mod">
          <ac:chgData name="Johnson, Ivan E" userId="S::iejohnson@uiowa.edu::e5289721-07eb-409b-84f6-d834a89557cf" providerId="AD" clId="Web-{5235493E-8FE0-6DE9-55BD-AEBC1D340C40}" dt="2024-03-20T16:26:55.769" v="122" actId="1076"/>
          <ac:spMkLst>
            <pc:docMk/>
            <pc:sldMk cId="2015724231" sldId="284"/>
            <ac:spMk id="26" creationId="{4B396473-0E44-F31B-E735-75B37471407B}"/>
          </ac:spMkLst>
        </pc:spChg>
        <pc:spChg chg="add mod">
          <ac:chgData name="Johnson, Ivan E" userId="S::iejohnson@uiowa.edu::e5289721-07eb-409b-84f6-d834a89557cf" providerId="AD" clId="Web-{5235493E-8FE0-6DE9-55BD-AEBC1D340C40}" dt="2024-03-20T16:32:24.106" v="173" actId="1076"/>
          <ac:spMkLst>
            <pc:docMk/>
            <pc:sldMk cId="2015724231" sldId="284"/>
            <ac:spMk id="28" creationId="{500C25A1-68D5-44B7-D1C7-899AE03F5F8B}"/>
          </ac:spMkLst>
        </pc:spChg>
        <pc:spChg chg="add mod ord">
          <ac:chgData name="Johnson, Ivan E" userId="S::iejohnson@uiowa.edu::e5289721-07eb-409b-84f6-d834a89557cf" providerId="AD" clId="Web-{5235493E-8FE0-6DE9-55BD-AEBC1D340C40}" dt="2024-03-20T16:34:46.297" v="197" actId="14100"/>
          <ac:spMkLst>
            <pc:docMk/>
            <pc:sldMk cId="2015724231" sldId="284"/>
            <ac:spMk id="29" creationId="{5962AA3C-E7EA-EF5A-AE87-7EC7B4B82B55}"/>
          </ac:spMkLst>
        </pc:spChg>
        <pc:spChg chg="add del">
          <ac:chgData name="Johnson, Ivan E" userId="S::iejohnson@uiowa.edu::e5289721-07eb-409b-84f6-d834a89557cf" providerId="AD" clId="Web-{5235493E-8FE0-6DE9-55BD-AEBC1D340C40}" dt="2024-03-20T16:31:00.572" v="151"/>
          <ac:spMkLst>
            <pc:docMk/>
            <pc:sldMk cId="2015724231" sldId="284"/>
            <ac:spMk id="31" creationId="{8C8C1792-A39A-1B55-AE94-463F7C41F7FF}"/>
          </ac:spMkLst>
        </pc:spChg>
        <pc:spChg chg="add del">
          <ac:chgData name="Johnson, Ivan E" userId="S::iejohnson@uiowa.edu::e5289721-07eb-409b-84f6-d834a89557cf" providerId="AD" clId="Web-{5235493E-8FE0-6DE9-55BD-AEBC1D340C40}" dt="2024-03-20T16:32:43.012" v="176"/>
          <ac:spMkLst>
            <pc:docMk/>
            <pc:sldMk cId="2015724231" sldId="284"/>
            <ac:spMk id="35" creationId="{E9A6AEFE-2E41-D517-98E7-09DDE8087E51}"/>
          </ac:spMkLst>
        </pc:spChg>
        <pc:spChg chg="add mod">
          <ac:chgData name="Johnson, Ivan E" userId="S::iejohnson@uiowa.edu::e5289721-07eb-409b-84f6-d834a89557cf" providerId="AD" clId="Web-{5235493E-8FE0-6DE9-55BD-AEBC1D340C40}" dt="2024-03-20T16:33:09.685" v="186" actId="1076"/>
          <ac:spMkLst>
            <pc:docMk/>
            <pc:sldMk cId="2015724231" sldId="284"/>
            <ac:spMk id="36" creationId="{7266A543-250C-082C-B033-9535C19B174C}"/>
          </ac:spMkLst>
        </pc:spChg>
        <pc:spChg chg="add mod">
          <ac:chgData name="Johnson, Ivan E" userId="S::iejohnson@uiowa.edu::e5289721-07eb-409b-84f6-d834a89557cf" providerId="AD" clId="Web-{5235493E-8FE0-6DE9-55BD-AEBC1D340C40}" dt="2024-03-20T16:34:09.624" v="194" actId="1076"/>
          <ac:spMkLst>
            <pc:docMk/>
            <pc:sldMk cId="2015724231" sldId="284"/>
            <ac:spMk id="39" creationId="{B4730AC1-F138-7625-05EF-D485CEBF50BD}"/>
          </ac:spMkLst>
        </pc:spChg>
        <pc:picChg chg="add del mod">
          <ac:chgData name="Johnson, Ivan E" userId="S::iejohnson@uiowa.edu::e5289721-07eb-409b-84f6-d834a89557cf" providerId="AD" clId="Web-{5235493E-8FE0-6DE9-55BD-AEBC1D340C40}" dt="2024-03-20T16:20:12.492" v="28"/>
          <ac:picMkLst>
            <pc:docMk/>
            <pc:sldMk cId="2015724231" sldId="284"/>
            <ac:picMk id="6" creationId="{4A797591-49E4-2258-28DE-7BFD62A8DC42}"/>
          </ac:picMkLst>
        </pc:picChg>
        <pc:picChg chg="add del mod">
          <ac:chgData name="Johnson, Ivan E" userId="S::iejohnson@uiowa.edu::e5289721-07eb-409b-84f6-d834a89557cf" providerId="AD" clId="Web-{5235493E-8FE0-6DE9-55BD-AEBC1D340C40}" dt="2024-03-20T16:23:06.356" v="59"/>
          <ac:picMkLst>
            <pc:docMk/>
            <pc:sldMk cId="2015724231" sldId="284"/>
            <ac:picMk id="9" creationId="{CC7F9ECA-8B9A-5B40-5264-DA7AC7E301B8}"/>
          </ac:picMkLst>
        </pc:picChg>
        <pc:picChg chg="add del mod ord">
          <ac:chgData name="Johnson, Ivan E" userId="S::iejohnson@uiowa.edu::e5289721-07eb-409b-84f6-d834a89557cf" providerId="AD" clId="Web-{5235493E-8FE0-6DE9-55BD-AEBC1D340C40}" dt="2024-03-20T16:22:52.731" v="55"/>
          <ac:picMkLst>
            <pc:docMk/>
            <pc:sldMk cId="2015724231" sldId="284"/>
            <ac:picMk id="17" creationId="{6A10397F-5B02-E3B5-1DA6-451E8CAC3D55}"/>
          </ac:picMkLst>
        </pc:picChg>
        <pc:picChg chg="add mod ord">
          <ac:chgData name="Johnson, Ivan E" userId="S::iejohnson@uiowa.edu::e5289721-07eb-409b-84f6-d834a89557cf" providerId="AD" clId="Web-{5235493E-8FE0-6DE9-55BD-AEBC1D340C40}" dt="2024-03-20T16:30:25.837" v="145" actId="1076"/>
          <ac:picMkLst>
            <pc:docMk/>
            <pc:sldMk cId="2015724231" sldId="284"/>
            <ac:picMk id="20" creationId="{7206A306-626A-37F3-6292-87371C4B1CB4}"/>
          </ac:picMkLst>
        </pc:picChg>
        <pc:cxnChg chg="add mod">
          <ac:chgData name="Johnson, Ivan E" userId="S::iejohnson@uiowa.edu::e5289721-07eb-409b-84f6-d834a89557cf" providerId="AD" clId="Web-{5235493E-8FE0-6DE9-55BD-AEBC1D340C40}" dt="2024-03-20T16:19:54.195" v="22" actId="1076"/>
          <ac:cxnSpMkLst>
            <pc:docMk/>
            <pc:sldMk cId="2015724231" sldId="284"/>
            <ac:cxnSpMk id="5" creationId="{84A21450-B723-44E9-F1CE-9498E13E6104}"/>
          </ac:cxnSpMkLst>
        </pc:cxnChg>
        <pc:cxnChg chg="add del mod">
          <ac:chgData name="Johnson, Ivan E" userId="S::iejohnson@uiowa.edu::e5289721-07eb-409b-84f6-d834a89557cf" providerId="AD" clId="Web-{5235493E-8FE0-6DE9-55BD-AEBC1D340C40}" dt="2024-03-20T16:22:06.355" v="46"/>
          <ac:cxnSpMkLst>
            <pc:docMk/>
            <pc:sldMk cId="2015724231" sldId="284"/>
            <ac:cxnSpMk id="10" creationId="{943E0AEB-B250-593A-2D03-A0A4BECA887D}"/>
          </ac:cxnSpMkLst>
        </pc:cxnChg>
        <pc:cxnChg chg="add del mod">
          <ac:chgData name="Johnson, Ivan E" userId="S::iejohnson@uiowa.edu::e5289721-07eb-409b-84f6-d834a89557cf" providerId="AD" clId="Web-{5235493E-8FE0-6DE9-55BD-AEBC1D340C40}" dt="2024-03-20T16:22:58.747" v="58"/>
          <ac:cxnSpMkLst>
            <pc:docMk/>
            <pc:sldMk cId="2015724231" sldId="284"/>
            <ac:cxnSpMk id="11" creationId="{A42E4F4D-3695-F6DD-92D7-0A43C2CD3F67}"/>
          </ac:cxnSpMkLst>
        </pc:cxnChg>
        <pc:cxnChg chg="add mod ord">
          <ac:chgData name="Johnson, Ivan E" userId="S::iejohnson@uiowa.edu::e5289721-07eb-409b-84f6-d834a89557cf" providerId="AD" clId="Web-{5235493E-8FE0-6DE9-55BD-AEBC1D340C40}" dt="2024-03-20T16:24:16.577" v="80" actId="14100"/>
          <ac:cxnSpMkLst>
            <pc:docMk/>
            <pc:sldMk cId="2015724231" sldId="284"/>
            <ac:cxnSpMk id="12" creationId="{B34F801D-C378-2CE1-A9AB-0115E7B46BF1}"/>
          </ac:cxnSpMkLst>
        </pc:cxnChg>
        <pc:cxnChg chg="add del mod">
          <ac:chgData name="Johnson, Ivan E" userId="S::iejohnson@uiowa.edu::e5289721-07eb-409b-84f6-d834a89557cf" providerId="AD" clId="Web-{5235493E-8FE0-6DE9-55BD-AEBC1D340C40}" dt="2024-03-20T16:23:26.982" v="67"/>
          <ac:cxnSpMkLst>
            <pc:docMk/>
            <pc:sldMk cId="2015724231" sldId="284"/>
            <ac:cxnSpMk id="21" creationId="{52F4DEFF-CEC3-D3EF-D20F-B67EB5CB8519}"/>
          </ac:cxnSpMkLst>
        </pc:cxnChg>
        <pc:cxnChg chg="add mod">
          <ac:chgData name="Johnson, Ivan E" userId="S::iejohnson@uiowa.edu::e5289721-07eb-409b-84f6-d834a89557cf" providerId="AD" clId="Web-{5235493E-8FE0-6DE9-55BD-AEBC1D340C40}" dt="2024-03-20T16:23:34.545" v="69" actId="1076"/>
          <ac:cxnSpMkLst>
            <pc:docMk/>
            <pc:sldMk cId="2015724231" sldId="284"/>
            <ac:cxnSpMk id="22" creationId="{52F4DEFF-CEC3-D3EF-D20F-B67EB5CB8519}"/>
          </ac:cxnSpMkLst>
        </pc:cxnChg>
        <pc:cxnChg chg="add del mod">
          <ac:chgData name="Johnson, Ivan E" userId="S::iejohnson@uiowa.edu::e5289721-07eb-409b-84f6-d834a89557cf" providerId="AD" clId="Web-{5235493E-8FE0-6DE9-55BD-AEBC1D340C40}" dt="2024-03-20T16:24:10.296" v="79"/>
          <ac:cxnSpMkLst>
            <pc:docMk/>
            <pc:sldMk cId="2015724231" sldId="284"/>
            <ac:cxnSpMk id="23" creationId="{343C9786-51BD-E37C-E6EC-7A6D0974DDA5}"/>
          </ac:cxnSpMkLst>
        </pc:cxnChg>
        <pc:cxnChg chg="add del mod">
          <ac:chgData name="Johnson, Ivan E" userId="S::iejohnson@uiowa.edu::e5289721-07eb-409b-84f6-d834a89557cf" providerId="AD" clId="Web-{5235493E-8FE0-6DE9-55BD-AEBC1D340C40}" dt="2024-03-20T16:30:12.899" v="142"/>
          <ac:cxnSpMkLst>
            <pc:docMk/>
            <pc:sldMk cId="2015724231" sldId="284"/>
            <ac:cxnSpMk id="27" creationId="{0782B4FD-9F3C-31A6-57CF-961F999F4AA9}"/>
          </ac:cxnSpMkLst>
        </pc:cxnChg>
        <pc:cxnChg chg="add del">
          <ac:chgData name="Johnson, Ivan E" userId="S::iejohnson@uiowa.edu::e5289721-07eb-409b-84f6-d834a89557cf" providerId="AD" clId="Web-{5235493E-8FE0-6DE9-55BD-AEBC1D340C40}" dt="2024-03-20T16:30:26.790" v="146"/>
          <ac:cxnSpMkLst>
            <pc:docMk/>
            <pc:sldMk cId="2015724231" sldId="284"/>
            <ac:cxnSpMk id="30" creationId="{49071F83-4DB7-7CE8-EBBB-D0572939986F}"/>
          </ac:cxnSpMkLst>
        </pc:cxnChg>
        <pc:cxnChg chg="add del mod">
          <ac:chgData name="Johnson, Ivan E" userId="S::iejohnson@uiowa.edu::e5289721-07eb-409b-84f6-d834a89557cf" providerId="AD" clId="Web-{5235493E-8FE0-6DE9-55BD-AEBC1D340C40}" dt="2024-03-20T16:31:42.355" v="162"/>
          <ac:cxnSpMkLst>
            <pc:docMk/>
            <pc:sldMk cId="2015724231" sldId="284"/>
            <ac:cxnSpMk id="32" creationId="{4E6355EA-7C21-8EDA-2D12-1BAED1F66FFF}"/>
          </ac:cxnSpMkLst>
        </pc:cxnChg>
        <pc:cxnChg chg="add mod">
          <ac:chgData name="Johnson, Ivan E" userId="S::iejohnson@uiowa.edu::e5289721-07eb-409b-84f6-d834a89557cf" providerId="AD" clId="Web-{5235493E-8FE0-6DE9-55BD-AEBC1D340C40}" dt="2024-03-20T16:34:32.173" v="195" actId="14100"/>
          <ac:cxnSpMkLst>
            <pc:docMk/>
            <pc:sldMk cId="2015724231" sldId="284"/>
            <ac:cxnSpMk id="33" creationId="{E539E731-46FF-F94F-140D-AB9BEE5C4BAB}"/>
          </ac:cxnSpMkLst>
        </pc:cxnChg>
        <pc:cxnChg chg="add mod">
          <ac:chgData name="Johnson, Ivan E" userId="S::iejohnson@uiowa.edu::e5289721-07eb-409b-84f6-d834a89557cf" providerId="AD" clId="Web-{5235493E-8FE0-6DE9-55BD-AEBC1D340C40}" dt="2024-03-20T16:34:50.250" v="198" actId="1076"/>
          <ac:cxnSpMkLst>
            <pc:docMk/>
            <pc:sldMk cId="2015724231" sldId="284"/>
            <ac:cxnSpMk id="34" creationId="{29CE4BDE-874D-151D-545B-F775FE9DB996}"/>
          </ac:cxnSpMkLst>
        </pc:cxnChg>
        <pc:cxnChg chg="add mod">
          <ac:chgData name="Johnson, Ivan E" userId="S::iejohnson@uiowa.edu::e5289721-07eb-409b-84f6-d834a89557cf" providerId="AD" clId="Web-{5235493E-8FE0-6DE9-55BD-AEBC1D340C40}" dt="2024-03-20T16:34:58.032" v="199" actId="14100"/>
          <ac:cxnSpMkLst>
            <pc:docMk/>
            <pc:sldMk cId="2015724231" sldId="284"/>
            <ac:cxnSpMk id="37" creationId="{2C783121-E49F-DBF4-B416-0661058C8C39}"/>
          </ac:cxnSpMkLst>
        </pc:cxnChg>
      </pc:sldChg>
    </pc:docChg>
  </pc:docChgLst>
  <pc:docChgLst>
    <pc:chgData name="Brzus, Michal" userId="S::mbrzus@uiowa.edu::dba46872-ba84-4be5-8839-78828e31737b" providerId="AD" clId="Web-{F167981E-EF48-94A4-1991-740BD6B9E3F3}"/>
    <pc:docChg chg="modSld">
      <pc:chgData name="Brzus, Michal" userId="S::mbrzus@uiowa.edu::dba46872-ba84-4be5-8839-78828e31737b" providerId="AD" clId="Web-{F167981E-EF48-94A4-1991-740BD6B9E3F3}" dt="2024-03-20T16:16:19.272" v="208"/>
      <pc:docMkLst>
        <pc:docMk/>
      </pc:docMkLst>
      <pc:sldChg chg="modSp">
        <pc:chgData name="Brzus, Michal" userId="S::mbrzus@uiowa.edu::dba46872-ba84-4be5-8839-78828e31737b" providerId="AD" clId="Web-{F167981E-EF48-94A4-1991-740BD6B9E3F3}" dt="2024-03-20T16:07:45.178" v="200" actId="20577"/>
        <pc:sldMkLst>
          <pc:docMk/>
          <pc:sldMk cId="1336364311" sldId="265"/>
        </pc:sldMkLst>
        <pc:spChg chg="mod">
          <ac:chgData name="Brzus, Michal" userId="S::mbrzus@uiowa.edu::dba46872-ba84-4be5-8839-78828e31737b" providerId="AD" clId="Web-{F167981E-EF48-94A4-1991-740BD6B9E3F3}" dt="2024-03-20T16:07:45.178" v="200" actId="20577"/>
          <ac:spMkLst>
            <pc:docMk/>
            <pc:sldMk cId="1336364311" sldId="265"/>
            <ac:spMk id="4" creationId="{EB847888-FC91-19D7-9E50-A10723889372}"/>
          </ac:spMkLst>
        </pc:spChg>
      </pc:sldChg>
      <pc:sldChg chg="addSp modSp addAnim modAnim">
        <pc:chgData name="Brzus, Michal" userId="S::mbrzus@uiowa.edu::dba46872-ba84-4be5-8839-78828e31737b" providerId="AD" clId="Web-{F167981E-EF48-94A4-1991-740BD6B9E3F3}" dt="2024-03-20T16:16:19.272" v="208"/>
        <pc:sldMkLst>
          <pc:docMk/>
          <pc:sldMk cId="1591883789" sldId="272"/>
        </pc:sldMkLst>
        <pc:picChg chg="add mod">
          <ac:chgData name="Brzus, Michal" userId="S::mbrzus@uiowa.edu::dba46872-ba84-4be5-8839-78828e31737b" providerId="AD" clId="Web-{F167981E-EF48-94A4-1991-740BD6B9E3F3}" dt="2024-03-20T16:15:31.130" v="204" actId="1076"/>
          <ac:picMkLst>
            <pc:docMk/>
            <pc:sldMk cId="1591883789" sldId="272"/>
            <ac:picMk id="4" creationId="{873CC189-2322-C8F2-CFC1-1672BD1F0F24}"/>
          </ac:picMkLst>
        </pc:picChg>
      </pc:sldChg>
    </pc:docChg>
  </pc:docChgLst>
  <pc:docChgLst>
    <pc:chgData name="Powers, Audrey" userId="S::apowers4@uiowa.edu::91940f15-08ec-40e1-9d05-aa44b2c83092" providerId="AD" clId="Web-{C9DAD826-0053-CECC-E90B-08C20F60F3CD}"/>
    <pc:docChg chg="addSld modSld sldOrd">
      <pc:chgData name="Powers, Audrey" userId="S::apowers4@uiowa.edu::91940f15-08ec-40e1-9d05-aa44b2c83092" providerId="AD" clId="Web-{C9DAD826-0053-CECC-E90B-08C20F60F3CD}" dt="2024-03-20T16:22:58.067" v="541" actId="1076"/>
      <pc:docMkLst>
        <pc:docMk/>
      </pc:docMkLst>
      <pc:sldChg chg="modSp">
        <pc:chgData name="Powers, Audrey" userId="S::apowers4@uiowa.edu::91940f15-08ec-40e1-9d05-aa44b2c83092" providerId="AD" clId="Web-{C9DAD826-0053-CECC-E90B-08C20F60F3CD}" dt="2024-03-20T13:52:42.585" v="9"/>
        <pc:sldMkLst>
          <pc:docMk/>
          <pc:sldMk cId="109857222" sldId="256"/>
        </pc:sldMkLst>
        <pc:spChg chg="mod">
          <ac:chgData name="Powers, Audrey" userId="S::apowers4@uiowa.edu::91940f15-08ec-40e1-9d05-aa44b2c83092" providerId="AD" clId="Web-{C9DAD826-0053-CECC-E90B-08C20F60F3CD}" dt="2024-03-20T13:52:42.585" v="9"/>
          <ac:spMkLst>
            <pc:docMk/>
            <pc:sldMk cId="109857222" sldId="256"/>
            <ac:spMk id="9" creationId="{985A7375-E3AF-4F5C-85AE-17E8832952CA}"/>
          </ac:spMkLst>
        </pc:spChg>
        <pc:spChg chg="mod">
          <ac:chgData name="Powers, Audrey" userId="S::apowers4@uiowa.edu::91940f15-08ec-40e1-9d05-aa44b2c83092" providerId="AD" clId="Web-{C9DAD826-0053-CECC-E90B-08C20F60F3CD}" dt="2024-03-20T13:52:42.585" v="7"/>
          <ac:spMkLst>
            <pc:docMk/>
            <pc:sldMk cId="109857222" sldId="256"/>
            <ac:spMk id="11" creationId="{C8B8394C-136F-4E05-A002-D93A5E79CD50}"/>
          </ac:spMkLst>
        </pc:spChg>
        <pc:spChg chg="mod">
          <ac:chgData name="Powers, Audrey" userId="S::apowers4@uiowa.edu::91940f15-08ec-40e1-9d05-aa44b2c83092" providerId="AD" clId="Web-{C9DAD826-0053-CECC-E90B-08C20F60F3CD}" dt="2024-03-20T13:52:42.585" v="8"/>
          <ac:spMkLst>
            <pc:docMk/>
            <pc:sldMk cId="109857222" sldId="256"/>
            <ac:spMk id="23" creationId="{F0307F65-8304-4FA8-A841-D4D7625411BE}"/>
          </ac:spMkLst>
        </pc:spChg>
      </pc:sldChg>
      <pc:sldChg chg="modSp">
        <pc:chgData name="Powers, Audrey" userId="S::apowers4@uiowa.edu::91940f15-08ec-40e1-9d05-aa44b2c83092" providerId="AD" clId="Web-{C9DAD826-0053-CECC-E90B-08C20F60F3CD}" dt="2024-03-20T16:22:58.067" v="541" actId="1076"/>
        <pc:sldMkLst>
          <pc:docMk/>
          <pc:sldMk cId="1182209641" sldId="259"/>
        </pc:sldMkLst>
        <pc:spChg chg="mod">
          <ac:chgData name="Powers, Audrey" userId="S::apowers4@uiowa.edu::91940f15-08ec-40e1-9d05-aa44b2c83092" providerId="AD" clId="Web-{C9DAD826-0053-CECC-E90B-08C20F60F3CD}" dt="2024-03-20T16:22:58.067" v="541" actId="1076"/>
          <ac:spMkLst>
            <pc:docMk/>
            <pc:sldMk cId="1182209641" sldId="259"/>
            <ac:spMk id="3" creationId="{9180B4BC-C36C-901E-80E5-5F24F5EADE78}"/>
          </ac:spMkLst>
        </pc:spChg>
      </pc:sldChg>
      <pc:sldChg chg="mod setBg">
        <pc:chgData name="Powers, Audrey" userId="S::apowers4@uiowa.edu::91940f15-08ec-40e1-9d05-aa44b2c83092" providerId="AD" clId="Web-{C9DAD826-0053-CECC-E90B-08C20F60F3CD}" dt="2024-03-20T13:53:01.711" v="11"/>
        <pc:sldMkLst>
          <pc:docMk/>
          <pc:sldMk cId="1337499863" sldId="263"/>
        </pc:sldMkLst>
      </pc:sldChg>
      <pc:sldChg chg="addSp delSp modSp mod setBg">
        <pc:chgData name="Powers, Audrey" userId="S::apowers4@uiowa.edu::91940f15-08ec-40e1-9d05-aa44b2c83092" providerId="AD" clId="Web-{C9DAD826-0053-CECC-E90B-08C20F60F3CD}" dt="2024-03-20T15:10:47.338" v="475" actId="20577"/>
        <pc:sldMkLst>
          <pc:docMk/>
          <pc:sldMk cId="3704978328" sldId="264"/>
        </pc:sldMkLst>
        <pc:spChg chg="mod">
          <ac:chgData name="Powers, Audrey" userId="S::apowers4@uiowa.edu::91940f15-08ec-40e1-9d05-aa44b2c83092" providerId="AD" clId="Web-{C9DAD826-0053-CECC-E90B-08C20F60F3CD}" dt="2024-03-20T14:01:02.580" v="82"/>
          <ac:spMkLst>
            <pc:docMk/>
            <pc:sldMk cId="3704978328" sldId="264"/>
            <ac:spMk id="2" creationId="{E6FCC2C1-3334-ABB3-0841-9E1DD90C9186}"/>
          </ac:spMkLst>
        </pc:spChg>
        <pc:spChg chg="mod">
          <ac:chgData name="Powers, Audrey" userId="S::apowers4@uiowa.edu::91940f15-08ec-40e1-9d05-aa44b2c83092" providerId="AD" clId="Web-{C9DAD826-0053-CECC-E90B-08C20F60F3CD}" dt="2024-03-20T15:10:47.338" v="475" actId="20577"/>
          <ac:spMkLst>
            <pc:docMk/>
            <pc:sldMk cId="3704978328" sldId="264"/>
            <ac:spMk id="3" creationId="{35A50235-DF81-A919-58C1-566090D1D34D}"/>
          </ac:spMkLst>
        </pc:spChg>
        <pc:spChg chg="add">
          <ac:chgData name="Powers, Audrey" userId="S::apowers4@uiowa.edu::91940f15-08ec-40e1-9d05-aa44b2c83092" providerId="AD" clId="Web-{C9DAD826-0053-CECC-E90B-08C20F60F3CD}" dt="2024-03-20T14:01:02.580" v="82"/>
          <ac:spMkLst>
            <pc:docMk/>
            <pc:sldMk cId="3704978328" sldId="264"/>
            <ac:spMk id="8" creationId="{907EF6B7-1338-4443-8C46-6A318D952DFD}"/>
          </ac:spMkLst>
        </pc:spChg>
        <pc:spChg chg="add">
          <ac:chgData name="Powers, Audrey" userId="S::apowers4@uiowa.edu::91940f15-08ec-40e1-9d05-aa44b2c83092" providerId="AD" clId="Web-{C9DAD826-0053-CECC-E90B-08C20F60F3CD}" dt="2024-03-20T14:01:02.580" v="82"/>
          <ac:spMkLst>
            <pc:docMk/>
            <pc:sldMk cId="3704978328" sldId="264"/>
            <ac:spMk id="10" creationId="{DAAE4CDD-124C-4DCF-9584-B6033B545DD5}"/>
          </ac:spMkLst>
        </pc:spChg>
        <pc:spChg chg="add del">
          <ac:chgData name="Powers, Audrey" userId="S::apowers4@uiowa.edu::91940f15-08ec-40e1-9d05-aa44b2c83092" providerId="AD" clId="Web-{C9DAD826-0053-CECC-E90B-08C20F60F3CD}" dt="2024-03-20T14:01:12.268" v="83"/>
          <ac:spMkLst>
            <pc:docMk/>
            <pc:sldMk cId="3704978328" sldId="264"/>
            <ac:spMk id="12" creationId="{081E4A58-353D-44AE-B2FC-2A74E2E400F7}"/>
          </ac:spMkLst>
        </pc:spChg>
      </pc:sldChg>
      <pc:sldChg chg="modSp">
        <pc:chgData name="Powers, Audrey" userId="S::apowers4@uiowa.edu::91940f15-08ec-40e1-9d05-aa44b2c83092" providerId="AD" clId="Web-{C9DAD826-0053-CECC-E90B-08C20F60F3CD}" dt="2024-03-20T15:18:19.847" v="500" actId="20577"/>
        <pc:sldMkLst>
          <pc:docMk/>
          <pc:sldMk cId="1336364311" sldId="265"/>
        </pc:sldMkLst>
        <pc:spChg chg="mod">
          <ac:chgData name="Powers, Audrey" userId="S::apowers4@uiowa.edu::91940f15-08ec-40e1-9d05-aa44b2c83092" providerId="AD" clId="Web-{C9DAD826-0053-CECC-E90B-08C20F60F3CD}" dt="2024-03-20T15:18:19.847" v="500" actId="20577"/>
          <ac:spMkLst>
            <pc:docMk/>
            <pc:sldMk cId="1336364311" sldId="265"/>
            <ac:spMk id="428" creationId="{90A369E7-73EF-48EF-4305-CC0CE89CDE35}"/>
          </ac:spMkLst>
        </pc:spChg>
      </pc:sldChg>
      <pc:sldChg chg="addSp modSp mod setBg">
        <pc:chgData name="Powers, Audrey" userId="S::apowers4@uiowa.edu::91940f15-08ec-40e1-9d05-aa44b2c83092" providerId="AD" clId="Web-{C9DAD826-0053-CECC-E90B-08C20F60F3CD}" dt="2024-03-20T15:19:41.255" v="503" actId="20577"/>
        <pc:sldMkLst>
          <pc:docMk/>
          <pc:sldMk cId="2852893913" sldId="266"/>
        </pc:sldMkLst>
        <pc:spChg chg="mod">
          <ac:chgData name="Powers, Audrey" userId="S::apowers4@uiowa.edu::91940f15-08ec-40e1-9d05-aa44b2c83092" providerId="AD" clId="Web-{C9DAD826-0053-CECC-E90B-08C20F60F3CD}" dt="2024-03-20T15:19:41.255" v="503" actId="20577"/>
          <ac:spMkLst>
            <pc:docMk/>
            <pc:sldMk cId="2852893913" sldId="266"/>
            <ac:spMk id="2" creationId="{429E3D5F-6D3A-563C-14BA-AAEF89E10368}"/>
          </ac:spMkLst>
        </pc:spChg>
        <pc:spChg chg="mod">
          <ac:chgData name="Powers, Audrey" userId="S::apowers4@uiowa.edu::91940f15-08ec-40e1-9d05-aa44b2c83092" providerId="AD" clId="Web-{C9DAD826-0053-CECC-E90B-08C20F60F3CD}" dt="2024-03-20T15:19:31.411" v="501"/>
          <ac:spMkLst>
            <pc:docMk/>
            <pc:sldMk cId="2852893913" sldId="266"/>
            <ac:spMk id="3" creationId="{3EB6B7C0-0123-8A86-D7AC-AA86687DB82F}"/>
          </ac:spMkLst>
        </pc:spChg>
        <pc:spChg chg="add">
          <ac:chgData name="Powers, Audrey" userId="S::apowers4@uiowa.edu::91940f15-08ec-40e1-9d05-aa44b2c83092" providerId="AD" clId="Web-{C9DAD826-0053-CECC-E90B-08C20F60F3CD}" dt="2024-03-20T15:19:31.411" v="501"/>
          <ac:spMkLst>
            <pc:docMk/>
            <pc:sldMk cId="2852893913" sldId="266"/>
            <ac:spMk id="8" creationId="{907EF6B7-1338-4443-8C46-6A318D952DFD}"/>
          </ac:spMkLst>
        </pc:spChg>
        <pc:spChg chg="add">
          <ac:chgData name="Powers, Audrey" userId="S::apowers4@uiowa.edu::91940f15-08ec-40e1-9d05-aa44b2c83092" providerId="AD" clId="Web-{C9DAD826-0053-CECC-E90B-08C20F60F3CD}" dt="2024-03-20T15:19:31.411" v="501"/>
          <ac:spMkLst>
            <pc:docMk/>
            <pc:sldMk cId="2852893913" sldId="266"/>
            <ac:spMk id="10" creationId="{DAAE4CDD-124C-4DCF-9584-B6033B545DD5}"/>
          </ac:spMkLst>
        </pc:spChg>
        <pc:spChg chg="add">
          <ac:chgData name="Powers, Audrey" userId="S::apowers4@uiowa.edu::91940f15-08ec-40e1-9d05-aa44b2c83092" providerId="AD" clId="Web-{C9DAD826-0053-CECC-E90B-08C20F60F3CD}" dt="2024-03-20T15:19:31.411" v="501"/>
          <ac:spMkLst>
            <pc:docMk/>
            <pc:sldMk cId="2852893913" sldId="266"/>
            <ac:spMk id="12" creationId="{081E4A58-353D-44AE-B2FC-2A74E2E400F7}"/>
          </ac:spMkLst>
        </pc:spChg>
      </pc:sldChg>
      <pc:sldChg chg="modSp">
        <pc:chgData name="Powers, Audrey" userId="S::apowers4@uiowa.edu::91940f15-08ec-40e1-9d05-aa44b2c83092" providerId="AD" clId="Web-{C9DAD826-0053-CECC-E90B-08C20F60F3CD}" dt="2024-03-20T15:20:13.303" v="505" actId="14100"/>
        <pc:sldMkLst>
          <pc:docMk/>
          <pc:sldMk cId="2636246104" sldId="267"/>
        </pc:sldMkLst>
        <pc:spChg chg="mod">
          <ac:chgData name="Powers, Audrey" userId="S::apowers4@uiowa.edu::91940f15-08ec-40e1-9d05-aa44b2c83092" providerId="AD" clId="Web-{C9DAD826-0053-CECC-E90B-08C20F60F3CD}" dt="2024-03-20T15:20:13.303" v="505" actId="14100"/>
          <ac:spMkLst>
            <pc:docMk/>
            <pc:sldMk cId="2636246104" sldId="267"/>
            <ac:spMk id="147" creationId="{3FA632DA-78C7-27D4-EA55-F4584329B874}"/>
          </ac:spMkLst>
        </pc:spChg>
      </pc:sldChg>
      <pc:sldChg chg="ord">
        <pc:chgData name="Powers, Audrey" userId="S::apowers4@uiowa.edu::91940f15-08ec-40e1-9d05-aa44b2c83092" providerId="AD" clId="Web-{C9DAD826-0053-CECC-E90B-08C20F60F3CD}" dt="2024-03-20T15:28:05.609" v="507"/>
        <pc:sldMkLst>
          <pc:docMk/>
          <pc:sldMk cId="2585265827" sldId="270"/>
        </pc:sldMkLst>
      </pc:sldChg>
      <pc:sldChg chg="delSp modSp delAnim">
        <pc:chgData name="Powers, Audrey" userId="S::apowers4@uiowa.edu::91940f15-08ec-40e1-9d05-aa44b2c83092" providerId="AD" clId="Web-{C9DAD826-0053-CECC-E90B-08C20F60F3CD}" dt="2024-03-20T16:18:24.202" v="535"/>
        <pc:sldMkLst>
          <pc:docMk/>
          <pc:sldMk cId="1591883789" sldId="272"/>
        </pc:sldMkLst>
        <pc:spChg chg="mod">
          <ac:chgData name="Powers, Audrey" userId="S::apowers4@uiowa.edu::91940f15-08ec-40e1-9d05-aa44b2c83092" providerId="AD" clId="Web-{C9DAD826-0053-CECC-E90B-08C20F60F3CD}" dt="2024-03-20T15:10:28.009" v="473" actId="1076"/>
          <ac:spMkLst>
            <pc:docMk/>
            <pc:sldMk cId="1591883789" sldId="272"/>
            <ac:spMk id="3" creationId="{A7FD2962-935F-E79A-BD56-A5A7A3CD7DC4}"/>
          </ac:spMkLst>
        </pc:spChg>
        <pc:picChg chg="del">
          <ac:chgData name="Powers, Audrey" userId="S::apowers4@uiowa.edu::91940f15-08ec-40e1-9d05-aa44b2c83092" providerId="AD" clId="Web-{C9DAD826-0053-CECC-E90B-08C20F60F3CD}" dt="2024-03-20T16:18:24.202" v="535"/>
          <ac:picMkLst>
            <pc:docMk/>
            <pc:sldMk cId="1591883789" sldId="272"/>
            <ac:picMk id="4" creationId="{873CC189-2322-C8F2-CFC1-1672BD1F0F24}"/>
          </ac:picMkLst>
        </pc:picChg>
      </pc:sldChg>
      <pc:sldChg chg="delSp modSp">
        <pc:chgData name="Powers, Audrey" userId="S::apowers4@uiowa.edu::91940f15-08ec-40e1-9d05-aa44b2c83092" providerId="AD" clId="Web-{C9DAD826-0053-CECC-E90B-08C20F60F3CD}" dt="2024-03-20T15:51:12.153" v="532" actId="1076"/>
        <pc:sldMkLst>
          <pc:docMk/>
          <pc:sldMk cId="2646477861" sldId="274"/>
        </pc:sldMkLst>
        <pc:spChg chg="mod">
          <ac:chgData name="Powers, Audrey" userId="S::apowers4@uiowa.edu::91940f15-08ec-40e1-9d05-aa44b2c83092" providerId="AD" clId="Web-{C9DAD826-0053-CECC-E90B-08C20F60F3CD}" dt="2024-03-20T15:51:12.153" v="532" actId="1076"/>
          <ac:spMkLst>
            <pc:docMk/>
            <pc:sldMk cId="2646477861" sldId="274"/>
            <ac:spMk id="3" creationId="{998ECEC7-9A0F-5848-84E5-EE2FA683CCA1}"/>
          </ac:spMkLst>
        </pc:spChg>
        <pc:spChg chg="del">
          <ac:chgData name="Powers, Audrey" userId="S::apowers4@uiowa.edu::91940f15-08ec-40e1-9d05-aa44b2c83092" providerId="AD" clId="Web-{C9DAD826-0053-CECC-E90B-08C20F60F3CD}" dt="2024-03-20T15:38:17.762" v="520"/>
          <ac:spMkLst>
            <pc:docMk/>
            <pc:sldMk cId="2646477861" sldId="274"/>
            <ac:spMk id="12" creationId="{081E4A58-353D-44AE-B2FC-2A74E2E400F7}"/>
          </ac:spMkLst>
        </pc:spChg>
      </pc:sldChg>
      <pc:sldChg chg="modSp new">
        <pc:chgData name="Powers, Audrey" userId="S::apowers4@uiowa.edu::91940f15-08ec-40e1-9d05-aa44b2c83092" providerId="AD" clId="Web-{C9DAD826-0053-CECC-E90B-08C20F60F3CD}" dt="2024-03-20T14:58:17.682" v="377" actId="20577"/>
        <pc:sldMkLst>
          <pc:docMk/>
          <pc:sldMk cId="2833397156" sldId="277"/>
        </pc:sldMkLst>
        <pc:spChg chg="mod">
          <ac:chgData name="Powers, Audrey" userId="S::apowers4@uiowa.edu::91940f15-08ec-40e1-9d05-aa44b2c83092" providerId="AD" clId="Web-{C9DAD826-0053-CECC-E90B-08C20F60F3CD}" dt="2024-03-20T14:57:38.353" v="375" actId="20577"/>
          <ac:spMkLst>
            <pc:docMk/>
            <pc:sldMk cId="2833397156" sldId="277"/>
            <ac:spMk id="2" creationId="{3B87E541-1E99-A217-6D40-0F6E94991148}"/>
          </ac:spMkLst>
        </pc:spChg>
        <pc:spChg chg="mod">
          <ac:chgData name="Powers, Audrey" userId="S::apowers4@uiowa.edu::91940f15-08ec-40e1-9d05-aa44b2c83092" providerId="AD" clId="Web-{C9DAD826-0053-CECC-E90B-08C20F60F3CD}" dt="2024-03-20T14:58:17.682" v="377" actId="20577"/>
          <ac:spMkLst>
            <pc:docMk/>
            <pc:sldMk cId="2833397156" sldId="277"/>
            <ac:spMk id="3" creationId="{8DB99CF6-5A46-C059-0A0A-6E67EA85D01F}"/>
          </ac:spMkLst>
        </pc:spChg>
      </pc:sldChg>
      <pc:sldChg chg="modSp">
        <pc:chgData name="Powers, Audrey" userId="S::apowers4@uiowa.edu::91940f15-08ec-40e1-9d05-aa44b2c83092" providerId="AD" clId="Web-{C9DAD826-0053-CECC-E90B-08C20F60F3CD}" dt="2024-03-20T16:18:21.093" v="534" actId="1076"/>
        <pc:sldMkLst>
          <pc:docMk/>
          <pc:sldMk cId="2590988382" sldId="278"/>
        </pc:sldMkLst>
        <pc:spChg chg="mod">
          <ac:chgData name="Powers, Audrey" userId="S::apowers4@uiowa.edu::91940f15-08ec-40e1-9d05-aa44b2c83092" providerId="AD" clId="Web-{C9DAD826-0053-CECC-E90B-08C20F60F3CD}" dt="2024-03-20T16:18:17.468" v="533" actId="1076"/>
          <ac:spMkLst>
            <pc:docMk/>
            <pc:sldMk cId="2590988382" sldId="278"/>
            <ac:spMk id="2" creationId="{51686C51-7296-95BE-E447-0DB28520844A}"/>
          </ac:spMkLst>
        </pc:spChg>
        <pc:spChg chg="mod">
          <ac:chgData name="Powers, Audrey" userId="S::apowers4@uiowa.edu::91940f15-08ec-40e1-9d05-aa44b2c83092" providerId="AD" clId="Web-{C9DAD826-0053-CECC-E90B-08C20F60F3CD}" dt="2024-03-20T16:18:21.093" v="534" actId="1076"/>
          <ac:spMkLst>
            <pc:docMk/>
            <pc:sldMk cId="2590988382" sldId="278"/>
            <ac:spMk id="21" creationId="{48D4FCD7-EAAE-9FB2-CC8B-FEBE4AE35F9C}"/>
          </ac:spMkLst>
        </pc:spChg>
      </pc:sldChg>
      <pc:sldChg chg="modSp">
        <pc:chgData name="Powers, Audrey" userId="S::apowers4@uiowa.edu::91940f15-08ec-40e1-9d05-aa44b2c83092" providerId="AD" clId="Web-{C9DAD826-0053-CECC-E90B-08C20F60F3CD}" dt="2024-03-20T15:50:13.637" v="529" actId="20577"/>
        <pc:sldMkLst>
          <pc:docMk/>
          <pc:sldMk cId="640072242" sldId="280"/>
        </pc:sldMkLst>
        <pc:spChg chg="mod">
          <ac:chgData name="Powers, Audrey" userId="S::apowers4@uiowa.edu::91940f15-08ec-40e1-9d05-aa44b2c83092" providerId="AD" clId="Web-{C9DAD826-0053-CECC-E90B-08C20F60F3CD}" dt="2024-03-20T15:50:13.637" v="529" actId="20577"/>
          <ac:spMkLst>
            <pc:docMk/>
            <pc:sldMk cId="640072242" sldId="280"/>
            <ac:spMk id="6" creationId="{13D456FA-647A-1560-88E7-9CFE560FE03E}"/>
          </ac:spMkLst>
        </pc:spChg>
      </pc:sldChg>
      <pc:sldChg chg="modSp">
        <pc:chgData name="Powers, Audrey" userId="S::apowers4@uiowa.edu::91940f15-08ec-40e1-9d05-aa44b2c83092" providerId="AD" clId="Web-{C9DAD826-0053-CECC-E90B-08C20F60F3CD}" dt="2024-03-20T15:50:45.372" v="531" actId="20577"/>
        <pc:sldMkLst>
          <pc:docMk/>
          <pc:sldMk cId="1672020369" sldId="282"/>
        </pc:sldMkLst>
        <pc:spChg chg="mod">
          <ac:chgData name="Powers, Audrey" userId="S::apowers4@uiowa.edu::91940f15-08ec-40e1-9d05-aa44b2c83092" providerId="AD" clId="Web-{C9DAD826-0053-CECC-E90B-08C20F60F3CD}" dt="2024-03-20T15:50:45.372" v="531" actId="20577"/>
          <ac:spMkLst>
            <pc:docMk/>
            <pc:sldMk cId="1672020369" sldId="282"/>
            <ac:spMk id="2" creationId="{39016C71-719F-56A8-9DA7-EB40AD7FA792}"/>
          </ac:spMkLst>
        </pc:spChg>
      </pc:sldChg>
    </pc:docChg>
  </pc:docChgLst>
  <pc:docChgLst>
    <pc:chgData name="Morris, Zachary J" userId="S::zjmorris@uiowa.edu::f59b3886-b5c8-4df4-8bbb-f9d947868c93" providerId="AD" clId="Web-{2B4E59AD-2164-8BB4-CDF0-E72B168FA97D}"/>
    <pc:docChg chg="delSld modSld sldOrd">
      <pc:chgData name="Morris, Zachary J" userId="S::zjmorris@uiowa.edu::f59b3886-b5c8-4df4-8bbb-f9d947868c93" providerId="AD" clId="Web-{2B4E59AD-2164-8BB4-CDF0-E72B168FA97D}" dt="2024-03-20T03:09:38.763" v="34" actId="20577"/>
      <pc:docMkLst>
        <pc:docMk/>
      </pc:docMkLst>
      <pc:sldChg chg="addSp delSp modSp">
        <pc:chgData name="Morris, Zachary J" userId="S::zjmorris@uiowa.edu::f59b3886-b5c8-4df4-8bbb-f9d947868c93" providerId="AD" clId="Web-{2B4E59AD-2164-8BB4-CDF0-E72B168FA97D}" dt="2024-03-20T03:07:04.977" v="32" actId="14100"/>
        <pc:sldMkLst>
          <pc:docMk/>
          <pc:sldMk cId="1248191418" sldId="258"/>
        </pc:sldMkLst>
        <pc:spChg chg="del mod">
          <ac:chgData name="Morris, Zachary J" userId="S::zjmorris@uiowa.edu::f59b3886-b5c8-4df4-8bbb-f9d947868c93" providerId="AD" clId="Web-{2B4E59AD-2164-8BB4-CDF0-E72B168FA97D}" dt="2024-03-20T03:04:27.161" v="27"/>
          <ac:spMkLst>
            <pc:docMk/>
            <pc:sldMk cId="1248191418" sldId="258"/>
            <ac:spMk id="3" creationId="{C33F949C-AE78-59E2-8DA8-88A8D84D4A46}"/>
          </ac:spMkLst>
        </pc:spChg>
        <pc:spChg chg="add del mod">
          <ac:chgData name="Morris, Zachary J" userId="S::zjmorris@uiowa.edu::f59b3886-b5c8-4df4-8bbb-f9d947868c93" providerId="AD" clId="Web-{2B4E59AD-2164-8BB4-CDF0-E72B168FA97D}" dt="2024-03-20T03:06:46.680" v="29"/>
          <ac:spMkLst>
            <pc:docMk/>
            <pc:sldMk cId="1248191418" sldId="258"/>
            <ac:spMk id="12" creationId="{7DA30142-2837-59AC-03A5-D0308DE1D958}"/>
          </ac:spMkLst>
        </pc:spChg>
        <pc:graphicFrameChg chg="add del mod ord modGraphic">
          <ac:chgData name="Morris, Zachary J" userId="S::zjmorris@uiowa.edu::f59b3886-b5c8-4df4-8bbb-f9d947868c93" providerId="AD" clId="Web-{2B4E59AD-2164-8BB4-CDF0-E72B168FA97D}" dt="2024-03-20T03:04:36.567" v="28"/>
          <ac:graphicFrameMkLst>
            <pc:docMk/>
            <pc:sldMk cId="1248191418" sldId="258"/>
            <ac:graphicFrameMk id="4" creationId="{58111B9F-377B-F16D-2645-A530C5D0B00E}"/>
          </ac:graphicFrameMkLst>
        </pc:graphicFrameChg>
        <pc:picChg chg="add mod ord">
          <ac:chgData name="Morris, Zachary J" userId="S::zjmorris@uiowa.edu::f59b3886-b5c8-4df4-8bbb-f9d947868c93" providerId="AD" clId="Web-{2B4E59AD-2164-8BB4-CDF0-E72B168FA97D}" dt="2024-03-20T03:07:04.977" v="32" actId="14100"/>
          <ac:picMkLst>
            <pc:docMk/>
            <pc:sldMk cId="1248191418" sldId="258"/>
            <ac:picMk id="13" creationId="{4BC6B1F9-57A4-B104-3E35-2694EEA134E6}"/>
          </ac:picMkLst>
        </pc:picChg>
      </pc:sldChg>
      <pc:sldChg chg="modSp">
        <pc:chgData name="Morris, Zachary J" userId="S::zjmorris@uiowa.edu::f59b3886-b5c8-4df4-8bbb-f9d947868c93" providerId="AD" clId="Web-{2B4E59AD-2164-8BB4-CDF0-E72B168FA97D}" dt="2024-03-20T02:21:49.641" v="16" actId="20577"/>
        <pc:sldMkLst>
          <pc:docMk/>
          <pc:sldMk cId="2937600456" sldId="261"/>
        </pc:sldMkLst>
        <pc:spChg chg="mod">
          <ac:chgData name="Morris, Zachary J" userId="S::zjmorris@uiowa.edu::f59b3886-b5c8-4df4-8bbb-f9d947868c93" providerId="AD" clId="Web-{2B4E59AD-2164-8BB4-CDF0-E72B168FA97D}" dt="2024-03-20T02:21:49.641" v="16" actId="20577"/>
          <ac:spMkLst>
            <pc:docMk/>
            <pc:sldMk cId="2937600456" sldId="261"/>
            <ac:spMk id="2" creationId="{9D5AC2A7-5870-977F-2EC6-02B1A988D489}"/>
          </ac:spMkLst>
        </pc:spChg>
      </pc:sldChg>
      <pc:sldChg chg="modSp ord">
        <pc:chgData name="Morris, Zachary J" userId="S::zjmorris@uiowa.edu::f59b3886-b5c8-4df4-8bbb-f9d947868c93" providerId="AD" clId="Web-{2B4E59AD-2164-8BB4-CDF0-E72B168FA97D}" dt="2024-03-20T03:09:38.763" v="34" actId="20577"/>
        <pc:sldMkLst>
          <pc:docMk/>
          <pc:sldMk cId="3704978328" sldId="264"/>
        </pc:sldMkLst>
        <pc:spChg chg="mod">
          <ac:chgData name="Morris, Zachary J" userId="S::zjmorris@uiowa.edu::f59b3886-b5c8-4df4-8bbb-f9d947868c93" providerId="AD" clId="Web-{2B4E59AD-2164-8BB4-CDF0-E72B168FA97D}" dt="2024-03-20T03:09:38.763" v="34" actId="20577"/>
          <ac:spMkLst>
            <pc:docMk/>
            <pc:sldMk cId="3704978328" sldId="264"/>
            <ac:spMk id="3" creationId="{35A50235-DF81-A919-58C1-566090D1D34D}"/>
          </ac:spMkLst>
        </pc:spChg>
      </pc:sldChg>
      <pc:sldChg chg="modSp">
        <pc:chgData name="Morris, Zachary J" userId="S::zjmorris@uiowa.edu::f59b3886-b5c8-4df4-8bbb-f9d947868c93" providerId="AD" clId="Web-{2B4E59AD-2164-8BB4-CDF0-E72B168FA97D}" dt="2024-03-20T02:18:14.636" v="1" actId="20577"/>
        <pc:sldMkLst>
          <pc:docMk/>
          <pc:sldMk cId="2852893913" sldId="266"/>
        </pc:sldMkLst>
        <pc:spChg chg="mod">
          <ac:chgData name="Morris, Zachary J" userId="S::zjmorris@uiowa.edu::f59b3886-b5c8-4df4-8bbb-f9d947868c93" providerId="AD" clId="Web-{2B4E59AD-2164-8BB4-CDF0-E72B168FA97D}" dt="2024-03-20T02:18:14.636" v="1" actId="20577"/>
          <ac:spMkLst>
            <pc:docMk/>
            <pc:sldMk cId="2852893913" sldId="266"/>
            <ac:spMk id="2" creationId="{429E3D5F-6D3A-563C-14BA-AAEF89E10368}"/>
          </ac:spMkLst>
        </pc:spChg>
      </pc:sldChg>
      <pc:sldChg chg="del">
        <pc:chgData name="Morris, Zachary J" userId="S::zjmorris@uiowa.edu::f59b3886-b5c8-4df4-8bbb-f9d947868c93" providerId="AD" clId="Web-{2B4E59AD-2164-8BB4-CDF0-E72B168FA97D}" dt="2024-03-20T02:21:58.094" v="17"/>
        <pc:sldMkLst>
          <pc:docMk/>
          <pc:sldMk cId="3521525511" sldId="268"/>
        </pc:sldMkLst>
      </pc:sldChg>
      <pc:sldChg chg="modSp">
        <pc:chgData name="Morris, Zachary J" userId="S::zjmorris@uiowa.edu::f59b3886-b5c8-4df4-8bbb-f9d947868c93" providerId="AD" clId="Web-{2B4E59AD-2164-8BB4-CDF0-E72B168FA97D}" dt="2024-03-20T02:20:05.842" v="3" actId="20577"/>
        <pc:sldMkLst>
          <pc:docMk/>
          <pc:sldMk cId="1591883789" sldId="272"/>
        </pc:sldMkLst>
        <pc:spChg chg="mod">
          <ac:chgData name="Morris, Zachary J" userId="S::zjmorris@uiowa.edu::f59b3886-b5c8-4df4-8bbb-f9d947868c93" providerId="AD" clId="Web-{2B4E59AD-2164-8BB4-CDF0-E72B168FA97D}" dt="2024-03-20T02:20:05.842" v="3" actId="20577"/>
          <ac:spMkLst>
            <pc:docMk/>
            <pc:sldMk cId="1591883789" sldId="272"/>
            <ac:spMk id="3" creationId="{A7FD2962-935F-E79A-BD56-A5A7A3CD7DC4}"/>
          </ac:spMkLst>
        </pc:spChg>
      </pc:sldChg>
    </pc:docChg>
  </pc:docChgLst>
  <pc:docChgLst>
    <pc:chgData name="Powers, Audrey" userId="S::apowers4@uiowa.edu::91940f15-08ec-40e1-9d05-aa44b2c83092" providerId="AD" clId="Web-{B78128FD-E6A5-4DDF-E0FA-6FA6B78CDD92}"/>
    <pc:docChg chg="modSld addMainMaster delMainMaster">
      <pc:chgData name="Powers, Audrey" userId="S::apowers4@uiowa.edu::91940f15-08ec-40e1-9d05-aa44b2c83092" providerId="AD" clId="Web-{B78128FD-E6A5-4DDF-E0FA-6FA6B78CDD92}" dt="2024-03-20T03:23:31.206" v="901" actId="20577"/>
      <pc:docMkLst>
        <pc:docMk/>
      </pc:docMkLst>
      <pc:sldChg chg="addSp delSp modSp mod modClrScheme delDesignElem chgLayout">
        <pc:chgData name="Powers, Audrey" userId="S::apowers4@uiowa.edu::91940f15-08ec-40e1-9d05-aa44b2c83092" providerId="AD" clId="Web-{B78128FD-E6A5-4DDF-E0FA-6FA6B78CDD92}" dt="2024-03-20T03:19:53.776" v="796"/>
        <pc:sldMkLst>
          <pc:docMk/>
          <pc:sldMk cId="109857222" sldId="256"/>
        </pc:sldMkLst>
        <pc:spChg chg="mod ord">
          <ac:chgData name="Powers, Audrey" userId="S::apowers4@uiowa.edu::91940f15-08ec-40e1-9d05-aa44b2c83092" providerId="AD" clId="Web-{B78128FD-E6A5-4DDF-E0FA-6FA6B78CDD92}" dt="2024-03-20T02:58:17.978" v="434"/>
          <ac:spMkLst>
            <pc:docMk/>
            <pc:sldMk cId="109857222" sldId="256"/>
            <ac:spMk id="2" creationId="{00000000-0000-0000-0000-000000000000}"/>
          </ac:spMkLst>
        </pc:spChg>
        <pc:spChg chg="mod ord">
          <ac:chgData name="Powers, Audrey" userId="S::apowers4@uiowa.edu::91940f15-08ec-40e1-9d05-aa44b2c83092" providerId="AD" clId="Web-{B78128FD-E6A5-4DDF-E0FA-6FA6B78CDD92}" dt="2024-03-20T02:58:17.978" v="434"/>
          <ac:spMkLst>
            <pc:docMk/>
            <pc:sldMk cId="109857222" sldId="256"/>
            <ac:spMk id="3" creationId="{00000000-0000-0000-0000-000000000000}"/>
          </ac:spMkLst>
        </pc:spChg>
        <pc:spChg chg="mod">
          <ac:chgData name="Powers, Audrey" userId="S::apowers4@uiowa.edu::91940f15-08ec-40e1-9d05-aa44b2c83092" providerId="AD" clId="Web-{B78128FD-E6A5-4DDF-E0FA-6FA6B78CDD92}" dt="2024-03-20T03:17:56.428" v="781"/>
          <ac:spMkLst>
            <pc:docMk/>
            <pc:sldMk cId="109857222" sldId="256"/>
            <ac:spMk id="9" creationId="{985A7375-E3AF-4F5C-85AE-17E8832952CA}"/>
          </ac:spMkLst>
        </pc:spChg>
        <pc:spChg chg="mod">
          <ac:chgData name="Powers, Audrey" userId="S::apowers4@uiowa.edu::91940f15-08ec-40e1-9d05-aa44b2c83092" providerId="AD" clId="Web-{B78128FD-E6A5-4DDF-E0FA-6FA6B78CDD92}" dt="2024-03-20T03:17:49.444" v="779"/>
          <ac:spMkLst>
            <pc:docMk/>
            <pc:sldMk cId="109857222" sldId="256"/>
            <ac:spMk id="11" creationId="{C8B8394C-136F-4E05-A002-D93A5E79CD50}"/>
          </ac:spMkLst>
        </pc:spChg>
        <pc:spChg chg="add del mod">
          <ac:chgData name="Powers, Audrey" userId="S::apowers4@uiowa.edu::91940f15-08ec-40e1-9d05-aa44b2c83092" providerId="AD" clId="Web-{B78128FD-E6A5-4DDF-E0FA-6FA6B78CDD92}" dt="2024-03-20T03:19:53.776" v="796"/>
          <ac:spMkLst>
            <pc:docMk/>
            <pc:sldMk cId="109857222" sldId="256"/>
            <ac:spMk id="13" creationId="{053FB2EE-284F-4C87-AB3D-BBF87A9FAB97}"/>
          </ac:spMkLst>
        </pc:spChg>
        <pc:spChg chg="mod">
          <ac:chgData name="Powers, Audrey" userId="S::apowers4@uiowa.edu::91940f15-08ec-40e1-9d05-aa44b2c83092" providerId="AD" clId="Web-{B78128FD-E6A5-4DDF-E0FA-6FA6B78CDD92}" dt="2024-03-20T03:17:54.194" v="780"/>
          <ac:spMkLst>
            <pc:docMk/>
            <pc:sldMk cId="109857222" sldId="256"/>
            <ac:spMk id="23" creationId="{F0307F65-8304-4FA8-A841-D4D7625411BE}"/>
          </ac:spMkLst>
        </pc:spChg>
        <pc:grpChg chg="add del">
          <ac:chgData name="Powers, Audrey" userId="S::apowers4@uiowa.edu::91940f15-08ec-40e1-9d05-aa44b2c83092" providerId="AD" clId="Web-{B78128FD-E6A5-4DDF-E0FA-6FA6B78CDD92}" dt="2024-03-20T02:58:17.978" v="434"/>
          <ac:grpSpMkLst>
            <pc:docMk/>
            <pc:sldMk cId="109857222" sldId="256"/>
            <ac:grpSpMk id="22" creationId="{D2C4BFA1-2075-4901-9E24-E41D1FDD51FD}"/>
          </ac:grpSpMkLst>
        </pc:grpChg>
      </pc:sldChg>
      <pc:sldChg chg="modSp mod modClrScheme chgLayout">
        <pc:chgData name="Powers, Audrey" userId="S::apowers4@uiowa.edu::91940f15-08ec-40e1-9d05-aa44b2c83092" providerId="AD" clId="Web-{B78128FD-E6A5-4DDF-E0FA-6FA6B78CDD92}" dt="2024-03-20T02:58:17.978" v="434"/>
        <pc:sldMkLst>
          <pc:docMk/>
          <pc:sldMk cId="1248191418" sldId="258"/>
        </pc:sldMkLst>
        <pc:spChg chg="mod ord">
          <ac:chgData name="Powers, Audrey" userId="S::apowers4@uiowa.edu::91940f15-08ec-40e1-9d05-aa44b2c83092" providerId="AD" clId="Web-{B78128FD-E6A5-4DDF-E0FA-6FA6B78CDD92}" dt="2024-03-20T02:58:17.978" v="434"/>
          <ac:spMkLst>
            <pc:docMk/>
            <pc:sldMk cId="1248191418" sldId="258"/>
            <ac:spMk id="2" creationId="{A98AB25F-1C7D-4766-051A-998F4499AB04}"/>
          </ac:spMkLst>
        </pc:spChg>
        <pc:spChg chg="mod ord">
          <ac:chgData name="Powers, Audrey" userId="S::apowers4@uiowa.edu::91940f15-08ec-40e1-9d05-aa44b2c83092" providerId="AD" clId="Web-{B78128FD-E6A5-4DDF-E0FA-6FA6B78CDD92}" dt="2024-03-20T02:58:17.978" v="434"/>
          <ac:spMkLst>
            <pc:docMk/>
            <pc:sldMk cId="1248191418" sldId="258"/>
            <ac:spMk id="3" creationId="{C33F949C-AE78-59E2-8DA8-88A8D84D4A46}"/>
          </ac:spMkLst>
        </pc:spChg>
      </pc:sldChg>
      <pc:sldChg chg="addSp delSp modSp mod setBg modClrScheme chgLayout">
        <pc:chgData name="Powers, Audrey" userId="S::apowers4@uiowa.edu::91940f15-08ec-40e1-9d05-aa44b2c83092" providerId="AD" clId="Web-{B78128FD-E6A5-4DDF-E0FA-6FA6B78CDD92}" dt="2024-03-20T03:18:29.617" v="783"/>
        <pc:sldMkLst>
          <pc:docMk/>
          <pc:sldMk cId="1182209641" sldId="259"/>
        </pc:sldMkLst>
        <pc:spChg chg="mod ord">
          <ac:chgData name="Powers, Audrey" userId="S::apowers4@uiowa.edu::91940f15-08ec-40e1-9d05-aa44b2c83092" providerId="AD" clId="Web-{B78128FD-E6A5-4DDF-E0FA-6FA6B78CDD92}" dt="2024-03-20T03:06:52.357" v="697"/>
          <ac:spMkLst>
            <pc:docMk/>
            <pc:sldMk cId="1182209641" sldId="259"/>
            <ac:spMk id="2" creationId="{EF82D601-013B-480B-4337-7D9BCD30CDC6}"/>
          </ac:spMkLst>
        </pc:spChg>
        <pc:spChg chg="mod ord">
          <ac:chgData name="Powers, Audrey" userId="S::apowers4@uiowa.edu::91940f15-08ec-40e1-9d05-aa44b2c83092" providerId="AD" clId="Web-{B78128FD-E6A5-4DDF-E0FA-6FA6B78CDD92}" dt="2024-03-20T03:07:10.608" v="702" actId="20577"/>
          <ac:spMkLst>
            <pc:docMk/>
            <pc:sldMk cId="1182209641" sldId="259"/>
            <ac:spMk id="3" creationId="{9180B4BC-C36C-901E-80E5-5F24F5EADE78}"/>
          </ac:spMkLst>
        </pc:spChg>
        <pc:spChg chg="add del">
          <ac:chgData name="Powers, Audrey" userId="S::apowers4@uiowa.edu::91940f15-08ec-40e1-9d05-aa44b2c83092" providerId="AD" clId="Web-{B78128FD-E6A5-4DDF-E0FA-6FA6B78CDD92}" dt="2024-03-20T03:04:29.883" v="674"/>
          <ac:spMkLst>
            <pc:docMk/>
            <pc:sldMk cId="1182209641" sldId="259"/>
            <ac:spMk id="8" creationId="{09588DA8-065E-4F6F-8EFD-43104AB2E0CF}"/>
          </ac:spMkLst>
        </pc:spChg>
        <pc:spChg chg="add del">
          <ac:chgData name="Powers, Audrey" userId="S::apowers4@uiowa.edu::91940f15-08ec-40e1-9d05-aa44b2c83092" providerId="AD" clId="Web-{B78128FD-E6A5-4DDF-E0FA-6FA6B78CDD92}" dt="2024-03-20T03:04:29.883" v="674"/>
          <ac:spMkLst>
            <pc:docMk/>
            <pc:sldMk cId="1182209641" sldId="259"/>
            <ac:spMk id="10" creationId="{C4285719-470E-454C-AF62-8323075F1F5B}"/>
          </ac:spMkLst>
        </pc:spChg>
        <pc:spChg chg="add del">
          <ac:chgData name="Powers, Audrey" userId="S::apowers4@uiowa.edu::91940f15-08ec-40e1-9d05-aa44b2c83092" providerId="AD" clId="Web-{B78128FD-E6A5-4DDF-E0FA-6FA6B78CDD92}" dt="2024-03-20T03:04:29.883" v="674"/>
          <ac:spMkLst>
            <pc:docMk/>
            <pc:sldMk cId="1182209641" sldId="259"/>
            <ac:spMk id="12" creationId="{CD9FE4EF-C4D8-49A0-B2FF-81D8DB7D8A24}"/>
          </ac:spMkLst>
        </pc:spChg>
        <pc:spChg chg="add del">
          <ac:chgData name="Powers, Audrey" userId="S::apowers4@uiowa.edu::91940f15-08ec-40e1-9d05-aa44b2c83092" providerId="AD" clId="Web-{B78128FD-E6A5-4DDF-E0FA-6FA6B78CDD92}" dt="2024-03-20T03:04:29.883" v="674"/>
          <ac:spMkLst>
            <pc:docMk/>
            <pc:sldMk cId="1182209641" sldId="259"/>
            <ac:spMk id="14" creationId="{4300840D-0A0B-4512-BACA-B439D5B9C57C}"/>
          </ac:spMkLst>
        </pc:spChg>
        <pc:spChg chg="add del">
          <ac:chgData name="Powers, Audrey" userId="S::apowers4@uiowa.edu::91940f15-08ec-40e1-9d05-aa44b2c83092" providerId="AD" clId="Web-{B78128FD-E6A5-4DDF-E0FA-6FA6B78CDD92}" dt="2024-03-20T03:04:29.883" v="674"/>
          <ac:spMkLst>
            <pc:docMk/>
            <pc:sldMk cId="1182209641" sldId="259"/>
            <ac:spMk id="16" creationId="{D2B78728-A580-49A7-84F9-6EF6F583ADE0}"/>
          </ac:spMkLst>
        </pc:spChg>
        <pc:spChg chg="add del">
          <ac:chgData name="Powers, Audrey" userId="S::apowers4@uiowa.edu::91940f15-08ec-40e1-9d05-aa44b2c83092" providerId="AD" clId="Web-{B78128FD-E6A5-4DDF-E0FA-6FA6B78CDD92}" dt="2024-03-20T03:04:29.883" v="674"/>
          <ac:spMkLst>
            <pc:docMk/>
            <pc:sldMk cId="1182209641" sldId="259"/>
            <ac:spMk id="18" creationId="{38FAA1A1-D861-433F-88FA-1E9D6FD31D11}"/>
          </ac:spMkLst>
        </pc:spChg>
        <pc:spChg chg="add del">
          <ac:chgData name="Powers, Audrey" userId="S::apowers4@uiowa.edu::91940f15-08ec-40e1-9d05-aa44b2c83092" providerId="AD" clId="Web-{B78128FD-E6A5-4DDF-E0FA-6FA6B78CDD92}" dt="2024-03-20T03:04:29.883" v="674"/>
          <ac:spMkLst>
            <pc:docMk/>
            <pc:sldMk cId="1182209641" sldId="259"/>
            <ac:spMk id="20" creationId="{8D71EDA1-87BF-4D5D-AB79-F346FD19278A}"/>
          </ac:spMkLst>
        </pc:spChg>
        <pc:spChg chg="add del">
          <ac:chgData name="Powers, Audrey" userId="S::apowers4@uiowa.edu::91940f15-08ec-40e1-9d05-aa44b2c83092" providerId="AD" clId="Web-{B78128FD-E6A5-4DDF-E0FA-6FA6B78CDD92}" dt="2024-03-20T03:04:29.867" v="673"/>
          <ac:spMkLst>
            <pc:docMk/>
            <pc:sldMk cId="1182209641" sldId="259"/>
            <ac:spMk id="25" creationId="{8B9AA7C6-5E5A-498E-A6DF-A943376E09BC}"/>
          </ac:spMkLst>
        </pc:spChg>
        <pc:spChg chg="add del">
          <ac:chgData name="Powers, Audrey" userId="S::apowers4@uiowa.edu::91940f15-08ec-40e1-9d05-aa44b2c83092" providerId="AD" clId="Web-{B78128FD-E6A5-4DDF-E0FA-6FA6B78CDD92}" dt="2024-03-20T03:06:52.357" v="697"/>
          <ac:spMkLst>
            <pc:docMk/>
            <pc:sldMk cId="1182209641" sldId="259"/>
            <ac:spMk id="29" creationId="{CD9FE4EF-C4D8-49A0-B2FF-81D8DB7D8A24}"/>
          </ac:spMkLst>
        </pc:spChg>
        <pc:spChg chg="add del">
          <ac:chgData name="Powers, Audrey" userId="S::apowers4@uiowa.edu::91940f15-08ec-40e1-9d05-aa44b2c83092" providerId="AD" clId="Web-{B78128FD-E6A5-4DDF-E0FA-6FA6B78CDD92}" dt="2024-03-20T03:04:29.867" v="673"/>
          <ac:spMkLst>
            <pc:docMk/>
            <pc:sldMk cId="1182209641" sldId="259"/>
            <ac:spMk id="31" creationId="{81E140AE-0ABF-47C8-BF32-7D2F0CF2BA44}"/>
          </ac:spMkLst>
        </pc:spChg>
        <pc:spChg chg="add del">
          <ac:chgData name="Powers, Audrey" userId="S::apowers4@uiowa.edu::91940f15-08ec-40e1-9d05-aa44b2c83092" providerId="AD" clId="Web-{B78128FD-E6A5-4DDF-E0FA-6FA6B78CDD92}" dt="2024-03-20T03:04:29.867" v="673"/>
          <ac:spMkLst>
            <pc:docMk/>
            <pc:sldMk cId="1182209641" sldId="259"/>
            <ac:spMk id="33" creationId="{CBC4F608-B4B8-48C3-9572-C0F061B1CD99}"/>
          </ac:spMkLst>
        </pc:spChg>
        <pc:spChg chg="add del">
          <ac:chgData name="Powers, Audrey" userId="S::apowers4@uiowa.edu::91940f15-08ec-40e1-9d05-aa44b2c83092" providerId="AD" clId="Web-{B78128FD-E6A5-4DDF-E0FA-6FA6B78CDD92}" dt="2024-03-20T03:06:52.357" v="697"/>
          <ac:spMkLst>
            <pc:docMk/>
            <pc:sldMk cId="1182209641" sldId="259"/>
            <ac:spMk id="35" creationId="{38FAA1A1-D861-433F-88FA-1E9D6FD31D11}"/>
          </ac:spMkLst>
        </pc:spChg>
        <pc:spChg chg="add del">
          <ac:chgData name="Powers, Audrey" userId="S::apowers4@uiowa.edu::91940f15-08ec-40e1-9d05-aa44b2c83092" providerId="AD" clId="Web-{B78128FD-E6A5-4DDF-E0FA-6FA6B78CDD92}" dt="2024-03-20T03:06:52.357" v="697"/>
          <ac:spMkLst>
            <pc:docMk/>
            <pc:sldMk cId="1182209641" sldId="259"/>
            <ac:spMk id="36" creationId="{09588DA8-065E-4F6F-8EFD-43104AB2E0CF}"/>
          </ac:spMkLst>
        </pc:spChg>
        <pc:spChg chg="add del">
          <ac:chgData name="Powers, Audrey" userId="S::apowers4@uiowa.edu::91940f15-08ec-40e1-9d05-aa44b2c83092" providerId="AD" clId="Web-{B78128FD-E6A5-4DDF-E0FA-6FA6B78CDD92}" dt="2024-03-20T03:06:52.357" v="697"/>
          <ac:spMkLst>
            <pc:docMk/>
            <pc:sldMk cId="1182209641" sldId="259"/>
            <ac:spMk id="37" creationId="{8D71EDA1-87BF-4D5D-AB79-F346FD19278A}"/>
          </ac:spMkLst>
        </pc:spChg>
        <pc:spChg chg="add del">
          <ac:chgData name="Powers, Audrey" userId="S::apowers4@uiowa.edu::91940f15-08ec-40e1-9d05-aa44b2c83092" providerId="AD" clId="Web-{B78128FD-E6A5-4DDF-E0FA-6FA6B78CDD92}" dt="2024-03-20T03:06:52.357" v="697"/>
          <ac:spMkLst>
            <pc:docMk/>
            <pc:sldMk cId="1182209641" sldId="259"/>
            <ac:spMk id="38" creationId="{C4285719-470E-454C-AF62-8323075F1F5B}"/>
          </ac:spMkLst>
        </pc:spChg>
        <pc:spChg chg="add del">
          <ac:chgData name="Powers, Audrey" userId="S::apowers4@uiowa.edu::91940f15-08ec-40e1-9d05-aa44b2c83092" providerId="AD" clId="Web-{B78128FD-E6A5-4DDF-E0FA-6FA6B78CDD92}" dt="2024-03-20T03:06:52.357" v="697"/>
          <ac:spMkLst>
            <pc:docMk/>
            <pc:sldMk cId="1182209641" sldId="259"/>
            <ac:spMk id="39" creationId="{4300840D-0A0B-4512-BACA-B439D5B9C57C}"/>
          </ac:spMkLst>
        </pc:spChg>
        <pc:spChg chg="add del">
          <ac:chgData name="Powers, Audrey" userId="S::apowers4@uiowa.edu::91940f15-08ec-40e1-9d05-aa44b2c83092" providerId="AD" clId="Web-{B78128FD-E6A5-4DDF-E0FA-6FA6B78CDD92}" dt="2024-03-20T03:06:52.357" v="697"/>
          <ac:spMkLst>
            <pc:docMk/>
            <pc:sldMk cId="1182209641" sldId="259"/>
            <ac:spMk id="40" creationId="{D2B78728-A580-49A7-84F9-6EF6F583ADE0}"/>
          </ac:spMkLst>
        </pc:spChg>
        <pc:spChg chg="add">
          <ac:chgData name="Powers, Audrey" userId="S::apowers4@uiowa.edu::91940f15-08ec-40e1-9d05-aa44b2c83092" providerId="AD" clId="Web-{B78128FD-E6A5-4DDF-E0FA-6FA6B78CDD92}" dt="2024-03-20T03:06:52.357" v="697"/>
          <ac:spMkLst>
            <pc:docMk/>
            <pc:sldMk cId="1182209641" sldId="259"/>
            <ac:spMk id="45" creationId="{C2554CA6-288E-4202-BC52-2E5A8F0C0AED}"/>
          </ac:spMkLst>
        </pc:spChg>
        <pc:spChg chg="add">
          <ac:chgData name="Powers, Audrey" userId="S::apowers4@uiowa.edu::91940f15-08ec-40e1-9d05-aa44b2c83092" providerId="AD" clId="Web-{B78128FD-E6A5-4DDF-E0FA-6FA6B78CDD92}" dt="2024-03-20T03:06:52.357" v="697"/>
          <ac:spMkLst>
            <pc:docMk/>
            <pc:sldMk cId="1182209641" sldId="259"/>
            <ac:spMk id="47" creationId="{B10BB131-AC8E-4A8E-A5D1-36260F720C3B}"/>
          </ac:spMkLst>
        </pc:spChg>
        <pc:spChg chg="add del">
          <ac:chgData name="Powers, Audrey" userId="S::apowers4@uiowa.edu::91940f15-08ec-40e1-9d05-aa44b2c83092" providerId="AD" clId="Web-{B78128FD-E6A5-4DDF-E0FA-6FA6B78CDD92}" dt="2024-03-20T03:06:56.107" v="698"/>
          <ac:spMkLst>
            <pc:docMk/>
            <pc:sldMk cId="1182209641" sldId="259"/>
            <ac:spMk id="49" creationId="{5B7778FC-632E-4DCA-A7CB-0D7731CCF970}"/>
          </ac:spMkLst>
        </pc:spChg>
        <pc:spChg chg="add del mod">
          <ac:chgData name="Powers, Audrey" userId="S::apowers4@uiowa.edu::91940f15-08ec-40e1-9d05-aa44b2c83092" providerId="AD" clId="Web-{B78128FD-E6A5-4DDF-E0FA-6FA6B78CDD92}" dt="2024-03-20T03:18:29.617" v="783"/>
          <ac:spMkLst>
            <pc:docMk/>
            <pc:sldMk cId="1182209641" sldId="259"/>
            <ac:spMk id="51" creationId="{FA23A907-97FB-4A8F-880A-DD77401C4296}"/>
          </ac:spMkLst>
        </pc:spChg>
        <pc:grpChg chg="add del">
          <ac:chgData name="Powers, Audrey" userId="S::apowers4@uiowa.edu::91940f15-08ec-40e1-9d05-aa44b2c83092" providerId="AD" clId="Web-{B78128FD-E6A5-4DDF-E0FA-6FA6B78CDD92}" dt="2024-03-20T03:04:29.867" v="673"/>
          <ac:grpSpMkLst>
            <pc:docMk/>
            <pc:sldMk cId="1182209641" sldId="259"/>
            <ac:grpSpMk id="27" creationId="{83EAB11A-76F7-48F4-9B4F-5BFDF4BF9670}"/>
          </ac:grpSpMkLst>
        </pc:grpChg>
      </pc:sldChg>
      <pc:sldChg chg="modSp mod modClrScheme chgLayout">
        <pc:chgData name="Powers, Audrey" userId="S::apowers4@uiowa.edu::91940f15-08ec-40e1-9d05-aa44b2c83092" providerId="AD" clId="Web-{B78128FD-E6A5-4DDF-E0FA-6FA6B78CDD92}" dt="2024-03-20T03:09:08.846" v="707" actId="20577"/>
        <pc:sldMkLst>
          <pc:docMk/>
          <pc:sldMk cId="2151120240" sldId="260"/>
        </pc:sldMkLst>
        <pc:spChg chg="mod ord">
          <ac:chgData name="Powers, Audrey" userId="S::apowers4@uiowa.edu::91940f15-08ec-40e1-9d05-aa44b2c83092" providerId="AD" clId="Web-{B78128FD-E6A5-4DDF-E0FA-6FA6B78CDD92}" dt="2024-03-20T02:58:17.978" v="434"/>
          <ac:spMkLst>
            <pc:docMk/>
            <pc:sldMk cId="2151120240" sldId="260"/>
            <ac:spMk id="2" creationId="{F74F80C7-A3A6-1A3F-A3B0-BEC4BF90F479}"/>
          </ac:spMkLst>
        </pc:spChg>
        <pc:spChg chg="mod ord">
          <ac:chgData name="Powers, Audrey" userId="S::apowers4@uiowa.edu::91940f15-08ec-40e1-9d05-aa44b2c83092" providerId="AD" clId="Web-{B78128FD-E6A5-4DDF-E0FA-6FA6B78CDD92}" dt="2024-03-20T03:09:08.846" v="707" actId="20577"/>
          <ac:spMkLst>
            <pc:docMk/>
            <pc:sldMk cId="2151120240" sldId="260"/>
            <ac:spMk id="3" creationId="{12D0CCDF-7C6A-A488-00E8-C7969E14E58C}"/>
          </ac:spMkLst>
        </pc:spChg>
      </pc:sldChg>
      <pc:sldChg chg="modSp mod modClrScheme chgLayout">
        <pc:chgData name="Powers, Audrey" userId="S::apowers4@uiowa.edu::91940f15-08ec-40e1-9d05-aa44b2c83092" providerId="AD" clId="Web-{B78128FD-E6A5-4DDF-E0FA-6FA6B78CDD92}" dt="2024-03-20T02:58:17.978" v="434"/>
        <pc:sldMkLst>
          <pc:docMk/>
          <pc:sldMk cId="2937600456" sldId="261"/>
        </pc:sldMkLst>
        <pc:spChg chg="mod ord">
          <ac:chgData name="Powers, Audrey" userId="S::apowers4@uiowa.edu::91940f15-08ec-40e1-9d05-aa44b2c83092" providerId="AD" clId="Web-{B78128FD-E6A5-4DDF-E0FA-6FA6B78CDD92}" dt="2024-03-20T02:58:17.978" v="434"/>
          <ac:spMkLst>
            <pc:docMk/>
            <pc:sldMk cId="2937600456" sldId="261"/>
            <ac:spMk id="2" creationId="{9D5AC2A7-5870-977F-2EC6-02B1A988D489}"/>
          </ac:spMkLst>
        </pc:spChg>
        <pc:spChg chg="mod ord">
          <ac:chgData name="Powers, Audrey" userId="S::apowers4@uiowa.edu::91940f15-08ec-40e1-9d05-aa44b2c83092" providerId="AD" clId="Web-{B78128FD-E6A5-4DDF-E0FA-6FA6B78CDD92}" dt="2024-03-20T02:58:17.978" v="434"/>
          <ac:spMkLst>
            <pc:docMk/>
            <pc:sldMk cId="2937600456" sldId="261"/>
            <ac:spMk id="3" creationId="{23817276-5379-A50B-4599-8239A8AD228A}"/>
          </ac:spMkLst>
        </pc:spChg>
      </pc:sldChg>
      <pc:sldChg chg="modSp mod modClrScheme chgLayout">
        <pc:chgData name="Powers, Audrey" userId="S::apowers4@uiowa.edu::91940f15-08ec-40e1-9d05-aa44b2c83092" providerId="AD" clId="Web-{B78128FD-E6A5-4DDF-E0FA-6FA6B78CDD92}" dt="2024-03-20T03:09:29.332" v="709" actId="14100"/>
        <pc:sldMkLst>
          <pc:docMk/>
          <pc:sldMk cId="3603336171" sldId="262"/>
        </pc:sldMkLst>
        <pc:spChg chg="mod ord">
          <ac:chgData name="Powers, Audrey" userId="S::apowers4@uiowa.edu::91940f15-08ec-40e1-9d05-aa44b2c83092" providerId="AD" clId="Web-{B78128FD-E6A5-4DDF-E0FA-6FA6B78CDD92}" dt="2024-03-20T02:58:17.978" v="434"/>
          <ac:spMkLst>
            <pc:docMk/>
            <pc:sldMk cId="3603336171" sldId="262"/>
            <ac:spMk id="2" creationId="{14ACB2E2-645E-268D-94A4-008971AC5B4C}"/>
          </ac:spMkLst>
        </pc:spChg>
        <pc:spChg chg="mod ord">
          <ac:chgData name="Powers, Audrey" userId="S::apowers4@uiowa.edu::91940f15-08ec-40e1-9d05-aa44b2c83092" providerId="AD" clId="Web-{B78128FD-E6A5-4DDF-E0FA-6FA6B78CDD92}" dt="2024-03-20T03:09:29.332" v="709" actId="14100"/>
          <ac:spMkLst>
            <pc:docMk/>
            <pc:sldMk cId="3603336171" sldId="262"/>
            <ac:spMk id="3" creationId="{168137C5-FE7E-DC40-7C0C-3F9A076BD771}"/>
          </ac:spMkLst>
        </pc:spChg>
      </pc:sldChg>
      <pc:sldChg chg="addSp delSp modSp mod setBg modClrScheme delDesignElem chgLayout">
        <pc:chgData name="Powers, Audrey" userId="S::apowers4@uiowa.edu::91940f15-08ec-40e1-9d05-aa44b2c83092" providerId="AD" clId="Web-{B78128FD-E6A5-4DDF-E0FA-6FA6B78CDD92}" dt="2024-03-20T03:06:31.919" v="696" actId="20577"/>
        <pc:sldMkLst>
          <pc:docMk/>
          <pc:sldMk cId="1337499863" sldId="263"/>
        </pc:sldMkLst>
        <pc:spChg chg="mod ord">
          <ac:chgData name="Powers, Audrey" userId="S::apowers4@uiowa.edu::91940f15-08ec-40e1-9d05-aa44b2c83092" providerId="AD" clId="Web-{B78128FD-E6A5-4DDF-E0FA-6FA6B78CDD92}" dt="2024-03-20T03:05:34.370" v="685"/>
          <ac:spMkLst>
            <pc:docMk/>
            <pc:sldMk cId="1337499863" sldId="263"/>
            <ac:spMk id="2" creationId="{8CBCA226-80F9-CF72-B808-427512481749}"/>
          </ac:spMkLst>
        </pc:spChg>
        <pc:spChg chg="add del mod">
          <ac:chgData name="Powers, Audrey" userId="S::apowers4@uiowa.edu::91940f15-08ec-40e1-9d05-aa44b2c83092" providerId="AD" clId="Web-{B78128FD-E6A5-4DDF-E0FA-6FA6B78CDD92}" dt="2024-03-20T03:06:31.919" v="696" actId="20577"/>
          <ac:spMkLst>
            <pc:docMk/>
            <pc:sldMk cId="1337499863" sldId="263"/>
            <ac:spMk id="3" creationId="{D7C0DA4F-FB13-E5F0-A017-7B2FED97F6B3}"/>
          </ac:spMkLst>
        </pc:spChg>
        <pc:spChg chg="add del">
          <ac:chgData name="Powers, Audrey" userId="S::apowers4@uiowa.edu::91940f15-08ec-40e1-9d05-aa44b2c83092" providerId="AD" clId="Web-{B78128FD-E6A5-4DDF-E0FA-6FA6B78CDD92}" dt="2024-03-20T02:56:40.896" v="420"/>
          <ac:spMkLst>
            <pc:docMk/>
            <pc:sldMk cId="1337499863" sldId="263"/>
            <ac:spMk id="8" creationId="{907EF6B7-1338-4443-8C46-6A318D952DFD}"/>
          </ac:spMkLst>
        </pc:spChg>
        <pc:spChg chg="add del">
          <ac:chgData name="Powers, Audrey" userId="S::apowers4@uiowa.edu::91940f15-08ec-40e1-9d05-aa44b2c83092" providerId="AD" clId="Web-{B78128FD-E6A5-4DDF-E0FA-6FA6B78CDD92}" dt="2024-03-20T02:56:40.896" v="420"/>
          <ac:spMkLst>
            <pc:docMk/>
            <pc:sldMk cId="1337499863" sldId="263"/>
            <ac:spMk id="10" creationId="{DAAE4CDD-124C-4DCF-9584-B6033B545DD5}"/>
          </ac:spMkLst>
        </pc:spChg>
        <pc:spChg chg="add del">
          <ac:chgData name="Powers, Audrey" userId="S::apowers4@uiowa.edu::91940f15-08ec-40e1-9d05-aa44b2c83092" providerId="AD" clId="Web-{B78128FD-E6A5-4DDF-E0FA-6FA6B78CDD92}" dt="2024-03-20T02:56:40.896" v="420"/>
          <ac:spMkLst>
            <pc:docMk/>
            <pc:sldMk cId="1337499863" sldId="263"/>
            <ac:spMk id="12" creationId="{081E4A58-353D-44AE-B2FC-2A74E2E400F7}"/>
          </ac:spMkLst>
        </pc:spChg>
        <pc:spChg chg="add del">
          <ac:chgData name="Powers, Audrey" userId="S::apowers4@uiowa.edu::91940f15-08ec-40e1-9d05-aa44b2c83092" providerId="AD" clId="Web-{B78128FD-E6A5-4DDF-E0FA-6FA6B78CDD92}" dt="2024-03-20T03:05:34.370" v="685"/>
          <ac:spMkLst>
            <pc:docMk/>
            <pc:sldMk cId="1337499863" sldId="263"/>
            <ac:spMk id="14" creationId="{4300840D-0A0B-4512-BACA-B439D5B9C57C}"/>
          </ac:spMkLst>
        </pc:spChg>
        <pc:spChg chg="add del">
          <ac:chgData name="Powers, Audrey" userId="S::apowers4@uiowa.edu::91940f15-08ec-40e1-9d05-aa44b2c83092" providerId="AD" clId="Web-{B78128FD-E6A5-4DDF-E0FA-6FA6B78CDD92}" dt="2024-03-20T03:05:34.370" v="685"/>
          <ac:spMkLst>
            <pc:docMk/>
            <pc:sldMk cId="1337499863" sldId="263"/>
            <ac:spMk id="15" creationId="{09588DA8-065E-4F6F-8EFD-43104AB2E0CF}"/>
          </ac:spMkLst>
        </pc:spChg>
        <pc:spChg chg="add del">
          <ac:chgData name="Powers, Audrey" userId="S::apowers4@uiowa.edu::91940f15-08ec-40e1-9d05-aa44b2c83092" providerId="AD" clId="Web-{B78128FD-E6A5-4DDF-E0FA-6FA6B78CDD92}" dt="2024-03-20T03:05:34.370" v="685"/>
          <ac:spMkLst>
            <pc:docMk/>
            <pc:sldMk cId="1337499863" sldId="263"/>
            <ac:spMk id="16" creationId="{D2B78728-A580-49A7-84F9-6EF6F583ADE0}"/>
          </ac:spMkLst>
        </pc:spChg>
        <pc:spChg chg="add del">
          <ac:chgData name="Powers, Audrey" userId="S::apowers4@uiowa.edu::91940f15-08ec-40e1-9d05-aa44b2c83092" providerId="AD" clId="Web-{B78128FD-E6A5-4DDF-E0FA-6FA6B78CDD92}" dt="2024-03-20T03:05:34.370" v="685"/>
          <ac:spMkLst>
            <pc:docMk/>
            <pc:sldMk cId="1337499863" sldId="263"/>
            <ac:spMk id="17" creationId="{C4285719-470E-454C-AF62-8323075F1F5B}"/>
          </ac:spMkLst>
        </pc:spChg>
        <pc:spChg chg="add del">
          <ac:chgData name="Powers, Audrey" userId="S::apowers4@uiowa.edu::91940f15-08ec-40e1-9d05-aa44b2c83092" providerId="AD" clId="Web-{B78128FD-E6A5-4DDF-E0FA-6FA6B78CDD92}" dt="2024-03-20T03:05:34.370" v="685"/>
          <ac:spMkLst>
            <pc:docMk/>
            <pc:sldMk cId="1337499863" sldId="263"/>
            <ac:spMk id="18" creationId="{38FAA1A1-D861-433F-88FA-1E9D6FD31D11}"/>
          </ac:spMkLst>
        </pc:spChg>
        <pc:spChg chg="add del">
          <ac:chgData name="Powers, Audrey" userId="S::apowers4@uiowa.edu::91940f15-08ec-40e1-9d05-aa44b2c83092" providerId="AD" clId="Web-{B78128FD-E6A5-4DDF-E0FA-6FA6B78CDD92}" dt="2024-03-20T03:05:34.370" v="685"/>
          <ac:spMkLst>
            <pc:docMk/>
            <pc:sldMk cId="1337499863" sldId="263"/>
            <ac:spMk id="19" creationId="{CD9FE4EF-C4D8-49A0-B2FF-81D8DB7D8A24}"/>
          </ac:spMkLst>
        </pc:spChg>
        <pc:spChg chg="add del">
          <ac:chgData name="Powers, Audrey" userId="S::apowers4@uiowa.edu::91940f15-08ec-40e1-9d05-aa44b2c83092" providerId="AD" clId="Web-{B78128FD-E6A5-4DDF-E0FA-6FA6B78CDD92}" dt="2024-03-20T03:05:34.370" v="685"/>
          <ac:spMkLst>
            <pc:docMk/>
            <pc:sldMk cId="1337499863" sldId="263"/>
            <ac:spMk id="20" creationId="{8D71EDA1-87BF-4D5D-AB79-F346FD19278A}"/>
          </ac:spMkLst>
        </pc:spChg>
        <pc:spChg chg="add">
          <ac:chgData name="Powers, Audrey" userId="S::apowers4@uiowa.edu::91940f15-08ec-40e1-9d05-aa44b2c83092" providerId="AD" clId="Web-{B78128FD-E6A5-4DDF-E0FA-6FA6B78CDD92}" dt="2024-03-20T03:05:34.370" v="685"/>
          <ac:spMkLst>
            <pc:docMk/>
            <pc:sldMk cId="1337499863" sldId="263"/>
            <ac:spMk id="25" creationId="{907EF6B7-1338-4443-8C46-6A318D952DFD}"/>
          </ac:spMkLst>
        </pc:spChg>
        <pc:spChg chg="add del">
          <ac:chgData name="Powers, Audrey" userId="S::apowers4@uiowa.edu::91940f15-08ec-40e1-9d05-aa44b2c83092" providerId="AD" clId="Web-{B78128FD-E6A5-4DDF-E0FA-6FA6B78CDD92}" dt="2024-03-20T02:58:19.197" v="435"/>
          <ac:spMkLst>
            <pc:docMk/>
            <pc:sldMk cId="1337499863" sldId="263"/>
            <ac:spMk id="26" creationId="{BACC6370-2D7E-4714-9D71-7542949D7D5D}"/>
          </ac:spMkLst>
        </pc:spChg>
        <pc:spChg chg="add">
          <ac:chgData name="Powers, Audrey" userId="S::apowers4@uiowa.edu::91940f15-08ec-40e1-9d05-aa44b2c83092" providerId="AD" clId="Web-{B78128FD-E6A5-4DDF-E0FA-6FA6B78CDD92}" dt="2024-03-20T03:05:34.370" v="685"/>
          <ac:spMkLst>
            <pc:docMk/>
            <pc:sldMk cId="1337499863" sldId="263"/>
            <ac:spMk id="27" creationId="{DAAE4CDD-124C-4DCF-9584-B6033B545DD5}"/>
          </ac:spMkLst>
        </pc:spChg>
        <pc:spChg chg="add del">
          <ac:chgData name="Powers, Audrey" userId="S::apowers4@uiowa.edu::91940f15-08ec-40e1-9d05-aa44b2c83092" providerId="AD" clId="Web-{B78128FD-E6A5-4DDF-E0FA-6FA6B78CDD92}" dt="2024-03-20T02:58:19.197" v="435"/>
          <ac:spMkLst>
            <pc:docMk/>
            <pc:sldMk cId="1337499863" sldId="263"/>
            <ac:spMk id="28" creationId="{F68B3F68-107C-434F-AA38-110D5EA91B85}"/>
          </ac:spMkLst>
        </pc:spChg>
        <pc:spChg chg="add del">
          <ac:chgData name="Powers, Audrey" userId="S::apowers4@uiowa.edu::91940f15-08ec-40e1-9d05-aa44b2c83092" providerId="AD" clId="Web-{B78128FD-E6A5-4DDF-E0FA-6FA6B78CDD92}" dt="2024-03-20T03:05:56.605" v="692"/>
          <ac:spMkLst>
            <pc:docMk/>
            <pc:sldMk cId="1337499863" sldId="263"/>
            <ac:spMk id="29" creationId="{081E4A58-353D-44AE-B2FC-2A74E2E400F7}"/>
          </ac:spMkLst>
        </pc:spChg>
        <pc:spChg chg="add del">
          <ac:chgData name="Powers, Audrey" userId="S::apowers4@uiowa.edu::91940f15-08ec-40e1-9d05-aa44b2c83092" providerId="AD" clId="Web-{B78128FD-E6A5-4DDF-E0FA-6FA6B78CDD92}" dt="2024-03-20T02:58:19.197" v="435"/>
          <ac:spMkLst>
            <pc:docMk/>
            <pc:sldMk cId="1337499863" sldId="263"/>
            <ac:spMk id="30" creationId="{AAD0DBB9-1A4B-4391-81D4-CB19F9AB918A}"/>
          </ac:spMkLst>
        </pc:spChg>
        <pc:spChg chg="add del">
          <ac:chgData name="Powers, Audrey" userId="S::apowers4@uiowa.edu::91940f15-08ec-40e1-9d05-aa44b2c83092" providerId="AD" clId="Web-{B78128FD-E6A5-4DDF-E0FA-6FA6B78CDD92}" dt="2024-03-20T02:58:19.197" v="435"/>
          <ac:spMkLst>
            <pc:docMk/>
            <pc:sldMk cId="1337499863" sldId="263"/>
            <ac:spMk id="32" creationId="{063BBA22-50EA-4C4D-BE05-F1CE4E63AA56}"/>
          </ac:spMkLst>
        </pc:spChg>
        <pc:graphicFrameChg chg="add del mod ord">
          <ac:chgData name="Powers, Audrey" userId="S::apowers4@uiowa.edu::91940f15-08ec-40e1-9d05-aa44b2c83092" providerId="AD" clId="Web-{B78128FD-E6A5-4DDF-E0FA-6FA6B78CDD92}" dt="2024-03-20T02:58:19.197" v="435"/>
          <ac:graphicFrameMkLst>
            <pc:docMk/>
            <pc:sldMk cId="1337499863" sldId="263"/>
            <ac:graphicFrameMk id="22" creationId="{BA7C7DBE-D478-5D9C-8C5C-E23C35A8C3B8}"/>
          </ac:graphicFrameMkLst>
        </pc:graphicFrameChg>
      </pc:sldChg>
      <pc:sldChg chg="modSp mod modClrScheme chgLayout">
        <pc:chgData name="Powers, Audrey" userId="S::apowers4@uiowa.edu::91940f15-08ec-40e1-9d05-aa44b2c83092" providerId="AD" clId="Web-{B78128FD-E6A5-4DDF-E0FA-6FA6B78CDD92}" dt="2024-03-20T02:58:17.978" v="434"/>
        <pc:sldMkLst>
          <pc:docMk/>
          <pc:sldMk cId="3704978328" sldId="264"/>
        </pc:sldMkLst>
        <pc:spChg chg="mod ord">
          <ac:chgData name="Powers, Audrey" userId="S::apowers4@uiowa.edu::91940f15-08ec-40e1-9d05-aa44b2c83092" providerId="AD" clId="Web-{B78128FD-E6A5-4DDF-E0FA-6FA6B78CDD92}" dt="2024-03-20T02:58:17.978" v="434"/>
          <ac:spMkLst>
            <pc:docMk/>
            <pc:sldMk cId="3704978328" sldId="264"/>
            <ac:spMk id="2" creationId="{E6FCC2C1-3334-ABB3-0841-9E1DD90C9186}"/>
          </ac:spMkLst>
        </pc:spChg>
        <pc:spChg chg="mod ord">
          <ac:chgData name="Powers, Audrey" userId="S::apowers4@uiowa.edu::91940f15-08ec-40e1-9d05-aa44b2c83092" providerId="AD" clId="Web-{B78128FD-E6A5-4DDF-E0FA-6FA6B78CDD92}" dt="2024-03-20T02:58:17.978" v="434"/>
          <ac:spMkLst>
            <pc:docMk/>
            <pc:sldMk cId="3704978328" sldId="264"/>
            <ac:spMk id="3" creationId="{35A50235-DF81-A919-58C1-566090D1D34D}"/>
          </ac:spMkLst>
        </pc:spChg>
      </pc:sldChg>
      <pc:sldChg chg="addSp delSp modSp mod setBg modClrScheme chgLayout">
        <pc:chgData name="Powers, Audrey" userId="S::apowers4@uiowa.edu::91940f15-08ec-40e1-9d05-aa44b2c83092" providerId="AD" clId="Web-{B78128FD-E6A5-4DDF-E0FA-6FA6B78CDD92}" dt="2024-03-20T03:16:54.410" v="767" actId="20577"/>
        <pc:sldMkLst>
          <pc:docMk/>
          <pc:sldMk cId="1336364311" sldId="265"/>
        </pc:sldMkLst>
        <pc:spChg chg="mod ord">
          <ac:chgData name="Powers, Audrey" userId="S::apowers4@uiowa.edu::91940f15-08ec-40e1-9d05-aa44b2c83092" providerId="AD" clId="Web-{B78128FD-E6A5-4DDF-E0FA-6FA6B78CDD92}" dt="2024-03-20T03:16:35.878" v="762"/>
          <ac:spMkLst>
            <pc:docMk/>
            <pc:sldMk cId="1336364311" sldId="265"/>
            <ac:spMk id="2" creationId="{39016C71-719F-56A8-9DA7-EB40AD7FA792}"/>
          </ac:spMkLst>
        </pc:spChg>
        <pc:spChg chg="mod ord">
          <ac:chgData name="Powers, Audrey" userId="S::apowers4@uiowa.edu::91940f15-08ec-40e1-9d05-aa44b2c83092" providerId="AD" clId="Web-{B78128FD-E6A5-4DDF-E0FA-6FA6B78CDD92}" dt="2024-03-20T03:16:54.410" v="767" actId="20577"/>
          <ac:spMkLst>
            <pc:docMk/>
            <pc:sldMk cId="1336364311" sldId="265"/>
            <ac:spMk id="3" creationId="{F66A5CC5-4408-D75C-7E1F-64196DAC0313}"/>
          </ac:spMkLst>
        </pc:spChg>
        <pc:spChg chg="add del mod ord">
          <ac:chgData name="Powers, Audrey" userId="S::apowers4@uiowa.edu::91940f15-08ec-40e1-9d05-aa44b2c83092" providerId="AD" clId="Web-{B78128FD-E6A5-4DDF-E0FA-6FA6B78CDD92}" dt="2024-03-20T03:16:26.175" v="759"/>
          <ac:spMkLst>
            <pc:docMk/>
            <pc:sldMk cId="1336364311" sldId="265"/>
            <ac:spMk id="4" creationId="{C115D405-03D8-D50C-B7E1-E6E868BE58B3}"/>
          </ac:spMkLst>
        </pc:spChg>
        <pc:spChg chg="mod">
          <ac:chgData name="Powers, Audrey" userId="S::apowers4@uiowa.edu::91940f15-08ec-40e1-9d05-aa44b2c83092" providerId="AD" clId="Web-{B78128FD-E6A5-4DDF-E0FA-6FA6B78CDD92}" dt="2024-03-20T03:16:35.878" v="762"/>
          <ac:spMkLst>
            <pc:docMk/>
            <pc:sldMk cId="1336364311" sldId="265"/>
            <ac:spMk id="428" creationId="{90A369E7-73EF-48EF-4305-CC0CE89CDE35}"/>
          </ac:spMkLst>
        </pc:spChg>
        <pc:spChg chg="mod">
          <ac:chgData name="Powers, Audrey" userId="S::apowers4@uiowa.edu::91940f15-08ec-40e1-9d05-aa44b2c83092" providerId="AD" clId="Web-{B78128FD-E6A5-4DDF-E0FA-6FA6B78CDD92}" dt="2024-03-20T03:16:35.878" v="762"/>
          <ac:spMkLst>
            <pc:docMk/>
            <pc:sldMk cId="1336364311" sldId="265"/>
            <ac:spMk id="429" creationId="{F2598C84-90C1-27A3-48B9-77DE6D771164}"/>
          </ac:spMkLst>
        </pc:spChg>
        <pc:spChg chg="mod">
          <ac:chgData name="Powers, Audrey" userId="S::apowers4@uiowa.edu::91940f15-08ec-40e1-9d05-aa44b2c83092" providerId="AD" clId="Web-{B78128FD-E6A5-4DDF-E0FA-6FA6B78CDD92}" dt="2024-03-20T03:16:35.878" v="762"/>
          <ac:spMkLst>
            <pc:docMk/>
            <pc:sldMk cId="1336364311" sldId="265"/>
            <ac:spMk id="430" creationId="{58A77BB9-F9DF-0A31-4135-0B0913BC0F49}"/>
          </ac:spMkLst>
        </pc:spChg>
        <pc:spChg chg="add del">
          <ac:chgData name="Powers, Audrey" userId="S::apowers4@uiowa.edu::91940f15-08ec-40e1-9d05-aa44b2c83092" providerId="AD" clId="Web-{B78128FD-E6A5-4DDF-E0FA-6FA6B78CDD92}" dt="2024-03-20T03:16:35.863" v="761"/>
          <ac:spMkLst>
            <pc:docMk/>
            <pc:sldMk cId="1336364311" sldId="265"/>
            <ac:spMk id="438" creationId="{89A320C9-9735-4D13-8279-C1C674841392}"/>
          </ac:spMkLst>
        </pc:spChg>
        <pc:spChg chg="add del">
          <ac:chgData name="Powers, Audrey" userId="S::apowers4@uiowa.edu::91940f15-08ec-40e1-9d05-aa44b2c83092" providerId="AD" clId="Web-{B78128FD-E6A5-4DDF-E0FA-6FA6B78CDD92}" dt="2024-03-20T03:16:35.863" v="761"/>
          <ac:spMkLst>
            <pc:docMk/>
            <pc:sldMk cId="1336364311" sldId="265"/>
            <ac:spMk id="440" creationId="{92544CF4-9B52-4A7B-A4B3-88C72729B77D}"/>
          </ac:spMkLst>
        </pc:spChg>
        <pc:spChg chg="add del">
          <ac:chgData name="Powers, Audrey" userId="S::apowers4@uiowa.edu::91940f15-08ec-40e1-9d05-aa44b2c83092" providerId="AD" clId="Web-{B78128FD-E6A5-4DDF-E0FA-6FA6B78CDD92}" dt="2024-03-20T03:16:35.863" v="761"/>
          <ac:spMkLst>
            <pc:docMk/>
            <pc:sldMk cId="1336364311" sldId="265"/>
            <ac:spMk id="442" creationId="{E75862C5-5C00-4421-BC7B-9B7B86DBC80D}"/>
          </ac:spMkLst>
        </pc:spChg>
        <pc:spChg chg="add del">
          <ac:chgData name="Powers, Audrey" userId="S::apowers4@uiowa.edu::91940f15-08ec-40e1-9d05-aa44b2c83092" providerId="AD" clId="Web-{B78128FD-E6A5-4DDF-E0FA-6FA6B78CDD92}" dt="2024-03-20T03:16:35.863" v="761"/>
          <ac:spMkLst>
            <pc:docMk/>
            <pc:sldMk cId="1336364311" sldId="265"/>
            <ac:spMk id="444" creationId="{089440EF-9BE9-4AE9-8C28-00B02296CDB6}"/>
          </ac:spMkLst>
        </pc:spChg>
        <pc:spChg chg="add">
          <ac:chgData name="Powers, Audrey" userId="S::apowers4@uiowa.edu::91940f15-08ec-40e1-9d05-aa44b2c83092" providerId="AD" clId="Web-{B78128FD-E6A5-4DDF-E0FA-6FA6B78CDD92}" dt="2024-03-20T03:16:35.878" v="762"/>
          <ac:spMkLst>
            <pc:docMk/>
            <pc:sldMk cId="1336364311" sldId="265"/>
            <ac:spMk id="446" creationId="{7301F447-EEF7-48F5-AF73-7566EE7F64AD}"/>
          </ac:spMkLst>
        </pc:spChg>
        <pc:spChg chg="add">
          <ac:chgData name="Powers, Audrey" userId="S::apowers4@uiowa.edu::91940f15-08ec-40e1-9d05-aa44b2c83092" providerId="AD" clId="Web-{B78128FD-E6A5-4DDF-E0FA-6FA6B78CDD92}" dt="2024-03-20T03:16:35.878" v="762"/>
          <ac:spMkLst>
            <pc:docMk/>
            <pc:sldMk cId="1336364311" sldId="265"/>
            <ac:spMk id="447" creationId="{F7117410-A2A4-4085-9ADC-46744551DBDE}"/>
          </ac:spMkLst>
        </pc:spChg>
        <pc:spChg chg="add del">
          <ac:chgData name="Powers, Audrey" userId="S::apowers4@uiowa.edu::91940f15-08ec-40e1-9d05-aa44b2c83092" providerId="AD" clId="Web-{B78128FD-E6A5-4DDF-E0FA-6FA6B78CDD92}" dt="2024-03-20T03:16:42.441" v="763"/>
          <ac:spMkLst>
            <pc:docMk/>
            <pc:sldMk cId="1336364311" sldId="265"/>
            <ac:spMk id="448" creationId="{99F74EB5-E547-4FB4-95F5-BCC788F3C4A0}"/>
          </ac:spMkLst>
        </pc:spChg>
        <pc:picChg chg="mod">
          <ac:chgData name="Powers, Audrey" userId="S::apowers4@uiowa.edu::91940f15-08ec-40e1-9d05-aa44b2c83092" providerId="AD" clId="Web-{B78128FD-E6A5-4DDF-E0FA-6FA6B78CDD92}" dt="2024-03-20T03:16:35.878" v="762"/>
          <ac:picMkLst>
            <pc:docMk/>
            <pc:sldMk cId="1336364311" sldId="265"/>
            <ac:picMk id="431" creationId="{33D0E782-4111-DCC8-D227-602BFCA8FCF6}"/>
          </ac:picMkLst>
        </pc:picChg>
        <pc:picChg chg="mod">
          <ac:chgData name="Powers, Audrey" userId="S::apowers4@uiowa.edu::91940f15-08ec-40e1-9d05-aa44b2c83092" providerId="AD" clId="Web-{B78128FD-E6A5-4DDF-E0FA-6FA6B78CDD92}" dt="2024-03-20T03:16:35.878" v="762"/>
          <ac:picMkLst>
            <pc:docMk/>
            <pc:sldMk cId="1336364311" sldId="265"/>
            <ac:picMk id="432" creationId="{C03AD095-1312-39A8-0ABF-721A8C2A067E}"/>
          </ac:picMkLst>
        </pc:picChg>
        <pc:picChg chg="mod">
          <ac:chgData name="Powers, Audrey" userId="S::apowers4@uiowa.edu::91940f15-08ec-40e1-9d05-aa44b2c83092" providerId="AD" clId="Web-{B78128FD-E6A5-4DDF-E0FA-6FA6B78CDD92}" dt="2024-03-20T03:16:35.878" v="762"/>
          <ac:picMkLst>
            <pc:docMk/>
            <pc:sldMk cId="1336364311" sldId="265"/>
            <ac:picMk id="433" creationId="{2DD39AF8-9566-8395-AAC9-549AC8FB445B}"/>
          </ac:picMkLst>
        </pc:picChg>
      </pc:sldChg>
      <pc:sldChg chg="modSp mod modClrScheme chgLayout">
        <pc:chgData name="Powers, Audrey" userId="S::apowers4@uiowa.edu::91940f15-08ec-40e1-9d05-aa44b2c83092" providerId="AD" clId="Web-{B78128FD-E6A5-4DDF-E0FA-6FA6B78CDD92}" dt="2024-03-20T02:58:17.978" v="434"/>
        <pc:sldMkLst>
          <pc:docMk/>
          <pc:sldMk cId="2852893913" sldId="266"/>
        </pc:sldMkLst>
        <pc:spChg chg="mod ord">
          <ac:chgData name="Powers, Audrey" userId="S::apowers4@uiowa.edu::91940f15-08ec-40e1-9d05-aa44b2c83092" providerId="AD" clId="Web-{B78128FD-E6A5-4DDF-E0FA-6FA6B78CDD92}" dt="2024-03-20T02:58:17.978" v="434"/>
          <ac:spMkLst>
            <pc:docMk/>
            <pc:sldMk cId="2852893913" sldId="266"/>
            <ac:spMk id="2" creationId="{429E3D5F-6D3A-563C-14BA-AAEF89E10368}"/>
          </ac:spMkLst>
        </pc:spChg>
        <pc:spChg chg="mod ord">
          <ac:chgData name="Powers, Audrey" userId="S::apowers4@uiowa.edu::91940f15-08ec-40e1-9d05-aa44b2c83092" providerId="AD" clId="Web-{B78128FD-E6A5-4DDF-E0FA-6FA6B78CDD92}" dt="2024-03-20T02:58:17.978" v="434"/>
          <ac:spMkLst>
            <pc:docMk/>
            <pc:sldMk cId="2852893913" sldId="266"/>
            <ac:spMk id="3" creationId="{3EB6B7C0-0123-8A86-D7AC-AA86687DB82F}"/>
          </ac:spMkLst>
        </pc:spChg>
      </pc:sldChg>
      <pc:sldChg chg="addSp delSp modSp mod modClrScheme chgLayout">
        <pc:chgData name="Powers, Audrey" userId="S::apowers4@uiowa.edu::91940f15-08ec-40e1-9d05-aa44b2c83092" providerId="AD" clId="Web-{B78128FD-E6A5-4DDF-E0FA-6FA6B78CDD92}" dt="2024-03-20T03:23:31.206" v="901" actId="20577"/>
        <pc:sldMkLst>
          <pc:docMk/>
          <pc:sldMk cId="2636246104" sldId="267"/>
        </pc:sldMkLst>
        <pc:spChg chg="mod ord">
          <ac:chgData name="Powers, Audrey" userId="S::apowers4@uiowa.edu::91940f15-08ec-40e1-9d05-aa44b2c83092" providerId="AD" clId="Web-{B78128FD-E6A5-4DDF-E0FA-6FA6B78CDD92}" dt="2024-03-20T03:22:51.658" v="860"/>
          <ac:spMkLst>
            <pc:docMk/>
            <pc:sldMk cId="2636246104" sldId="267"/>
            <ac:spMk id="2" creationId="{2A50A552-6301-C9D9-E0A0-B6CCB51345D6}"/>
          </ac:spMkLst>
        </pc:spChg>
        <pc:spChg chg="add mod">
          <ac:chgData name="Powers, Audrey" userId="S::apowers4@uiowa.edu::91940f15-08ec-40e1-9d05-aa44b2c83092" providerId="AD" clId="Web-{B78128FD-E6A5-4DDF-E0FA-6FA6B78CDD92}" dt="2024-03-20T03:23:31.206" v="901" actId="20577"/>
          <ac:spMkLst>
            <pc:docMk/>
            <pc:sldMk cId="2636246104" sldId="267"/>
            <ac:spMk id="147" creationId="{3FA632DA-78C7-27D4-EA55-F4584329B874}"/>
          </ac:spMkLst>
        </pc:spChg>
        <pc:spChg chg="add">
          <ac:chgData name="Powers, Audrey" userId="S::apowers4@uiowa.edu::91940f15-08ec-40e1-9d05-aa44b2c83092" providerId="AD" clId="Web-{B78128FD-E6A5-4DDF-E0FA-6FA6B78CDD92}" dt="2024-03-20T03:22:51.658" v="860"/>
          <ac:spMkLst>
            <pc:docMk/>
            <pc:sldMk cId="2636246104" sldId="267"/>
            <ac:spMk id="152" creationId="{907EF6B7-1338-4443-8C46-6A318D952DFD}"/>
          </ac:spMkLst>
        </pc:spChg>
        <pc:spChg chg="add">
          <ac:chgData name="Powers, Audrey" userId="S::apowers4@uiowa.edu::91940f15-08ec-40e1-9d05-aa44b2c83092" providerId="AD" clId="Web-{B78128FD-E6A5-4DDF-E0FA-6FA6B78CDD92}" dt="2024-03-20T03:22:51.658" v="860"/>
          <ac:spMkLst>
            <pc:docMk/>
            <pc:sldMk cId="2636246104" sldId="267"/>
            <ac:spMk id="154" creationId="{DAAE4CDD-124C-4DCF-9584-B6033B545DD5}"/>
          </ac:spMkLst>
        </pc:spChg>
        <pc:spChg chg="add del">
          <ac:chgData name="Powers, Audrey" userId="S::apowers4@uiowa.edu::91940f15-08ec-40e1-9d05-aa44b2c83092" providerId="AD" clId="Web-{B78128FD-E6A5-4DDF-E0FA-6FA6B78CDD92}" dt="2024-03-20T03:22:56.564" v="861"/>
          <ac:spMkLst>
            <pc:docMk/>
            <pc:sldMk cId="2636246104" sldId="267"/>
            <ac:spMk id="156" creationId="{081E4A58-353D-44AE-B2FC-2A74E2E400F7}"/>
          </ac:spMkLst>
        </pc:spChg>
        <pc:spChg chg="del mod">
          <ac:chgData name="Powers, Audrey" userId="S::apowers4@uiowa.edu::91940f15-08ec-40e1-9d05-aa44b2c83092" providerId="AD" clId="Web-{B78128FD-E6A5-4DDF-E0FA-6FA6B78CDD92}" dt="2024-03-20T03:20:47.310" v="799"/>
          <ac:spMkLst>
            <pc:docMk/>
            <pc:sldMk cId="2636246104" sldId="267"/>
            <ac:spMk id="177" creationId="{41526E6A-F56D-1E17-173D-B23EE0CA12C4}"/>
          </ac:spMkLst>
        </pc:spChg>
        <pc:spChg chg="del mod">
          <ac:chgData name="Powers, Audrey" userId="S::apowers4@uiowa.edu::91940f15-08ec-40e1-9d05-aa44b2c83092" providerId="AD" clId="Web-{B78128FD-E6A5-4DDF-E0FA-6FA6B78CDD92}" dt="2024-03-20T03:20:46.122" v="798"/>
          <ac:spMkLst>
            <pc:docMk/>
            <pc:sldMk cId="2636246104" sldId="267"/>
            <ac:spMk id="210" creationId="{AD140337-37F2-BEE3-CC82-A4669FE0BB31}"/>
          </ac:spMkLst>
        </pc:spChg>
        <pc:spChg chg="del mod">
          <ac:chgData name="Powers, Audrey" userId="S::apowers4@uiowa.edu::91940f15-08ec-40e1-9d05-aa44b2c83092" providerId="AD" clId="Web-{B78128FD-E6A5-4DDF-E0FA-6FA6B78CDD92}" dt="2024-03-20T03:20:44.747" v="797"/>
          <ac:spMkLst>
            <pc:docMk/>
            <pc:sldMk cId="2636246104" sldId="267"/>
            <ac:spMk id="211" creationId="{2224E84A-5B55-7994-9588-BD7FFCBC338C}"/>
          </ac:spMkLst>
        </pc:spChg>
        <pc:spChg chg="del">
          <ac:chgData name="Powers, Audrey" userId="S::apowers4@uiowa.edu::91940f15-08ec-40e1-9d05-aa44b2c83092" providerId="AD" clId="Web-{B78128FD-E6A5-4DDF-E0FA-6FA6B78CDD92}" dt="2024-03-20T03:22:27.157" v="857"/>
          <ac:spMkLst>
            <pc:docMk/>
            <pc:sldMk cId="2636246104" sldId="267"/>
            <ac:spMk id="242" creationId="{93F5305E-1E2F-3818-70EA-A0FDCDF993B6}"/>
          </ac:spMkLst>
        </pc:spChg>
        <pc:spChg chg="del">
          <ac:chgData name="Powers, Audrey" userId="S::apowers4@uiowa.edu::91940f15-08ec-40e1-9d05-aa44b2c83092" providerId="AD" clId="Web-{B78128FD-E6A5-4DDF-E0FA-6FA6B78CDD92}" dt="2024-03-20T03:22:28.641" v="858"/>
          <ac:spMkLst>
            <pc:docMk/>
            <pc:sldMk cId="2636246104" sldId="267"/>
            <ac:spMk id="243" creationId="{DBF9E9A4-CCB4-7EC6-8BBE-0458845C8736}"/>
          </ac:spMkLst>
        </pc:spChg>
        <pc:spChg chg="del">
          <ac:chgData name="Powers, Audrey" userId="S::apowers4@uiowa.edu::91940f15-08ec-40e1-9d05-aa44b2c83092" providerId="AD" clId="Web-{B78128FD-E6A5-4DDF-E0FA-6FA6B78CDD92}" dt="2024-03-20T03:20:49.497" v="800"/>
          <ac:spMkLst>
            <pc:docMk/>
            <pc:sldMk cId="2636246104" sldId="267"/>
            <ac:spMk id="244" creationId="{33E094BA-4CDC-4B4C-3D3B-15F17713A1AF}"/>
          </ac:spMkLst>
        </pc:spChg>
        <pc:graphicFrameChg chg="del mod ord modGraphic">
          <ac:chgData name="Powers, Audrey" userId="S::apowers4@uiowa.edu::91940f15-08ec-40e1-9d05-aa44b2c83092" providerId="AD" clId="Web-{B78128FD-E6A5-4DDF-E0FA-6FA6B78CDD92}" dt="2024-03-20T03:21:47.640" v="805"/>
          <ac:graphicFrameMkLst>
            <pc:docMk/>
            <pc:sldMk cId="2636246104" sldId="267"/>
            <ac:graphicFrameMk id="5" creationId="{E0D5370A-36A6-CF3F-F25B-B2DB96A039F0}"/>
          </ac:graphicFrameMkLst>
        </pc:graphicFrameChg>
      </pc:sldChg>
      <pc:sldChg chg="addSp delSp modSp mod modClrScheme chgLayout">
        <pc:chgData name="Powers, Audrey" userId="S::apowers4@uiowa.edu::91940f15-08ec-40e1-9d05-aa44b2c83092" providerId="AD" clId="Web-{B78128FD-E6A5-4DDF-E0FA-6FA6B78CDD92}" dt="2024-03-20T03:08:41.720" v="704"/>
        <pc:sldMkLst>
          <pc:docMk/>
          <pc:sldMk cId="2770116879" sldId="269"/>
        </pc:sldMkLst>
        <pc:spChg chg="mod ord">
          <ac:chgData name="Powers, Audrey" userId="S::apowers4@uiowa.edu::91940f15-08ec-40e1-9d05-aa44b2c83092" providerId="AD" clId="Web-{B78128FD-E6A5-4DDF-E0FA-6FA6B78CDD92}" dt="2024-03-20T03:08:38.017" v="703"/>
          <ac:spMkLst>
            <pc:docMk/>
            <pc:sldMk cId="2770116879" sldId="269"/>
            <ac:spMk id="2" creationId="{A84858F4-B4E4-CEEA-E40D-F06BEDDB4DCC}"/>
          </ac:spMkLst>
        </pc:spChg>
        <pc:spChg chg="mod ord">
          <ac:chgData name="Powers, Audrey" userId="S::apowers4@uiowa.edu::91940f15-08ec-40e1-9d05-aa44b2c83092" providerId="AD" clId="Web-{B78128FD-E6A5-4DDF-E0FA-6FA6B78CDD92}" dt="2024-03-20T03:08:38.017" v="703"/>
          <ac:spMkLst>
            <pc:docMk/>
            <pc:sldMk cId="2770116879" sldId="269"/>
            <ac:spMk id="39" creationId="{CECC9FE4-F511-BC2B-9977-8FEC527141CF}"/>
          </ac:spMkLst>
        </pc:spChg>
        <pc:spChg chg="add">
          <ac:chgData name="Powers, Audrey" userId="S::apowers4@uiowa.edu::91940f15-08ec-40e1-9d05-aa44b2c83092" providerId="AD" clId="Web-{B78128FD-E6A5-4DDF-E0FA-6FA6B78CDD92}" dt="2024-03-20T03:08:38.017" v="703"/>
          <ac:spMkLst>
            <pc:docMk/>
            <pc:sldMk cId="2770116879" sldId="269"/>
            <ac:spMk id="41" creationId="{389575E1-3389-451A-A5F7-27854C25C599}"/>
          </ac:spMkLst>
        </pc:spChg>
        <pc:spChg chg="add">
          <ac:chgData name="Powers, Audrey" userId="S::apowers4@uiowa.edu::91940f15-08ec-40e1-9d05-aa44b2c83092" providerId="AD" clId="Web-{B78128FD-E6A5-4DDF-E0FA-6FA6B78CDD92}" dt="2024-03-20T03:08:38.017" v="703"/>
          <ac:spMkLst>
            <pc:docMk/>
            <pc:sldMk cId="2770116879" sldId="269"/>
            <ac:spMk id="42" creationId="{A53CCC5C-D88E-40FB-B30B-23DCDBD01D37}"/>
          </ac:spMkLst>
        </pc:spChg>
        <pc:spChg chg="add del">
          <ac:chgData name="Powers, Audrey" userId="S::apowers4@uiowa.edu::91940f15-08ec-40e1-9d05-aa44b2c83092" providerId="AD" clId="Web-{B78128FD-E6A5-4DDF-E0FA-6FA6B78CDD92}" dt="2024-03-20T03:08:41.720" v="704"/>
          <ac:spMkLst>
            <pc:docMk/>
            <pc:sldMk cId="2770116879" sldId="269"/>
            <ac:spMk id="43" creationId="{081E4A58-353D-44AE-B2FC-2A74E2E400F7}"/>
          </ac:spMkLst>
        </pc:spChg>
      </pc:sldChg>
      <pc:sldChg chg="modSp mod modClrScheme chgLayout">
        <pc:chgData name="Powers, Audrey" userId="S::apowers4@uiowa.edu::91940f15-08ec-40e1-9d05-aa44b2c83092" providerId="AD" clId="Web-{B78128FD-E6A5-4DDF-E0FA-6FA6B78CDD92}" dt="2024-03-20T03:10:56.319" v="716" actId="20577"/>
        <pc:sldMkLst>
          <pc:docMk/>
          <pc:sldMk cId="2585265827" sldId="270"/>
        </pc:sldMkLst>
        <pc:spChg chg="mod ord">
          <ac:chgData name="Powers, Audrey" userId="S::apowers4@uiowa.edu::91940f15-08ec-40e1-9d05-aa44b2c83092" providerId="AD" clId="Web-{B78128FD-E6A5-4DDF-E0FA-6FA6B78CDD92}" dt="2024-03-20T02:58:17.978" v="434"/>
          <ac:spMkLst>
            <pc:docMk/>
            <pc:sldMk cId="2585265827" sldId="270"/>
            <ac:spMk id="2" creationId="{66E62AF2-F6A8-CB81-1BCF-AC826C74C08A}"/>
          </ac:spMkLst>
        </pc:spChg>
        <pc:spChg chg="mod ord">
          <ac:chgData name="Powers, Audrey" userId="S::apowers4@uiowa.edu::91940f15-08ec-40e1-9d05-aa44b2c83092" providerId="AD" clId="Web-{B78128FD-E6A5-4DDF-E0FA-6FA6B78CDD92}" dt="2024-03-20T03:10:56.319" v="716" actId="20577"/>
          <ac:spMkLst>
            <pc:docMk/>
            <pc:sldMk cId="2585265827" sldId="270"/>
            <ac:spMk id="3" creationId="{3439D00E-E415-B3CF-A629-0AB60EAF1964}"/>
          </ac:spMkLst>
        </pc:spChg>
        <pc:picChg chg="mod">
          <ac:chgData name="Powers, Audrey" userId="S::apowers4@uiowa.edu::91940f15-08ec-40e1-9d05-aa44b2c83092" providerId="AD" clId="Web-{B78128FD-E6A5-4DDF-E0FA-6FA6B78CDD92}" dt="2024-03-20T03:10:44.100" v="714" actId="14100"/>
          <ac:picMkLst>
            <pc:docMk/>
            <pc:sldMk cId="2585265827" sldId="270"/>
            <ac:picMk id="4" creationId="{4D14304C-2086-7D01-7AE4-1FB4732D32CB}"/>
          </ac:picMkLst>
        </pc:picChg>
      </pc:sldChg>
      <pc:sldChg chg="addSp delSp modSp mod modClrScheme delDesignElem chgLayout">
        <pc:chgData name="Powers, Audrey" userId="S::apowers4@uiowa.edu::91940f15-08ec-40e1-9d05-aa44b2c83092" providerId="AD" clId="Web-{B78128FD-E6A5-4DDF-E0FA-6FA6B78CDD92}" dt="2024-03-20T03:14:41.452" v="750" actId="1076"/>
        <pc:sldMkLst>
          <pc:docMk/>
          <pc:sldMk cId="1797596529" sldId="271"/>
        </pc:sldMkLst>
        <pc:spChg chg="mod ord">
          <ac:chgData name="Powers, Audrey" userId="S::apowers4@uiowa.edu::91940f15-08ec-40e1-9d05-aa44b2c83092" providerId="AD" clId="Web-{B78128FD-E6A5-4DDF-E0FA-6FA6B78CDD92}" dt="2024-03-20T03:13:45.075" v="738" actId="14100"/>
          <ac:spMkLst>
            <pc:docMk/>
            <pc:sldMk cId="1797596529" sldId="271"/>
            <ac:spMk id="2" creationId="{42D386DE-9597-6AEA-CA60-89B2A2C7289D}"/>
          </ac:spMkLst>
        </pc:spChg>
        <pc:spChg chg="mod ord">
          <ac:chgData name="Powers, Audrey" userId="S::apowers4@uiowa.edu::91940f15-08ec-40e1-9d05-aa44b2c83092" providerId="AD" clId="Web-{B78128FD-E6A5-4DDF-E0FA-6FA6B78CDD92}" dt="2024-03-20T03:13:37.997" v="737" actId="14100"/>
          <ac:spMkLst>
            <pc:docMk/>
            <pc:sldMk cId="1797596529" sldId="271"/>
            <ac:spMk id="3" creationId="{D9DA6F9C-38BE-337F-6B60-AE0957474C40}"/>
          </ac:spMkLst>
        </pc:spChg>
        <pc:spChg chg="add del">
          <ac:chgData name="Powers, Audrey" userId="S::apowers4@uiowa.edu::91940f15-08ec-40e1-9d05-aa44b2c83092" providerId="AD" clId="Web-{B78128FD-E6A5-4DDF-E0FA-6FA6B78CDD92}" dt="2024-03-20T03:12:22.197" v="725"/>
          <ac:spMkLst>
            <pc:docMk/>
            <pc:sldMk cId="1797596529" sldId="271"/>
            <ac:spMk id="9" creationId="{DBC6133C-0615-4CE4-9132-37E609A9BDFA}"/>
          </ac:spMkLst>
        </pc:spChg>
        <pc:spChg chg="add del">
          <ac:chgData name="Powers, Audrey" userId="S::apowers4@uiowa.edu::91940f15-08ec-40e1-9d05-aa44b2c83092" providerId="AD" clId="Web-{B78128FD-E6A5-4DDF-E0FA-6FA6B78CDD92}" dt="2024-03-20T03:12:22.197" v="725"/>
          <ac:spMkLst>
            <pc:docMk/>
            <pc:sldMk cId="1797596529" sldId="271"/>
            <ac:spMk id="11" creationId="{169CC832-2974-4E8D-90ED-3E2941BA7336}"/>
          </ac:spMkLst>
        </pc:spChg>
        <pc:spChg chg="add del">
          <ac:chgData name="Powers, Audrey" userId="S::apowers4@uiowa.edu::91940f15-08ec-40e1-9d05-aa44b2c83092" providerId="AD" clId="Web-{B78128FD-E6A5-4DDF-E0FA-6FA6B78CDD92}" dt="2024-03-20T03:12:22.197" v="725"/>
          <ac:spMkLst>
            <pc:docMk/>
            <pc:sldMk cId="1797596529" sldId="271"/>
            <ac:spMk id="13" creationId="{55222F96-971A-4F90-B841-6BAB416C7AC1}"/>
          </ac:spMkLst>
        </pc:spChg>
        <pc:spChg chg="add del">
          <ac:chgData name="Powers, Audrey" userId="S::apowers4@uiowa.edu::91940f15-08ec-40e1-9d05-aa44b2c83092" providerId="AD" clId="Web-{B78128FD-E6A5-4DDF-E0FA-6FA6B78CDD92}" dt="2024-03-20T03:12:22.197" v="725"/>
          <ac:spMkLst>
            <pc:docMk/>
            <pc:sldMk cId="1797596529" sldId="271"/>
            <ac:spMk id="15" creationId="{08980754-6F4B-43C9-B9BE-127B6BED6586}"/>
          </ac:spMkLst>
        </pc:spChg>
        <pc:spChg chg="add del">
          <ac:chgData name="Powers, Audrey" userId="S::apowers4@uiowa.edu::91940f15-08ec-40e1-9d05-aa44b2c83092" providerId="AD" clId="Web-{B78128FD-E6A5-4DDF-E0FA-6FA6B78CDD92}" dt="2024-03-20T03:12:22.197" v="725"/>
          <ac:spMkLst>
            <pc:docMk/>
            <pc:sldMk cId="1797596529" sldId="271"/>
            <ac:spMk id="17" creationId="{2C1BBA94-3F40-40AA-8BB9-E69E25E537C1}"/>
          </ac:spMkLst>
        </pc:spChg>
        <pc:spChg chg="add del">
          <ac:chgData name="Powers, Audrey" userId="S::apowers4@uiowa.edu::91940f15-08ec-40e1-9d05-aa44b2c83092" providerId="AD" clId="Web-{B78128FD-E6A5-4DDF-E0FA-6FA6B78CDD92}" dt="2024-03-20T03:12:22.197" v="724"/>
          <ac:spMkLst>
            <pc:docMk/>
            <pc:sldMk cId="1797596529" sldId="271"/>
            <ac:spMk id="22" creationId="{2EB492CD-616E-47F8-933B-5E2D952A0593}"/>
          </ac:spMkLst>
        </pc:spChg>
        <pc:spChg chg="add del">
          <ac:chgData name="Powers, Audrey" userId="S::apowers4@uiowa.edu::91940f15-08ec-40e1-9d05-aa44b2c83092" providerId="AD" clId="Web-{B78128FD-E6A5-4DDF-E0FA-6FA6B78CDD92}" dt="2024-03-20T03:12:22.197" v="724"/>
          <ac:spMkLst>
            <pc:docMk/>
            <pc:sldMk cId="1797596529" sldId="271"/>
            <ac:spMk id="24" creationId="{59383CF9-23B5-4335-9B21-1791C4CF1C75}"/>
          </ac:spMkLst>
        </pc:spChg>
        <pc:spChg chg="add del">
          <ac:chgData name="Powers, Audrey" userId="S::apowers4@uiowa.edu::91940f15-08ec-40e1-9d05-aa44b2c83092" providerId="AD" clId="Web-{B78128FD-E6A5-4DDF-E0FA-6FA6B78CDD92}" dt="2024-03-20T03:12:22.197" v="724"/>
          <ac:spMkLst>
            <pc:docMk/>
            <pc:sldMk cId="1797596529" sldId="271"/>
            <ac:spMk id="26" creationId="{0007FE00-9498-4706-B255-6437B0252C02}"/>
          </ac:spMkLst>
        </pc:spChg>
        <pc:spChg chg="add mod">
          <ac:chgData name="Powers, Audrey" userId="S::apowers4@uiowa.edu::91940f15-08ec-40e1-9d05-aa44b2c83092" providerId="AD" clId="Web-{B78128FD-E6A5-4DDF-E0FA-6FA6B78CDD92}" dt="2024-03-20T03:12:33.745" v="727"/>
          <ac:spMkLst>
            <pc:docMk/>
            <pc:sldMk cId="1797596529" sldId="271"/>
            <ac:spMk id="28" creationId="{08980754-6F4B-43C9-B9BE-127B6BED6586}"/>
          </ac:spMkLst>
        </pc:spChg>
        <pc:spChg chg="add">
          <ac:chgData name="Powers, Audrey" userId="S::apowers4@uiowa.edu::91940f15-08ec-40e1-9d05-aa44b2c83092" providerId="AD" clId="Web-{B78128FD-E6A5-4DDF-E0FA-6FA6B78CDD92}" dt="2024-03-20T03:12:22.197" v="725"/>
          <ac:spMkLst>
            <pc:docMk/>
            <pc:sldMk cId="1797596529" sldId="271"/>
            <ac:spMk id="29" creationId="{DBC6133C-0615-4CE4-9132-37E609A9BDFA}"/>
          </ac:spMkLst>
        </pc:spChg>
        <pc:spChg chg="add del">
          <ac:chgData name="Powers, Audrey" userId="S::apowers4@uiowa.edu::91940f15-08ec-40e1-9d05-aa44b2c83092" providerId="AD" clId="Web-{B78128FD-E6A5-4DDF-E0FA-6FA6B78CDD92}" dt="2024-03-20T03:14:11.811" v="742"/>
          <ac:spMkLst>
            <pc:docMk/>
            <pc:sldMk cId="1797596529" sldId="271"/>
            <ac:spMk id="30" creationId="{2C1BBA94-3F40-40AA-8BB9-E69E25E537C1}"/>
          </ac:spMkLst>
        </pc:spChg>
        <pc:spChg chg="add del mod">
          <ac:chgData name="Powers, Audrey" userId="S::apowers4@uiowa.edu::91940f15-08ec-40e1-9d05-aa44b2c83092" providerId="AD" clId="Web-{B78128FD-E6A5-4DDF-E0FA-6FA6B78CDD92}" dt="2024-03-20T03:13:32.950" v="736"/>
          <ac:spMkLst>
            <pc:docMk/>
            <pc:sldMk cId="1797596529" sldId="271"/>
            <ac:spMk id="31" creationId="{169CC832-2974-4E8D-90ED-3E2941BA7336}"/>
          </ac:spMkLst>
        </pc:spChg>
        <pc:spChg chg="add mod">
          <ac:chgData name="Powers, Audrey" userId="S::apowers4@uiowa.edu::91940f15-08ec-40e1-9d05-aa44b2c83092" providerId="AD" clId="Web-{B78128FD-E6A5-4DDF-E0FA-6FA6B78CDD92}" dt="2024-03-20T03:12:43.964" v="729"/>
          <ac:spMkLst>
            <pc:docMk/>
            <pc:sldMk cId="1797596529" sldId="271"/>
            <ac:spMk id="32" creationId="{55222F96-971A-4F90-B841-6BAB416C7AC1}"/>
          </ac:spMkLst>
        </pc:spChg>
        <pc:picChg chg="mod modCrop">
          <ac:chgData name="Powers, Audrey" userId="S::apowers4@uiowa.edu::91940f15-08ec-40e1-9d05-aa44b2c83092" providerId="AD" clId="Web-{B78128FD-E6A5-4DDF-E0FA-6FA6B78CDD92}" dt="2024-03-20T03:14:41.452" v="750" actId="1076"/>
          <ac:picMkLst>
            <pc:docMk/>
            <pc:sldMk cId="1797596529" sldId="271"/>
            <ac:picMk id="4" creationId="{312B0AB9-23DD-28A6-82DC-F5B94F701BC2}"/>
          </ac:picMkLst>
        </pc:picChg>
      </pc:sldChg>
      <pc:sldChg chg="addSp delSp modSp mod setBg modClrScheme chgLayout">
        <pc:chgData name="Powers, Audrey" userId="S::apowers4@uiowa.edu::91940f15-08ec-40e1-9d05-aa44b2c83092" providerId="AD" clId="Web-{B78128FD-E6A5-4DDF-E0FA-6FA6B78CDD92}" dt="2024-03-20T03:19:19.681" v="795"/>
        <pc:sldMkLst>
          <pc:docMk/>
          <pc:sldMk cId="1591883789" sldId="272"/>
        </pc:sldMkLst>
        <pc:spChg chg="mod ord">
          <ac:chgData name="Powers, Audrey" userId="S::apowers4@uiowa.edu::91940f15-08ec-40e1-9d05-aa44b2c83092" providerId="AD" clId="Web-{B78128FD-E6A5-4DDF-E0FA-6FA6B78CDD92}" dt="2024-03-20T03:14:59.812" v="751"/>
          <ac:spMkLst>
            <pc:docMk/>
            <pc:sldMk cId="1591883789" sldId="272"/>
            <ac:spMk id="2" creationId="{1AE63309-EC5A-FA4B-E800-12D1934F8843}"/>
          </ac:spMkLst>
        </pc:spChg>
        <pc:spChg chg="mod ord">
          <ac:chgData name="Powers, Audrey" userId="S::apowers4@uiowa.edu::91940f15-08ec-40e1-9d05-aa44b2c83092" providerId="AD" clId="Web-{B78128FD-E6A5-4DDF-E0FA-6FA6B78CDD92}" dt="2024-03-20T03:14:59.812" v="751"/>
          <ac:spMkLst>
            <pc:docMk/>
            <pc:sldMk cId="1591883789" sldId="272"/>
            <ac:spMk id="3" creationId="{A7FD2962-935F-E79A-BD56-A5A7A3CD7DC4}"/>
          </ac:spMkLst>
        </pc:spChg>
        <pc:spChg chg="add">
          <ac:chgData name="Powers, Audrey" userId="S::apowers4@uiowa.edu::91940f15-08ec-40e1-9d05-aa44b2c83092" providerId="AD" clId="Web-{B78128FD-E6A5-4DDF-E0FA-6FA6B78CDD92}" dt="2024-03-20T03:14:59.812" v="751"/>
          <ac:spMkLst>
            <pc:docMk/>
            <pc:sldMk cId="1591883789" sldId="272"/>
            <ac:spMk id="8" creationId="{C2554CA6-288E-4202-BC52-2E5A8F0C0AED}"/>
          </ac:spMkLst>
        </pc:spChg>
        <pc:spChg chg="add">
          <ac:chgData name="Powers, Audrey" userId="S::apowers4@uiowa.edu::91940f15-08ec-40e1-9d05-aa44b2c83092" providerId="AD" clId="Web-{B78128FD-E6A5-4DDF-E0FA-6FA6B78CDD92}" dt="2024-03-20T03:14:59.812" v="751"/>
          <ac:spMkLst>
            <pc:docMk/>
            <pc:sldMk cId="1591883789" sldId="272"/>
            <ac:spMk id="10" creationId="{B10BB131-AC8E-4A8E-A5D1-36260F720C3B}"/>
          </ac:spMkLst>
        </pc:spChg>
        <pc:spChg chg="add del">
          <ac:chgData name="Powers, Audrey" userId="S::apowers4@uiowa.edu::91940f15-08ec-40e1-9d05-aa44b2c83092" providerId="AD" clId="Web-{B78128FD-E6A5-4DDF-E0FA-6FA6B78CDD92}" dt="2024-03-20T03:15:03.547" v="752"/>
          <ac:spMkLst>
            <pc:docMk/>
            <pc:sldMk cId="1591883789" sldId="272"/>
            <ac:spMk id="12" creationId="{5B7778FC-632E-4DCA-A7CB-0D7731CCF970}"/>
          </ac:spMkLst>
        </pc:spChg>
        <pc:spChg chg="add del mod">
          <ac:chgData name="Powers, Audrey" userId="S::apowers4@uiowa.edu::91940f15-08ec-40e1-9d05-aa44b2c83092" providerId="AD" clId="Web-{B78128FD-E6A5-4DDF-E0FA-6FA6B78CDD92}" dt="2024-03-20T03:19:19.681" v="795"/>
          <ac:spMkLst>
            <pc:docMk/>
            <pc:sldMk cId="1591883789" sldId="272"/>
            <ac:spMk id="14" creationId="{FA23A907-97FB-4A8F-880A-DD77401C4296}"/>
          </ac:spMkLst>
        </pc:spChg>
      </pc:sldChg>
      <pc:sldChg chg="modSp mod modClrScheme chgLayout">
        <pc:chgData name="Powers, Audrey" userId="S::apowers4@uiowa.edu::91940f15-08ec-40e1-9d05-aa44b2c83092" providerId="AD" clId="Web-{B78128FD-E6A5-4DDF-E0FA-6FA6B78CDD92}" dt="2024-03-20T02:58:17.978" v="434"/>
        <pc:sldMkLst>
          <pc:docMk/>
          <pc:sldMk cId="1246135906" sldId="273"/>
        </pc:sldMkLst>
        <pc:spChg chg="mod ord">
          <ac:chgData name="Powers, Audrey" userId="S::apowers4@uiowa.edu::91940f15-08ec-40e1-9d05-aa44b2c83092" providerId="AD" clId="Web-{B78128FD-E6A5-4DDF-E0FA-6FA6B78CDD92}" dt="2024-03-20T02:58:17.978" v="434"/>
          <ac:spMkLst>
            <pc:docMk/>
            <pc:sldMk cId="1246135906" sldId="273"/>
            <ac:spMk id="2" creationId="{3C389E73-75FA-C73D-0E17-9DC568BBEC36}"/>
          </ac:spMkLst>
        </pc:spChg>
        <pc:spChg chg="mod ord">
          <ac:chgData name="Powers, Audrey" userId="S::apowers4@uiowa.edu::91940f15-08ec-40e1-9d05-aa44b2c83092" providerId="AD" clId="Web-{B78128FD-E6A5-4DDF-E0FA-6FA6B78CDD92}" dt="2024-03-20T02:58:17.978" v="434"/>
          <ac:spMkLst>
            <pc:docMk/>
            <pc:sldMk cId="1246135906" sldId="273"/>
            <ac:spMk id="3" creationId="{B055A8BE-D4B3-B042-0599-5833FCF68A33}"/>
          </ac:spMkLst>
        </pc:spChg>
      </pc:sldChg>
      <pc:sldMasterChg chg="add del addSldLayout delSldLayout">
        <pc:chgData name="Powers, Audrey" userId="S::apowers4@uiowa.edu::91940f15-08ec-40e1-9d05-aa44b2c83092" providerId="AD" clId="Web-{B78128FD-E6A5-4DDF-E0FA-6FA6B78CDD92}" dt="2024-03-20T02:58:17.978" v="434"/>
        <pc:sldMasterMkLst>
          <pc:docMk/>
          <pc:sldMasterMk cId="17894804" sldId="2147483684"/>
        </pc:sldMasterMkLst>
        <pc:sldLayoutChg chg="add del">
          <pc:chgData name="Powers, Audrey" userId="S::apowers4@uiowa.edu::91940f15-08ec-40e1-9d05-aa44b2c83092" providerId="AD" clId="Web-{B78128FD-E6A5-4DDF-E0FA-6FA6B78CDD92}" dt="2024-03-20T02:58:17.978" v="434"/>
          <pc:sldLayoutMkLst>
            <pc:docMk/>
            <pc:sldMasterMk cId="17894804" sldId="2147483684"/>
            <pc:sldLayoutMk cId="2454234222" sldId="2147483685"/>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258438357" sldId="2147483686"/>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545071720" sldId="2147483687"/>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311072773" sldId="2147483688"/>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464417155" sldId="2147483689"/>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535077267" sldId="2147483690"/>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2535982130" sldId="2147483691"/>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710889378" sldId="2147483692"/>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2408051346" sldId="2147483693"/>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582539245" sldId="2147483694"/>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044058693" sldId="2147483695"/>
          </pc:sldLayoutMkLst>
        </pc:sldLayoutChg>
      </pc:sldMasterChg>
      <pc:sldMasterChg chg="add del addSldLayout delSldLayout modSldLayout">
        <pc:chgData name="Powers, Audrey" userId="S::apowers4@uiowa.edu::91940f15-08ec-40e1-9d05-aa44b2c83092" providerId="AD" clId="Web-{B78128FD-E6A5-4DDF-E0FA-6FA6B78CDD92}" dt="2024-03-20T02:58:17.978" v="434"/>
        <pc:sldMasterMkLst>
          <pc:docMk/>
          <pc:sldMasterMk cId="2773004328" sldId="2147483696"/>
        </pc:sldMasterMkLst>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704822626" sldId="2147483697"/>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505719529" sldId="2147483698"/>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90678461" sldId="2147483699"/>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779005067" sldId="2147483700"/>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756388802" sldId="2147483701"/>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759661448" sldId="2147483702"/>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4010528659" sldId="2147483703"/>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929610953" sldId="2147483704"/>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1485323684" sldId="2147483705"/>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075933892" sldId="2147483706"/>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055269549" sldId="2147483707"/>
          </pc:sldLayoutMkLst>
        </pc:sldLayoutChg>
      </pc:sldMasterChg>
      <pc:sldMasterChg chg="add del addSldLayout delSldLayout modSldLayout">
        <pc:chgData name="Powers, Audrey" userId="S::apowers4@uiowa.edu::91940f15-08ec-40e1-9d05-aa44b2c83092" providerId="AD" clId="Web-{B78128FD-E6A5-4DDF-E0FA-6FA6B78CDD92}" dt="2024-03-20T02:58:16.806" v="433"/>
        <pc:sldMasterMkLst>
          <pc:docMk/>
          <pc:sldMasterMk cId="3680014915" sldId="2147483708"/>
        </pc:sldMasterMkLst>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21382239" sldId="2147483709"/>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916661319" sldId="2147483710"/>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846813539" sldId="2147483711"/>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67910115" sldId="2147483712"/>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121291407" sldId="2147483713"/>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628779051" sldId="2147483714"/>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274696595" sldId="2147483715"/>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699621758" sldId="2147483716"/>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2008111181" sldId="2147483717"/>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922238434" sldId="2147483718"/>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173212295" sldId="2147483719"/>
          </pc:sldLayoutMkLst>
        </pc:sldLayoutChg>
      </pc:sldMasterChg>
    </pc:docChg>
  </pc:docChgLst>
  <pc:docChgLst>
    <pc:chgData name="Brzus, Michal" userId="S::mbrzus@uiowa.edu::dba46872-ba84-4be5-8839-78828e31737b" providerId="AD" clId="Web-{E41EEB96-EE65-634A-5B5C-A288F37E0F5B}"/>
    <pc:docChg chg="addSld delSld modSld">
      <pc:chgData name="Brzus, Michal" userId="S::mbrzus@uiowa.edu::dba46872-ba84-4be5-8839-78828e31737b" providerId="AD" clId="Web-{E41EEB96-EE65-634A-5B5C-A288F37E0F5B}" dt="2024-03-20T15:56:07.160" v="696" actId="20577"/>
      <pc:docMkLst>
        <pc:docMk/>
      </pc:docMkLst>
      <pc:sldChg chg="addSp delSp modSp">
        <pc:chgData name="Brzus, Michal" userId="S::mbrzus@uiowa.edu::dba46872-ba84-4be5-8839-78828e31737b" providerId="AD" clId="Web-{E41EEB96-EE65-634A-5B5C-A288F37E0F5B}" dt="2024-03-20T15:37:34.118" v="643" actId="14100"/>
        <pc:sldMkLst>
          <pc:docMk/>
          <pc:sldMk cId="1336364311" sldId="265"/>
        </pc:sldMkLst>
        <pc:spChg chg="mod">
          <ac:chgData name="Brzus, Michal" userId="S::mbrzus@uiowa.edu::dba46872-ba84-4be5-8839-78828e31737b" providerId="AD" clId="Web-{E41EEB96-EE65-634A-5B5C-A288F37E0F5B}" dt="2024-03-20T15:24:47.855" v="14" actId="20577"/>
          <ac:spMkLst>
            <pc:docMk/>
            <pc:sldMk cId="1336364311" sldId="265"/>
            <ac:spMk id="2" creationId="{39016C71-719F-56A8-9DA7-EB40AD7FA792}"/>
          </ac:spMkLst>
        </pc:spChg>
        <pc:spChg chg="del">
          <ac:chgData name="Brzus, Michal" userId="S::mbrzus@uiowa.edu::dba46872-ba84-4be5-8839-78828e31737b" providerId="AD" clId="Web-{E41EEB96-EE65-634A-5B5C-A288F37E0F5B}" dt="2024-03-20T15:24:41.886" v="8"/>
          <ac:spMkLst>
            <pc:docMk/>
            <pc:sldMk cId="1336364311" sldId="265"/>
            <ac:spMk id="3" creationId="{F66A5CC5-4408-D75C-7E1F-64196DAC0313}"/>
          </ac:spMkLst>
        </pc:spChg>
        <pc:spChg chg="add mod">
          <ac:chgData name="Brzus, Michal" userId="S::mbrzus@uiowa.edu::dba46872-ba84-4be5-8839-78828e31737b" providerId="AD" clId="Web-{E41EEB96-EE65-634A-5B5C-A288F37E0F5B}" dt="2024-03-20T15:36:57.257" v="642" actId="1076"/>
          <ac:spMkLst>
            <pc:docMk/>
            <pc:sldMk cId="1336364311" sldId="265"/>
            <ac:spMk id="4" creationId="{EB847888-FC91-19D7-9E50-A10723889372}"/>
          </ac:spMkLst>
        </pc:spChg>
        <pc:spChg chg="mod">
          <ac:chgData name="Brzus, Michal" userId="S::mbrzus@uiowa.edu::dba46872-ba84-4be5-8839-78828e31737b" providerId="AD" clId="Web-{E41EEB96-EE65-634A-5B5C-A288F37E0F5B}" dt="2024-03-20T15:29:34.309" v="150" actId="20577"/>
          <ac:spMkLst>
            <pc:docMk/>
            <pc:sldMk cId="1336364311" sldId="265"/>
            <ac:spMk id="428" creationId="{90A369E7-73EF-48EF-4305-CC0CE89CDE35}"/>
          </ac:spMkLst>
        </pc:spChg>
        <pc:spChg chg="del">
          <ac:chgData name="Brzus, Michal" userId="S::mbrzus@uiowa.edu::dba46872-ba84-4be5-8839-78828e31737b" providerId="AD" clId="Web-{E41EEB96-EE65-634A-5B5C-A288F37E0F5B}" dt="2024-03-20T15:24:27.526" v="4"/>
          <ac:spMkLst>
            <pc:docMk/>
            <pc:sldMk cId="1336364311" sldId="265"/>
            <ac:spMk id="429" creationId="{F2598C84-90C1-27A3-48B9-77DE6D771164}"/>
          </ac:spMkLst>
        </pc:spChg>
        <pc:spChg chg="del">
          <ac:chgData name="Brzus, Michal" userId="S::mbrzus@uiowa.edu::dba46872-ba84-4be5-8839-78828e31737b" providerId="AD" clId="Web-{E41EEB96-EE65-634A-5B5C-A288F37E0F5B}" dt="2024-03-20T15:24:27.526" v="3"/>
          <ac:spMkLst>
            <pc:docMk/>
            <pc:sldMk cId="1336364311" sldId="265"/>
            <ac:spMk id="430" creationId="{58A77BB9-F9DF-0A31-4135-0B0913BC0F49}"/>
          </ac:spMkLst>
        </pc:spChg>
        <pc:spChg chg="del">
          <ac:chgData name="Brzus, Michal" userId="S::mbrzus@uiowa.edu::dba46872-ba84-4be5-8839-78828e31737b" providerId="AD" clId="Web-{E41EEB96-EE65-634A-5B5C-A288F37E0F5B}" dt="2024-03-20T15:24:27.526" v="5"/>
          <ac:spMkLst>
            <pc:docMk/>
            <pc:sldMk cId="1336364311" sldId="265"/>
            <ac:spMk id="446" creationId="{7301F447-EEF7-48F5-AF73-7566EE7F64AD}"/>
          </ac:spMkLst>
        </pc:spChg>
        <pc:picChg chg="mod">
          <ac:chgData name="Brzus, Michal" userId="S::mbrzus@uiowa.edu::dba46872-ba84-4be5-8839-78828e31737b" providerId="AD" clId="Web-{E41EEB96-EE65-634A-5B5C-A288F37E0F5B}" dt="2024-03-20T15:37:34.118" v="643" actId="14100"/>
          <ac:picMkLst>
            <pc:docMk/>
            <pc:sldMk cId="1336364311" sldId="265"/>
            <ac:picMk id="431" creationId="{33D0E782-4111-DCC8-D227-602BFCA8FCF6}"/>
          </ac:picMkLst>
        </pc:picChg>
        <pc:picChg chg="del">
          <ac:chgData name="Brzus, Michal" userId="S::mbrzus@uiowa.edu::dba46872-ba84-4be5-8839-78828e31737b" providerId="AD" clId="Web-{E41EEB96-EE65-634A-5B5C-A288F37E0F5B}" dt="2024-03-20T15:24:27.526" v="2"/>
          <ac:picMkLst>
            <pc:docMk/>
            <pc:sldMk cId="1336364311" sldId="265"/>
            <ac:picMk id="432" creationId="{C03AD095-1312-39A8-0ABF-721A8C2A067E}"/>
          </ac:picMkLst>
        </pc:picChg>
        <pc:picChg chg="del">
          <ac:chgData name="Brzus, Michal" userId="S::mbrzus@uiowa.edu::dba46872-ba84-4be5-8839-78828e31737b" providerId="AD" clId="Web-{E41EEB96-EE65-634A-5B5C-A288F37E0F5B}" dt="2024-03-20T15:24:27.526" v="1"/>
          <ac:picMkLst>
            <pc:docMk/>
            <pc:sldMk cId="1336364311" sldId="265"/>
            <ac:picMk id="433" creationId="{2DD39AF8-9566-8395-AAC9-549AC8FB445B}"/>
          </ac:picMkLst>
        </pc:picChg>
      </pc:sldChg>
      <pc:sldChg chg="add del replId">
        <pc:chgData name="Brzus, Michal" userId="S::mbrzus@uiowa.edu::dba46872-ba84-4be5-8839-78828e31737b" providerId="AD" clId="Web-{E41EEB96-EE65-634A-5B5C-A288F37E0F5B}" dt="2024-03-20T15:35:56.894" v="618"/>
        <pc:sldMkLst>
          <pc:docMk/>
          <pc:sldMk cId="3903496803" sldId="279"/>
        </pc:sldMkLst>
      </pc:sldChg>
      <pc:sldChg chg="addSp delSp modSp add replId">
        <pc:chgData name="Brzus, Michal" userId="S::mbrzus@uiowa.edu::dba46872-ba84-4be5-8839-78828e31737b" providerId="AD" clId="Web-{E41EEB96-EE65-634A-5B5C-A288F37E0F5B}" dt="2024-03-20T15:56:07.160" v="696" actId="20577"/>
        <pc:sldMkLst>
          <pc:docMk/>
          <pc:sldMk cId="640072242" sldId="280"/>
        </pc:sldMkLst>
        <pc:spChg chg="mod">
          <ac:chgData name="Brzus, Michal" userId="S::mbrzus@uiowa.edu::dba46872-ba84-4be5-8839-78828e31737b" providerId="AD" clId="Web-{E41EEB96-EE65-634A-5B5C-A288F37E0F5B}" dt="2024-03-20T15:27:40.006" v="136" actId="20577"/>
          <ac:spMkLst>
            <pc:docMk/>
            <pc:sldMk cId="640072242" sldId="280"/>
            <ac:spMk id="2" creationId="{39016C71-719F-56A8-9DA7-EB40AD7FA792}"/>
          </ac:spMkLst>
        </pc:spChg>
        <pc:spChg chg="del mod">
          <ac:chgData name="Brzus, Michal" userId="S::mbrzus@uiowa.edu::dba46872-ba84-4be5-8839-78828e31737b" providerId="AD" clId="Web-{E41EEB96-EE65-634A-5B5C-A288F37E0F5B}" dt="2024-03-20T15:29:51.404" v="154"/>
          <ac:spMkLst>
            <pc:docMk/>
            <pc:sldMk cId="640072242" sldId="280"/>
            <ac:spMk id="4" creationId="{EB847888-FC91-19D7-9E50-A10723889372}"/>
          </ac:spMkLst>
        </pc:spChg>
        <pc:spChg chg="mod">
          <ac:chgData name="Brzus, Michal" userId="S::mbrzus@uiowa.edu::dba46872-ba84-4be5-8839-78828e31737b" providerId="AD" clId="Web-{E41EEB96-EE65-634A-5B5C-A288F37E0F5B}" dt="2024-03-20T15:56:07.160" v="696" actId="20577"/>
          <ac:spMkLst>
            <pc:docMk/>
            <pc:sldMk cId="640072242" sldId="280"/>
            <ac:spMk id="6" creationId="{13D456FA-647A-1560-88E7-9CFE560FE03E}"/>
          </ac:spMkLst>
        </pc:spChg>
        <pc:spChg chg="mod">
          <ac:chgData name="Brzus, Michal" userId="S::mbrzus@uiowa.edu::dba46872-ba84-4be5-8839-78828e31737b" providerId="AD" clId="Web-{E41EEB96-EE65-634A-5B5C-A288F37E0F5B}" dt="2024-03-20T15:29:29.731" v="148" actId="14100"/>
          <ac:spMkLst>
            <pc:docMk/>
            <pc:sldMk cId="640072242" sldId="280"/>
            <ac:spMk id="428" creationId="{90A369E7-73EF-48EF-4305-CC0CE89CDE35}"/>
          </ac:spMkLst>
        </pc:spChg>
        <pc:picChg chg="add mod">
          <ac:chgData name="Brzus, Michal" userId="S::mbrzus@uiowa.edu::dba46872-ba84-4be5-8839-78828e31737b" providerId="AD" clId="Web-{E41EEB96-EE65-634A-5B5C-A288F37E0F5B}" dt="2024-03-20T15:37:39.696" v="644" actId="14100"/>
          <ac:picMkLst>
            <pc:docMk/>
            <pc:sldMk cId="640072242" sldId="280"/>
            <ac:picMk id="5" creationId="{620622B9-668A-C9F5-7236-7AE835F1BE48}"/>
          </ac:picMkLst>
        </pc:picChg>
        <pc:picChg chg="del">
          <ac:chgData name="Brzus, Michal" userId="S::mbrzus@uiowa.edu::dba46872-ba84-4be5-8839-78828e31737b" providerId="AD" clId="Web-{E41EEB96-EE65-634A-5B5C-A288F37E0F5B}" dt="2024-03-20T15:29:07.355" v="138"/>
          <ac:picMkLst>
            <pc:docMk/>
            <pc:sldMk cId="640072242" sldId="280"/>
            <ac:picMk id="431" creationId="{33D0E782-4111-DCC8-D227-602BFCA8FCF6}"/>
          </ac:picMkLst>
        </pc:picChg>
      </pc:sldChg>
      <pc:sldChg chg="addSp delSp modSp add replId">
        <pc:chgData name="Brzus, Michal" userId="S::mbrzus@uiowa.edu::dba46872-ba84-4be5-8839-78828e31737b" providerId="AD" clId="Web-{E41EEB96-EE65-634A-5B5C-A288F37E0F5B}" dt="2024-03-20T15:41:15.520" v="691" actId="20577"/>
        <pc:sldMkLst>
          <pc:docMk/>
          <pc:sldMk cId="475547206" sldId="281"/>
        </pc:sldMkLst>
        <pc:spChg chg="mod">
          <ac:chgData name="Brzus, Michal" userId="S::mbrzus@uiowa.edu::dba46872-ba84-4be5-8839-78828e31737b" providerId="AD" clId="Web-{E41EEB96-EE65-634A-5B5C-A288F37E0F5B}" dt="2024-03-20T15:30:09.327" v="159" actId="20577"/>
          <ac:spMkLst>
            <pc:docMk/>
            <pc:sldMk cId="475547206" sldId="281"/>
            <ac:spMk id="2" creationId="{39016C71-719F-56A8-9DA7-EB40AD7FA792}"/>
          </ac:spMkLst>
        </pc:spChg>
        <pc:spChg chg="mod">
          <ac:chgData name="Brzus, Michal" userId="S::mbrzus@uiowa.edu::dba46872-ba84-4be5-8839-78828e31737b" providerId="AD" clId="Web-{E41EEB96-EE65-634A-5B5C-A288F37E0F5B}" dt="2024-03-20T15:41:15.520" v="691" actId="20577"/>
          <ac:spMkLst>
            <pc:docMk/>
            <pc:sldMk cId="475547206" sldId="281"/>
            <ac:spMk id="4" creationId="{EB847888-FC91-19D7-9E50-A10723889372}"/>
          </ac:spMkLst>
        </pc:spChg>
        <pc:spChg chg="mod">
          <ac:chgData name="Brzus, Michal" userId="S::mbrzus@uiowa.edu::dba46872-ba84-4be5-8839-78828e31737b" providerId="AD" clId="Web-{E41EEB96-EE65-634A-5B5C-A288F37E0F5B}" dt="2024-03-20T15:30:22.765" v="165" actId="20577"/>
          <ac:spMkLst>
            <pc:docMk/>
            <pc:sldMk cId="475547206" sldId="281"/>
            <ac:spMk id="428" creationId="{90A369E7-73EF-48EF-4305-CC0CE89CDE35}"/>
          </ac:spMkLst>
        </pc:spChg>
        <pc:picChg chg="del">
          <ac:chgData name="Brzus, Michal" userId="S::mbrzus@uiowa.edu::dba46872-ba84-4be5-8839-78828e31737b" providerId="AD" clId="Web-{E41EEB96-EE65-634A-5B5C-A288F37E0F5B}" dt="2024-03-20T15:29:59.701" v="156"/>
          <ac:picMkLst>
            <pc:docMk/>
            <pc:sldMk cId="475547206" sldId="281"/>
            <ac:picMk id="5" creationId="{620622B9-668A-C9F5-7236-7AE835F1BE48}"/>
          </ac:picMkLst>
        </pc:picChg>
        <pc:picChg chg="add mod">
          <ac:chgData name="Brzus, Michal" userId="S::mbrzus@uiowa.edu::dba46872-ba84-4be5-8839-78828e31737b" providerId="AD" clId="Web-{E41EEB96-EE65-634A-5B5C-A288F37E0F5B}" dt="2024-03-20T15:37:44.150" v="645" actId="14100"/>
          <ac:picMkLst>
            <pc:docMk/>
            <pc:sldMk cId="475547206" sldId="281"/>
            <ac:picMk id="6" creationId="{208E6C1C-3651-F82F-B45B-AB067F6E7E69}"/>
          </ac:picMkLst>
        </pc:picChg>
      </pc:sldChg>
      <pc:sldChg chg="delSp modSp add replId">
        <pc:chgData name="Brzus, Michal" userId="S::mbrzus@uiowa.edu::dba46872-ba84-4be5-8839-78828e31737b" providerId="AD" clId="Web-{E41EEB96-EE65-634A-5B5C-A288F37E0F5B}" dt="2024-03-20T15:36:32.161" v="630" actId="20577"/>
        <pc:sldMkLst>
          <pc:docMk/>
          <pc:sldMk cId="1672020369" sldId="282"/>
        </pc:sldMkLst>
        <pc:spChg chg="mod">
          <ac:chgData name="Brzus, Michal" userId="S::mbrzus@uiowa.edu::dba46872-ba84-4be5-8839-78828e31737b" providerId="AD" clId="Web-{E41EEB96-EE65-634A-5B5C-A288F37E0F5B}" dt="2024-03-20T15:33:46.996" v="434" actId="20577"/>
          <ac:spMkLst>
            <pc:docMk/>
            <pc:sldMk cId="1672020369" sldId="282"/>
            <ac:spMk id="2" creationId="{39016C71-719F-56A8-9DA7-EB40AD7FA792}"/>
          </ac:spMkLst>
        </pc:spChg>
        <pc:spChg chg="mod">
          <ac:chgData name="Brzus, Michal" userId="S::mbrzus@uiowa.edu::dba46872-ba84-4be5-8839-78828e31737b" providerId="AD" clId="Web-{E41EEB96-EE65-634A-5B5C-A288F37E0F5B}" dt="2024-03-20T15:36:32.161" v="630" actId="20577"/>
          <ac:spMkLst>
            <pc:docMk/>
            <pc:sldMk cId="1672020369" sldId="282"/>
            <ac:spMk id="4" creationId="{EB847888-FC91-19D7-9E50-A10723889372}"/>
          </ac:spMkLst>
        </pc:spChg>
        <pc:spChg chg="mod">
          <ac:chgData name="Brzus, Michal" userId="S::mbrzus@uiowa.edu::dba46872-ba84-4be5-8839-78828e31737b" providerId="AD" clId="Web-{E41EEB96-EE65-634A-5B5C-A288F37E0F5B}" dt="2024-03-20T15:34:08.887" v="466" actId="20577"/>
          <ac:spMkLst>
            <pc:docMk/>
            <pc:sldMk cId="1672020369" sldId="282"/>
            <ac:spMk id="428" creationId="{90A369E7-73EF-48EF-4305-CC0CE89CDE35}"/>
          </ac:spMkLst>
        </pc:spChg>
        <pc:picChg chg="del">
          <ac:chgData name="Brzus, Michal" userId="S::mbrzus@uiowa.edu::dba46872-ba84-4be5-8839-78828e31737b" providerId="AD" clId="Web-{E41EEB96-EE65-634A-5B5C-A288F37E0F5B}" dt="2024-03-20T15:33:50.215" v="435"/>
          <ac:picMkLst>
            <pc:docMk/>
            <pc:sldMk cId="1672020369" sldId="282"/>
            <ac:picMk id="6" creationId="{208E6C1C-3651-F82F-B45B-AB067F6E7E69}"/>
          </ac:picMkLst>
        </pc:picChg>
      </pc:sldChg>
    </pc:docChg>
  </pc:docChgLst>
  <pc:docChgLst>
    <pc:chgData name="Morris, Zachary J" userId="S::zjmorris@uiowa.edu::f59b3886-b5c8-4df4-8bbb-f9d947868c93" providerId="AD" clId="Web-{37E06C29-047A-9194-D862-FD9A16835558}"/>
    <pc:docChg chg="addSld modSld sldOrd">
      <pc:chgData name="Morris, Zachary J" userId="S::zjmorris@uiowa.edu::f59b3886-b5c8-4df4-8bbb-f9d947868c93" providerId="AD" clId="Web-{37E06C29-047A-9194-D862-FD9A16835558}" dt="2024-03-19T23:59:01.236" v="514" actId="20577"/>
      <pc:docMkLst>
        <pc:docMk/>
      </pc:docMkLst>
      <pc:sldChg chg="modSp">
        <pc:chgData name="Morris, Zachary J" userId="S::zjmorris@uiowa.edu::f59b3886-b5c8-4df4-8bbb-f9d947868c93" providerId="AD" clId="Web-{37E06C29-047A-9194-D862-FD9A16835558}" dt="2024-03-19T23:59:01.236" v="514" actId="20577"/>
        <pc:sldMkLst>
          <pc:docMk/>
          <pc:sldMk cId="3704978328" sldId="264"/>
        </pc:sldMkLst>
        <pc:spChg chg="mod">
          <ac:chgData name="Morris, Zachary J" userId="S::zjmorris@uiowa.edu::f59b3886-b5c8-4df4-8bbb-f9d947868c93" providerId="AD" clId="Web-{37E06C29-047A-9194-D862-FD9A16835558}" dt="2024-03-19T23:57:43.108" v="291" actId="20577"/>
          <ac:spMkLst>
            <pc:docMk/>
            <pc:sldMk cId="3704978328" sldId="264"/>
            <ac:spMk id="2" creationId="{E6FCC2C1-3334-ABB3-0841-9E1DD90C9186}"/>
          </ac:spMkLst>
        </pc:spChg>
        <pc:spChg chg="mod">
          <ac:chgData name="Morris, Zachary J" userId="S::zjmorris@uiowa.edu::f59b3886-b5c8-4df4-8bbb-f9d947868c93" providerId="AD" clId="Web-{37E06C29-047A-9194-D862-FD9A16835558}" dt="2024-03-19T23:59:01.236" v="514" actId="20577"/>
          <ac:spMkLst>
            <pc:docMk/>
            <pc:sldMk cId="3704978328" sldId="264"/>
            <ac:spMk id="3" creationId="{35A50235-DF81-A919-58C1-566090D1D34D}"/>
          </ac:spMkLst>
        </pc:spChg>
      </pc:sldChg>
      <pc:sldChg chg="modSp">
        <pc:chgData name="Morris, Zachary J" userId="S::zjmorris@uiowa.edu::f59b3886-b5c8-4df4-8bbb-f9d947868c93" providerId="AD" clId="Web-{37E06C29-047A-9194-D862-FD9A16835558}" dt="2024-03-19T23:47:15.134" v="88" actId="20577"/>
        <pc:sldMkLst>
          <pc:docMk/>
          <pc:sldMk cId="2852893913" sldId="266"/>
        </pc:sldMkLst>
        <pc:spChg chg="mod">
          <ac:chgData name="Morris, Zachary J" userId="S::zjmorris@uiowa.edu::f59b3886-b5c8-4df4-8bbb-f9d947868c93" providerId="AD" clId="Web-{37E06C29-047A-9194-D862-FD9A16835558}" dt="2024-03-19T23:47:15.134" v="88" actId="20577"/>
          <ac:spMkLst>
            <pc:docMk/>
            <pc:sldMk cId="2852893913" sldId="266"/>
            <ac:spMk id="3" creationId="{3EB6B7C0-0123-8A86-D7AC-AA86687DB82F}"/>
          </ac:spMkLst>
        </pc:spChg>
      </pc:sldChg>
      <pc:sldChg chg="addSp modSp mod ord setBg">
        <pc:chgData name="Morris, Zachary J" userId="S::zjmorris@uiowa.edu::f59b3886-b5c8-4df4-8bbb-f9d947868c93" providerId="AD" clId="Web-{37E06C29-047A-9194-D862-FD9A16835558}" dt="2024-03-19T23:57:28.436" v="290" actId="14100"/>
        <pc:sldMkLst>
          <pc:docMk/>
          <pc:sldMk cId="1797596529" sldId="271"/>
        </pc:sldMkLst>
        <pc:spChg chg="mod">
          <ac:chgData name="Morris, Zachary J" userId="S::zjmorris@uiowa.edu::f59b3886-b5c8-4df4-8bbb-f9d947868c93" providerId="AD" clId="Web-{37E06C29-047A-9194-D862-FD9A16835558}" dt="2024-03-19T23:56:53.778" v="285"/>
          <ac:spMkLst>
            <pc:docMk/>
            <pc:sldMk cId="1797596529" sldId="271"/>
            <ac:spMk id="2" creationId="{42D386DE-9597-6AEA-CA60-89B2A2C7289D}"/>
          </ac:spMkLst>
        </pc:spChg>
        <pc:spChg chg="mod">
          <ac:chgData name="Morris, Zachary J" userId="S::zjmorris@uiowa.edu::f59b3886-b5c8-4df4-8bbb-f9d947868c93" providerId="AD" clId="Web-{37E06C29-047A-9194-D862-FD9A16835558}" dt="2024-03-19T23:56:53.778" v="285"/>
          <ac:spMkLst>
            <pc:docMk/>
            <pc:sldMk cId="1797596529" sldId="271"/>
            <ac:spMk id="3" creationId="{D9DA6F9C-38BE-337F-6B60-AE0957474C40}"/>
          </ac:spMkLst>
        </pc:spChg>
        <pc:spChg chg="add">
          <ac:chgData name="Morris, Zachary J" userId="S::zjmorris@uiowa.edu::f59b3886-b5c8-4df4-8bbb-f9d947868c93" providerId="AD" clId="Web-{37E06C29-047A-9194-D862-FD9A16835558}" dt="2024-03-19T23:56:53.778" v="285"/>
          <ac:spMkLst>
            <pc:docMk/>
            <pc:sldMk cId="1797596529" sldId="271"/>
            <ac:spMk id="9" creationId="{DBC6133C-0615-4CE4-9132-37E609A9BDFA}"/>
          </ac:spMkLst>
        </pc:spChg>
        <pc:spChg chg="add">
          <ac:chgData name="Morris, Zachary J" userId="S::zjmorris@uiowa.edu::f59b3886-b5c8-4df4-8bbb-f9d947868c93" providerId="AD" clId="Web-{37E06C29-047A-9194-D862-FD9A16835558}" dt="2024-03-19T23:56:53.778" v="285"/>
          <ac:spMkLst>
            <pc:docMk/>
            <pc:sldMk cId="1797596529" sldId="271"/>
            <ac:spMk id="11" creationId="{169CC832-2974-4E8D-90ED-3E2941BA7336}"/>
          </ac:spMkLst>
        </pc:spChg>
        <pc:spChg chg="add">
          <ac:chgData name="Morris, Zachary J" userId="S::zjmorris@uiowa.edu::f59b3886-b5c8-4df4-8bbb-f9d947868c93" providerId="AD" clId="Web-{37E06C29-047A-9194-D862-FD9A16835558}" dt="2024-03-19T23:56:53.778" v="285"/>
          <ac:spMkLst>
            <pc:docMk/>
            <pc:sldMk cId="1797596529" sldId="271"/>
            <ac:spMk id="13" creationId="{55222F96-971A-4F90-B841-6BAB416C7AC1}"/>
          </ac:spMkLst>
        </pc:spChg>
        <pc:spChg chg="add">
          <ac:chgData name="Morris, Zachary J" userId="S::zjmorris@uiowa.edu::f59b3886-b5c8-4df4-8bbb-f9d947868c93" providerId="AD" clId="Web-{37E06C29-047A-9194-D862-FD9A16835558}" dt="2024-03-19T23:56:53.778" v="285"/>
          <ac:spMkLst>
            <pc:docMk/>
            <pc:sldMk cId="1797596529" sldId="271"/>
            <ac:spMk id="15" creationId="{08980754-6F4B-43C9-B9BE-127B6BED6586}"/>
          </ac:spMkLst>
        </pc:spChg>
        <pc:spChg chg="add">
          <ac:chgData name="Morris, Zachary J" userId="S::zjmorris@uiowa.edu::f59b3886-b5c8-4df4-8bbb-f9d947868c93" providerId="AD" clId="Web-{37E06C29-047A-9194-D862-FD9A16835558}" dt="2024-03-19T23:56:53.778" v="285"/>
          <ac:spMkLst>
            <pc:docMk/>
            <pc:sldMk cId="1797596529" sldId="271"/>
            <ac:spMk id="17" creationId="{2C1BBA94-3F40-40AA-8BB9-E69E25E537C1}"/>
          </ac:spMkLst>
        </pc:spChg>
        <pc:picChg chg="add mod">
          <ac:chgData name="Morris, Zachary J" userId="S::zjmorris@uiowa.edu::f59b3886-b5c8-4df4-8bbb-f9d947868c93" providerId="AD" clId="Web-{37E06C29-047A-9194-D862-FD9A16835558}" dt="2024-03-19T23:57:28.436" v="290" actId="14100"/>
          <ac:picMkLst>
            <pc:docMk/>
            <pc:sldMk cId="1797596529" sldId="271"/>
            <ac:picMk id="4" creationId="{312B0AB9-23DD-28A6-82DC-F5B94F701BC2}"/>
          </ac:picMkLst>
        </pc:picChg>
      </pc:sldChg>
      <pc:sldChg chg="modSp new">
        <pc:chgData name="Morris, Zachary J" userId="S::zjmorris@uiowa.edu::f59b3886-b5c8-4df4-8bbb-f9d947868c93" providerId="AD" clId="Web-{37E06C29-047A-9194-D862-FD9A16835558}" dt="2024-03-19T23:58:45.157" v="458" actId="20577"/>
        <pc:sldMkLst>
          <pc:docMk/>
          <pc:sldMk cId="1591883789" sldId="272"/>
        </pc:sldMkLst>
        <pc:spChg chg="mod">
          <ac:chgData name="Morris, Zachary J" userId="S::zjmorris@uiowa.edu::f59b3886-b5c8-4df4-8bbb-f9d947868c93" providerId="AD" clId="Web-{37E06C29-047A-9194-D862-FD9A16835558}" dt="2024-03-19T23:58:03.343" v="298" actId="20577"/>
          <ac:spMkLst>
            <pc:docMk/>
            <pc:sldMk cId="1591883789" sldId="272"/>
            <ac:spMk id="2" creationId="{1AE63309-EC5A-FA4B-E800-12D1934F8843}"/>
          </ac:spMkLst>
        </pc:spChg>
        <pc:spChg chg="mod">
          <ac:chgData name="Morris, Zachary J" userId="S::zjmorris@uiowa.edu::f59b3886-b5c8-4df4-8bbb-f9d947868c93" providerId="AD" clId="Web-{37E06C29-047A-9194-D862-FD9A16835558}" dt="2024-03-19T23:58:45.157" v="458" actId="20577"/>
          <ac:spMkLst>
            <pc:docMk/>
            <pc:sldMk cId="1591883789" sldId="272"/>
            <ac:spMk id="3" creationId="{A7FD2962-935F-E79A-BD56-A5A7A3CD7DC4}"/>
          </ac:spMkLst>
        </pc:spChg>
      </pc:sldChg>
    </pc:docChg>
  </pc:docChgLst>
  <pc:docChgLst>
    <pc:chgData name="Johnson, Ivan E" userId="S::iejohnson@uiowa.edu::e5289721-07eb-409b-84f6-d834a89557cf" providerId="AD" clId="Web-{20B603CE-7F8F-ADAA-62EA-1837655A2013}"/>
    <pc:docChg chg="addSld delSld modSld">
      <pc:chgData name="Johnson, Ivan E" userId="S::iejohnson@uiowa.edu::e5289721-07eb-409b-84f6-d834a89557cf" providerId="AD" clId="Web-{20B603CE-7F8F-ADAA-62EA-1837655A2013}" dt="2024-03-20T15:57:18.533" v="289" actId="14100"/>
      <pc:docMkLst>
        <pc:docMk/>
      </pc:docMkLst>
      <pc:sldChg chg="addSp modSp new mod setBg">
        <pc:chgData name="Johnson, Ivan E" userId="S::iejohnson@uiowa.edu::e5289721-07eb-409b-84f6-d834a89557cf" providerId="AD" clId="Web-{20B603CE-7F8F-ADAA-62EA-1837655A2013}" dt="2024-03-20T15:04:47.827" v="151" actId="20577"/>
        <pc:sldMkLst>
          <pc:docMk/>
          <pc:sldMk cId="2646477861" sldId="274"/>
        </pc:sldMkLst>
        <pc:spChg chg="mod">
          <ac:chgData name="Johnson, Ivan E" userId="S::iejohnson@uiowa.edu::e5289721-07eb-409b-84f6-d834a89557cf" providerId="AD" clId="Web-{20B603CE-7F8F-ADAA-62EA-1837655A2013}" dt="2024-03-20T14:47:38.936" v="21"/>
          <ac:spMkLst>
            <pc:docMk/>
            <pc:sldMk cId="2646477861" sldId="274"/>
            <ac:spMk id="2" creationId="{5B0AAB03-57BC-CE77-FD7F-E931970761F4}"/>
          </ac:spMkLst>
        </pc:spChg>
        <pc:spChg chg="mod">
          <ac:chgData name="Johnson, Ivan E" userId="S::iejohnson@uiowa.edu::e5289721-07eb-409b-84f6-d834a89557cf" providerId="AD" clId="Web-{20B603CE-7F8F-ADAA-62EA-1837655A2013}" dt="2024-03-20T15:04:47.827" v="151" actId="20577"/>
          <ac:spMkLst>
            <pc:docMk/>
            <pc:sldMk cId="2646477861" sldId="274"/>
            <ac:spMk id="3" creationId="{998ECEC7-9A0F-5848-84E5-EE2FA683CCA1}"/>
          </ac:spMkLst>
        </pc:spChg>
        <pc:spChg chg="add">
          <ac:chgData name="Johnson, Ivan E" userId="S::iejohnson@uiowa.edu::e5289721-07eb-409b-84f6-d834a89557cf" providerId="AD" clId="Web-{20B603CE-7F8F-ADAA-62EA-1837655A2013}" dt="2024-03-20T14:47:38.936" v="21"/>
          <ac:spMkLst>
            <pc:docMk/>
            <pc:sldMk cId="2646477861" sldId="274"/>
            <ac:spMk id="8" creationId="{907EF6B7-1338-4443-8C46-6A318D952DFD}"/>
          </ac:spMkLst>
        </pc:spChg>
        <pc:spChg chg="add">
          <ac:chgData name="Johnson, Ivan E" userId="S::iejohnson@uiowa.edu::e5289721-07eb-409b-84f6-d834a89557cf" providerId="AD" clId="Web-{20B603CE-7F8F-ADAA-62EA-1837655A2013}" dt="2024-03-20T14:47:38.936" v="21"/>
          <ac:spMkLst>
            <pc:docMk/>
            <pc:sldMk cId="2646477861" sldId="274"/>
            <ac:spMk id="10" creationId="{DAAE4CDD-124C-4DCF-9584-B6033B545DD5}"/>
          </ac:spMkLst>
        </pc:spChg>
        <pc:spChg chg="add">
          <ac:chgData name="Johnson, Ivan E" userId="S::iejohnson@uiowa.edu::e5289721-07eb-409b-84f6-d834a89557cf" providerId="AD" clId="Web-{20B603CE-7F8F-ADAA-62EA-1837655A2013}" dt="2024-03-20T14:47:38.936" v="21"/>
          <ac:spMkLst>
            <pc:docMk/>
            <pc:sldMk cId="2646477861" sldId="274"/>
            <ac:spMk id="12" creationId="{081E4A58-353D-44AE-B2FC-2A74E2E400F7}"/>
          </ac:spMkLst>
        </pc:spChg>
      </pc:sldChg>
      <pc:sldChg chg="addSp delSp modSp">
        <pc:chgData name="Johnson, Ivan E" userId="S::iejohnson@uiowa.edu::e5289721-07eb-409b-84f6-d834a89557cf" providerId="AD" clId="Web-{20B603CE-7F8F-ADAA-62EA-1837655A2013}" dt="2024-03-20T15:57:18.533" v="289" actId="14100"/>
        <pc:sldMkLst>
          <pc:docMk/>
          <pc:sldMk cId="977732794" sldId="276"/>
        </pc:sldMkLst>
        <pc:spChg chg="add del mod">
          <ac:chgData name="Johnson, Ivan E" userId="S::iejohnson@uiowa.edu::e5289721-07eb-409b-84f6-d834a89557cf" providerId="AD" clId="Web-{20B603CE-7F8F-ADAA-62EA-1837655A2013}" dt="2024-03-20T15:56:57.861" v="282"/>
          <ac:spMkLst>
            <pc:docMk/>
            <pc:sldMk cId="977732794" sldId="276"/>
            <ac:spMk id="5" creationId="{AA4E62AD-DEDE-6BF0-4EEB-7060B10C762B}"/>
          </ac:spMkLst>
        </pc:spChg>
        <pc:spChg chg="add del mod">
          <ac:chgData name="Johnson, Ivan E" userId="S::iejohnson@uiowa.edu::e5289721-07eb-409b-84f6-d834a89557cf" providerId="AD" clId="Web-{20B603CE-7F8F-ADAA-62EA-1837655A2013}" dt="2024-03-20T15:13:25.874" v="278"/>
          <ac:spMkLst>
            <pc:docMk/>
            <pc:sldMk cId="977732794" sldId="276"/>
            <ac:spMk id="6" creationId="{CE54021C-515F-A8B2-2018-453397E42929}"/>
          </ac:spMkLst>
        </pc:spChg>
        <pc:picChg chg="add del">
          <ac:chgData name="Johnson, Ivan E" userId="S::iejohnson@uiowa.edu::e5289721-07eb-409b-84f6-d834a89557cf" providerId="AD" clId="Web-{20B603CE-7F8F-ADAA-62EA-1837655A2013}" dt="2024-03-20T15:54:54.074" v="279"/>
          <ac:picMkLst>
            <pc:docMk/>
            <pc:sldMk cId="977732794" sldId="276"/>
            <ac:picMk id="4" creationId="{A600C263-DB5C-4890-229E-63177E54A65B}"/>
          </ac:picMkLst>
        </pc:picChg>
        <pc:picChg chg="add mod ord">
          <ac:chgData name="Johnson, Ivan E" userId="S::iejohnson@uiowa.edu::e5289721-07eb-409b-84f6-d834a89557cf" providerId="AD" clId="Web-{20B603CE-7F8F-ADAA-62EA-1837655A2013}" dt="2024-03-20T15:57:18.533" v="289" actId="14100"/>
          <ac:picMkLst>
            <pc:docMk/>
            <pc:sldMk cId="977732794" sldId="276"/>
            <ac:picMk id="6" creationId="{FCAB1A21-94BD-FDF2-9B47-A00045E68DB7}"/>
          </ac:picMkLst>
        </pc:picChg>
      </pc:sldChg>
      <pc:sldChg chg="addSp delSp modSp new mod setBg">
        <pc:chgData name="Johnson, Ivan E" userId="S::iejohnson@uiowa.edu::e5289721-07eb-409b-84f6-d834a89557cf" providerId="AD" clId="Web-{20B603CE-7F8F-ADAA-62EA-1837655A2013}" dt="2024-03-20T15:10:36.853" v="276" actId="14100"/>
        <pc:sldMkLst>
          <pc:docMk/>
          <pc:sldMk cId="2590988382" sldId="278"/>
        </pc:sldMkLst>
        <pc:spChg chg="mod">
          <ac:chgData name="Johnson, Ivan E" userId="S::iejohnson@uiowa.edu::e5289721-07eb-409b-84f6-d834a89557cf" providerId="AD" clId="Web-{20B603CE-7F8F-ADAA-62EA-1837655A2013}" dt="2024-03-20T15:09:43.304" v="273"/>
          <ac:spMkLst>
            <pc:docMk/>
            <pc:sldMk cId="2590988382" sldId="278"/>
            <ac:spMk id="2" creationId="{51686C51-7296-95BE-E447-0DB28520844A}"/>
          </ac:spMkLst>
        </pc:spChg>
        <pc:spChg chg="del">
          <ac:chgData name="Johnson, Ivan E" userId="S::iejohnson@uiowa.edu::e5289721-07eb-409b-84f6-d834a89557cf" providerId="AD" clId="Web-{20B603CE-7F8F-ADAA-62EA-1837655A2013}" dt="2024-03-20T15:05:34.734" v="161"/>
          <ac:spMkLst>
            <pc:docMk/>
            <pc:sldMk cId="2590988382" sldId="278"/>
            <ac:spMk id="3" creationId="{AD9725BF-415C-E47C-2BEF-AA4DD6B4D248}"/>
          </ac:spMkLst>
        </pc:spChg>
        <pc:spChg chg="add del">
          <ac:chgData name="Johnson, Ivan E" userId="S::iejohnson@uiowa.edu::e5289721-07eb-409b-84f6-d834a89557cf" providerId="AD" clId="Web-{20B603CE-7F8F-ADAA-62EA-1837655A2013}" dt="2024-03-20T15:06:14.376" v="184"/>
          <ac:spMkLst>
            <pc:docMk/>
            <pc:sldMk cId="2590988382" sldId="278"/>
            <ac:spMk id="8" creationId="{BB635C38-D193-EEDE-D2DB-878B4AE60B05}"/>
          </ac:spMkLst>
        </pc:spChg>
        <pc:spChg chg="add del">
          <ac:chgData name="Johnson, Ivan E" userId="S::iejohnson@uiowa.edu::e5289721-07eb-409b-84f6-d834a89557cf" providerId="AD" clId="Web-{20B603CE-7F8F-ADAA-62EA-1837655A2013}" dt="2024-03-20T15:06:22.158" v="186"/>
          <ac:spMkLst>
            <pc:docMk/>
            <pc:sldMk cId="2590988382" sldId="278"/>
            <ac:spMk id="9" creationId="{F0DCC097-1DB8-4B6D-85D0-6FBA0E1CA4BA}"/>
          </ac:spMkLst>
        </pc:spChg>
        <pc:spChg chg="add del">
          <ac:chgData name="Johnson, Ivan E" userId="S::iejohnson@uiowa.edu::e5289721-07eb-409b-84f6-d834a89557cf" providerId="AD" clId="Web-{20B603CE-7F8F-ADAA-62EA-1837655A2013}" dt="2024-03-20T15:06:14.376" v="184"/>
          <ac:spMkLst>
            <pc:docMk/>
            <pc:sldMk cId="2590988382" sldId="278"/>
            <ac:spMk id="11" creationId="{92468898-5A6E-4D55-85EC-308E785EE06C}"/>
          </ac:spMkLst>
        </pc:spChg>
        <pc:spChg chg="add del">
          <ac:chgData name="Johnson, Ivan E" userId="S::iejohnson@uiowa.edu::e5289721-07eb-409b-84f6-d834a89557cf" providerId="AD" clId="Web-{20B603CE-7F8F-ADAA-62EA-1837655A2013}" dt="2024-03-20T15:06:14.376" v="184"/>
          <ac:spMkLst>
            <pc:docMk/>
            <pc:sldMk cId="2590988382" sldId="278"/>
            <ac:spMk id="13" creationId="{3E23A947-2D45-4208-AE2B-64948C87A3EB}"/>
          </ac:spMkLst>
        </pc:spChg>
        <pc:spChg chg="add del">
          <ac:chgData name="Johnson, Ivan E" userId="S::iejohnson@uiowa.edu::e5289721-07eb-409b-84f6-d834a89557cf" providerId="AD" clId="Web-{20B603CE-7F8F-ADAA-62EA-1837655A2013}" dt="2024-03-20T15:06:14.376" v="184"/>
          <ac:spMkLst>
            <pc:docMk/>
            <pc:sldMk cId="2590988382" sldId="278"/>
            <ac:spMk id="15" creationId="{E5BBB0F9-6A59-4D02-A9C7-A2D6516684CE}"/>
          </ac:spMkLst>
        </pc:spChg>
        <pc:spChg chg="add del">
          <ac:chgData name="Johnson, Ivan E" userId="S::iejohnson@uiowa.edu::e5289721-07eb-409b-84f6-d834a89557cf" providerId="AD" clId="Web-{20B603CE-7F8F-ADAA-62EA-1837655A2013}" dt="2024-03-20T15:06:22.158" v="186"/>
          <ac:spMkLst>
            <pc:docMk/>
            <pc:sldMk cId="2590988382" sldId="278"/>
            <ac:spMk id="17" creationId="{E0B58608-23C8-4441-994D-C6823EEE1DB7}"/>
          </ac:spMkLst>
        </pc:spChg>
        <pc:spChg chg="add del">
          <ac:chgData name="Johnson, Ivan E" userId="S::iejohnson@uiowa.edu::e5289721-07eb-409b-84f6-d834a89557cf" providerId="AD" clId="Web-{20B603CE-7F8F-ADAA-62EA-1837655A2013}" dt="2024-03-20T15:09:43.304" v="273"/>
          <ac:spMkLst>
            <pc:docMk/>
            <pc:sldMk cId="2590988382" sldId="278"/>
            <ac:spMk id="19" creationId="{2B97F24A-32CE-4C1C-A50D-3016B394DCFB}"/>
          </ac:spMkLst>
        </pc:spChg>
        <pc:spChg chg="add del">
          <ac:chgData name="Johnson, Ivan E" userId="S::iejohnson@uiowa.edu::e5289721-07eb-409b-84f6-d834a89557cf" providerId="AD" clId="Web-{20B603CE-7F8F-ADAA-62EA-1837655A2013}" dt="2024-03-20T15:09:43.304" v="273"/>
          <ac:spMkLst>
            <pc:docMk/>
            <pc:sldMk cId="2590988382" sldId="278"/>
            <ac:spMk id="20" creationId="{CD8B4F24-440B-49E9-B85D-733523DC064B}"/>
          </ac:spMkLst>
        </pc:spChg>
        <pc:spChg chg="add mod">
          <ac:chgData name="Johnson, Ivan E" userId="S::iejohnson@uiowa.edu::e5289721-07eb-409b-84f6-d834a89557cf" providerId="AD" clId="Web-{20B603CE-7F8F-ADAA-62EA-1837655A2013}" dt="2024-03-20T15:09:43.304" v="273"/>
          <ac:spMkLst>
            <pc:docMk/>
            <pc:sldMk cId="2590988382" sldId="278"/>
            <ac:spMk id="21" creationId="{48D4FCD7-EAAE-9FB2-CC8B-FEBE4AE35F9C}"/>
          </ac:spMkLst>
        </pc:spChg>
        <pc:spChg chg="add">
          <ac:chgData name="Johnson, Ivan E" userId="S::iejohnson@uiowa.edu::e5289721-07eb-409b-84f6-d834a89557cf" providerId="AD" clId="Web-{20B603CE-7F8F-ADAA-62EA-1837655A2013}" dt="2024-03-20T15:09:43.304" v="273"/>
          <ac:spMkLst>
            <pc:docMk/>
            <pc:sldMk cId="2590988382" sldId="278"/>
            <ac:spMk id="26" creationId="{3301E07F-4F79-4B58-8698-EF24DC1ECDBF}"/>
          </ac:spMkLst>
        </pc:spChg>
        <pc:spChg chg="add">
          <ac:chgData name="Johnson, Ivan E" userId="S::iejohnson@uiowa.edu::e5289721-07eb-409b-84f6-d834a89557cf" providerId="AD" clId="Web-{20B603CE-7F8F-ADAA-62EA-1837655A2013}" dt="2024-03-20T15:09:43.304" v="273"/>
          <ac:spMkLst>
            <pc:docMk/>
            <pc:sldMk cId="2590988382" sldId="278"/>
            <ac:spMk id="28" creationId="{E58B2195-5055-402F-A3E7-53FF0E4980C3}"/>
          </ac:spMkLst>
        </pc:spChg>
        <pc:spChg chg="add">
          <ac:chgData name="Johnson, Ivan E" userId="S::iejohnson@uiowa.edu::e5289721-07eb-409b-84f6-d834a89557cf" providerId="AD" clId="Web-{20B603CE-7F8F-ADAA-62EA-1837655A2013}" dt="2024-03-20T15:09:43.304" v="273"/>
          <ac:spMkLst>
            <pc:docMk/>
            <pc:sldMk cId="2590988382" sldId="278"/>
            <ac:spMk id="30" creationId="{9EE6F773-742A-491A-9A00-A2A150DF500A}"/>
          </ac:spMkLst>
        </pc:spChg>
        <pc:picChg chg="add mod ord">
          <ac:chgData name="Johnson, Ivan E" userId="S::iejohnson@uiowa.edu::e5289721-07eb-409b-84f6-d834a89557cf" providerId="AD" clId="Web-{20B603CE-7F8F-ADAA-62EA-1837655A2013}" dt="2024-03-20T15:10:36.853" v="276" actId="14100"/>
          <ac:picMkLst>
            <pc:docMk/>
            <pc:sldMk cId="2590988382" sldId="278"/>
            <ac:picMk id="4" creationId="{1671B276-6D07-1750-555E-DD8930781910}"/>
          </ac:picMkLst>
        </pc:picChg>
      </pc:sldChg>
      <pc:sldChg chg="addSp delSp new del">
        <pc:chgData name="Johnson, Ivan E" userId="S::iejohnson@uiowa.edu::e5289721-07eb-409b-84f6-d834a89557cf" providerId="AD" clId="Web-{20B603CE-7F8F-ADAA-62EA-1837655A2013}" dt="2024-03-20T15:04:44.780" v="144"/>
        <pc:sldMkLst>
          <pc:docMk/>
          <pc:sldMk cId="2598937936" sldId="278"/>
        </pc:sldMkLst>
        <pc:spChg chg="add del">
          <ac:chgData name="Johnson, Ivan E" userId="S::iejohnson@uiowa.edu::e5289721-07eb-409b-84f6-d834a89557cf" providerId="AD" clId="Web-{20B603CE-7F8F-ADAA-62EA-1837655A2013}" dt="2024-03-20T15:04:43.998" v="143"/>
          <ac:spMkLst>
            <pc:docMk/>
            <pc:sldMk cId="2598937936" sldId="278"/>
            <ac:spMk id="2" creationId="{7F1BBF70-77CD-ABF8-2D07-C82C0E16FDFB}"/>
          </ac:spMkLst>
        </pc:spChg>
      </pc:sldChg>
    </pc:docChg>
  </pc:docChgLst>
  <pc:docChgLst>
    <pc:chgData name="Morris, Zachary J" userId="S::zjmorris@uiowa.edu::f59b3886-b5c8-4df4-8bbb-f9d947868c93" providerId="AD" clId="Web-{B92E8317-0F1A-3D35-D092-10A370FF8335}"/>
    <pc:docChg chg="addSld delSld modSld sldOrd">
      <pc:chgData name="Morris, Zachary J" userId="S::zjmorris@uiowa.edu::f59b3886-b5c8-4df4-8bbb-f9d947868c93" providerId="AD" clId="Web-{B92E8317-0F1A-3D35-D092-10A370FF8335}" dt="2024-03-20T16:12:01.164" v="826"/>
      <pc:docMkLst>
        <pc:docMk/>
      </pc:docMkLst>
      <pc:sldChg chg="addSp delSp modSp">
        <pc:chgData name="Morris, Zachary J" userId="S::zjmorris@uiowa.edu::f59b3886-b5c8-4df4-8bbb-f9d947868c93" providerId="AD" clId="Web-{B92E8317-0F1A-3D35-D092-10A370FF8335}" dt="2024-03-20T13:52:55.561" v="6" actId="14100"/>
        <pc:sldMkLst>
          <pc:docMk/>
          <pc:sldMk cId="1248191418" sldId="258"/>
        </pc:sldMkLst>
        <pc:spChg chg="add del mod">
          <ac:chgData name="Morris, Zachary J" userId="S::zjmorris@uiowa.edu::f59b3886-b5c8-4df4-8bbb-f9d947868c93" providerId="AD" clId="Web-{B92E8317-0F1A-3D35-D092-10A370FF8335}" dt="2024-03-20T13:52:37.123" v="3"/>
          <ac:spMkLst>
            <pc:docMk/>
            <pc:sldMk cId="1248191418" sldId="258"/>
            <ac:spMk id="4" creationId="{AAD6E405-8CB6-95A5-35FD-538BE34D8C68}"/>
          </ac:spMkLst>
        </pc:spChg>
        <pc:picChg chg="add mod ord">
          <ac:chgData name="Morris, Zachary J" userId="S::zjmorris@uiowa.edu::f59b3886-b5c8-4df4-8bbb-f9d947868c93" providerId="AD" clId="Web-{B92E8317-0F1A-3D35-D092-10A370FF8335}" dt="2024-03-20T13:52:55.561" v="6" actId="14100"/>
          <ac:picMkLst>
            <pc:docMk/>
            <pc:sldMk cId="1248191418" sldId="258"/>
            <ac:picMk id="5" creationId="{6A3B2147-19C2-89DE-BDE1-C832B7DE8053}"/>
          </ac:picMkLst>
        </pc:picChg>
        <pc:picChg chg="del mod">
          <ac:chgData name="Morris, Zachary J" userId="S::zjmorris@uiowa.edu::f59b3886-b5c8-4df4-8bbb-f9d947868c93" providerId="AD" clId="Web-{B92E8317-0F1A-3D35-D092-10A370FF8335}" dt="2024-03-20T13:52:22.575" v="2"/>
          <ac:picMkLst>
            <pc:docMk/>
            <pc:sldMk cId="1248191418" sldId="258"/>
            <ac:picMk id="13" creationId="{4BC6B1F9-57A4-B104-3E35-2694EEA134E6}"/>
          </ac:picMkLst>
        </pc:picChg>
      </pc:sldChg>
      <pc:sldChg chg="del">
        <pc:chgData name="Morris, Zachary J" userId="S::zjmorris@uiowa.edu::f59b3886-b5c8-4df4-8bbb-f9d947868c93" providerId="AD" clId="Web-{B92E8317-0F1A-3D35-D092-10A370FF8335}" dt="2024-03-20T14:54:17.398" v="89"/>
        <pc:sldMkLst>
          <pc:docMk/>
          <pc:sldMk cId="2937600456" sldId="261"/>
        </pc:sldMkLst>
      </pc:sldChg>
      <pc:sldChg chg="modSp">
        <pc:chgData name="Morris, Zachary J" userId="S::zjmorris@uiowa.edu::f59b3886-b5c8-4df4-8bbb-f9d947868c93" providerId="AD" clId="Web-{B92E8317-0F1A-3D35-D092-10A370FF8335}" dt="2024-03-20T15:03:56.583" v="207" actId="20577"/>
        <pc:sldMkLst>
          <pc:docMk/>
          <pc:sldMk cId="3704978328" sldId="264"/>
        </pc:sldMkLst>
        <pc:spChg chg="mod">
          <ac:chgData name="Morris, Zachary J" userId="S::zjmorris@uiowa.edu::f59b3886-b5c8-4df4-8bbb-f9d947868c93" providerId="AD" clId="Web-{B92E8317-0F1A-3D35-D092-10A370FF8335}" dt="2024-03-20T15:03:56.583" v="207" actId="20577"/>
          <ac:spMkLst>
            <pc:docMk/>
            <pc:sldMk cId="3704978328" sldId="264"/>
            <ac:spMk id="3" creationId="{35A50235-DF81-A919-58C1-566090D1D34D}"/>
          </ac:spMkLst>
        </pc:spChg>
      </pc:sldChg>
      <pc:sldChg chg="modSp">
        <pc:chgData name="Morris, Zachary J" userId="S::zjmorris@uiowa.edu::f59b3886-b5c8-4df4-8bbb-f9d947868c93" providerId="AD" clId="Web-{B92E8317-0F1A-3D35-D092-10A370FF8335}" dt="2024-03-20T15:12:39.159" v="211" actId="20577"/>
        <pc:sldMkLst>
          <pc:docMk/>
          <pc:sldMk cId="2636246104" sldId="267"/>
        </pc:sldMkLst>
        <pc:spChg chg="mod">
          <ac:chgData name="Morris, Zachary J" userId="S::zjmorris@uiowa.edu::f59b3886-b5c8-4df4-8bbb-f9d947868c93" providerId="AD" clId="Web-{B92E8317-0F1A-3D35-D092-10A370FF8335}" dt="2024-03-20T15:12:39.159" v="211" actId="20577"/>
          <ac:spMkLst>
            <pc:docMk/>
            <pc:sldMk cId="2636246104" sldId="267"/>
            <ac:spMk id="147" creationId="{3FA632DA-78C7-27D4-EA55-F4584329B874}"/>
          </ac:spMkLst>
        </pc:spChg>
      </pc:sldChg>
      <pc:sldChg chg="ord">
        <pc:chgData name="Morris, Zachary J" userId="S::zjmorris@uiowa.edu::f59b3886-b5c8-4df4-8bbb-f9d947868c93" providerId="AD" clId="Web-{B92E8317-0F1A-3D35-D092-10A370FF8335}" dt="2024-03-20T16:12:01.164" v="826"/>
        <pc:sldMkLst>
          <pc:docMk/>
          <pc:sldMk cId="2585265827" sldId="270"/>
        </pc:sldMkLst>
      </pc:sldChg>
      <pc:sldChg chg="addSp delSp modSp">
        <pc:chgData name="Morris, Zachary J" userId="S::zjmorris@uiowa.edu::f59b3886-b5c8-4df4-8bbb-f9d947868c93" providerId="AD" clId="Web-{B92E8317-0F1A-3D35-D092-10A370FF8335}" dt="2024-03-20T14:52:57.146" v="65" actId="20577"/>
        <pc:sldMkLst>
          <pc:docMk/>
          <pc:sldMk cId="1246135906" sldId="273"/>
        </pc:sldMkLst>
        <pc:spChg chg="mod">
          <ac:chgData name="Morris, Zachary J" userId="S::zjmorris@uiowa.edu::f59b3886-b5c8-4df4-8bbb-f9d947868c93" providerId="AD" clId="Web-{B92E8317-0F1A-3D35-D092-10A370FF8335}" dt="2024-03-20T14:52:57.146" v="65" actId="20577"/>
          <ac:spMkLst>
            <pc:docMk/>
            <pc:sldMk cId="1246135906" sldId="273"/>
            <ac:spMk id="2" creationId="{3C389E73-75FA-C73D-0E17-9DC568BBEC36}"/>
          </ac:spMkLst>
        </pc:spChg>
        <pc:spChg chg="mod">
          <ac:chgData name="Morris, Zachary J" userId="S::zjmorris@uiowa.edu::f59b3886-b5c8-4df4-8bbb-f9d947868c93" providerId="AD" clId="Web-{B92E8317-0F1A-3D35-D092-10A370FF8335}" dt="2024-03-20T14:48:31.499" v="8" actId="14100"/>
          <ac:spMkLst>
            <pc:docMk/>
            <pc:sldMk cId="1246135906" sldId="273"/>
            <ac:spMk id="3" creationId="{B055A8BE-D4B3-B042-0599-5833FCF68A33}"/>
          </ac:spMkLst>
        </pc:spChg>
        <pc:picChg chg="add del mod">
          <ac:chgData name="Morris, Zachary J" userId="S::zjmorris@uiowa.edu::f59b3886-b5c8-4df4-8bbb-f9d947868c93" providerId="AD" clId="Web-{B92E8317-0F1A-3D35-D092-10A370FF8335}" dt="2024-03-20T14:48:48.562" v="16"/>
          <ac:picMkLst>
            <pc:docMk/>
            <pc:sldMk cId="1246135906" sldId="273"/>
            <ac:picMk id="4" creationId="{5C0E140E-48D6-2199-F106-3AAA208C779B}"/>
          </ac:picMkLst>
        </pc:picChg>
        <pc:picChg chg="add del mod">
          <ac:chgData name="Morris, Zachary J" userId="S::zjmorris@uiowa.edu::f59b3886-b5c8-4df4-8bbb-f9d947868c93" providerId="AD" clId="Web-{B92E8317-0F1A-3D35-D092-10A370FF8335}" dt="2024-03-20T14:48:48.562" v="15"/>
          <ac:picMkLst>
            <pc:docMk/>
            <pc:sldMk cId="1246135906" sldId="273"/>
            <ac:picMk id="5" creationId="{E2568AFF-255F-6B8D-CD1C-C7E3B66E5650}"/>
          </ac:picMkLst>
        </pc:picChg>
        <pc:picChg chg="add del mod">
          <ac:chgData name="Morris, Zachary J" userId="S::zjmorris@uiowa.edu::f59b3886-b5c8-4df4-8bbb-f9d947868c93" providerId="AD" clId="Web-{B92E8317-0F1A-3D35-D092-10A370FF8335}" dt="2024-03-20T14:51:06.924" v="28" actId="14100"/>
          <ac:picMkLst>
            <pc:docMk/>
            <pc:sldMk cId="1246135906" sldId="273"/>
            <ac:picMk id="6" creationId="{B1D5AF39-3AAA-266A-589A-B37E73AF9C97}"/>
          </ac:picMkLst>
        </pc:picChg>
      </pc:sldChg>
      <pc:sldChg chg="modSp">
        <pc:chgData name="Morris, Zachary J" userId="S::zjmorris@uiowa.edu::f59b3886-b5c8-4df4-8bbb-f9d947868c93" providerId="AD" clId="Web-{B92E8317-0F1A-3D35-D092-10A370FF8335}" dt="2024-03-20T16:02:27.557" v="825" actId="20577"/>
        <pc:sldMkLst>
          <pc:docMk/>
          <pc:sldMk cId="2646477861" sldId="274"/>
        </pc:sldMkLst>
        <pc:spChg chg="mod">
          <ac:chgData name="Morris, Zachary J" userId="S::zjmorris@uiowa.edu::f59b3886-b5c8-4df4-8bbb-f9d947868c93" providerId="AD" clId="Web-{B92E8317-0F1A-3D35-D092-10A370FF8335}" dt="2024-03-20T16:02:27.557" v="825" actId="20577"/>
          <ac:spMkLst>
            <pc:docMk/>
            <pc:sldMk cId="2646477861" sldId="274"/>
            <ac:spMk id="3" creationId="{998ECEC7-9A0F-5848-84E5-EE2FA683CCA1}"/>
          </ac:spMkLst>
        </pc:spChg>
        <pc:spChg chg="mod">
          <ac:chgData name="Morris, Zachary J" userId="S::zjmorris@uiowa.edu::f59b3886-b5c8-4df4-8bbb-f9d947868c93" providerId="AD" clId="Web-{B92E8317-0F1A-3D35-D092-10A370FF8335}" dt="2024-03-20T15:27:14.617" v="453" actId="20577"/>
          <ac:spMkLst>
            <pc:docMk/>
            <pc:sldMk cId="2646477861" sldId="274"/>
            <ac:spMk id="8" creationId="{907EF6B7-1338-4443-8C46-6A318D952DFD}"/>
          </ac:spMkLst>
        </pc:spChg>
      </pc:sldChg>
      <pc:sldChg chg="addSp delSp modSp new">
        <pc:chgData name="Morris, Zachary J" userId="S::zjmorris@uiowa.edu::f59b3886-b5c8-4df4-8bbb-f9d947868c93" providerId="AD" clId="Web-{B92E8317-0F1A-3D35-D092-10A370FF8335}" dt="2024-03-20T14:52:51.989" v="56" actId="20577"/>
        <pc:sldMkLst>
          <pc:docMk/>
          <pc:sldMk cId="3357848736" sldId="275"/>
        </pc:sldMkLst>
        <pc:spChg chg="mod">
          <ac:chgData name="Morris, Zachary J" userId="S::zjmorris@uiowa.edu::f59b3886-b5c8-4df4-8bbb-f9d947868c93" providerId="AD" clId="Web-{B92E8317-0F1A-3D35-D092-10A370FF8335}" dt="2024-03-20T14:52:51.989" v="56" actId="20577"/>
          <ac:spMkLst>
            <pc:docMk/>
            <pc:sldMk cId="3357848736" sldId="275"/>
            <ac:spMk id="2" creationId="{FFD71457-2BEA-0B80-7013-B8700BE64E4F}"/>
          </ac:spMkLst>
        </pc:spChg>
        <pc:spChg chg="del mod">
          <ac:chgData name="Morris, Zachary J" userId="S::zjmorris@uiowa.edu::f59b3886-b5c8-4df4-8bbb-f9d947868c93" providerId="AD" clId="Web-{B92E8317-0F1A-3D35-D092-10A370FF8335}" dt="2024-03-20T14:52:21.489" v="39"/>
          <ac:spMkLst>
            <pc:docMk/>
            <pc:sldMk cId="3357848736" sldId="275"/>
            <ac:spMk id="3" creationId="{39941E06-8D3F-1620-01E2-3ADAC7F17F73}"/>
          </ac:spMkLst>
        </pc:spChg>
        <pc:picChg chg="add mod ord">
          <ac:chgData name="Morris, Zachary J" userId="S::zjmorris@uiowa.edu::f59b3886-b5c8-4df4-8bbb-f9d947868c93" providerId="AD" clId="Web-{B92E8317-0F1A-3D35-D092-10A370FF8335}" dt="2024-03-20T14:52:44.692" v="45" actId="14100"/>
          <ac:picMkLst>
            <pc:docMk/>
            <pc:sldMk cId="3357848736" sldId="275"/>
            <ac:picMk id="4" creationId="{78094750-F16D-7D45-E31E-D11BC885116E}"/>
          </ac:picMkLst>
        </pc:picChg>
      </pc:sldChg>
      <pc:sldChg chg="addSp delSp modSp new">
        <pc:chgData name="Morris, Zachary J" userId="S::zjmorris@uiowa.edu::f59b3886-b5c8-4df4-8bbb-f9d947868c93" providerId="AD" clId="Web-{B92E8317-0F1A-3D35-D092-10A370FF8335}" dt="2024-03-20T14:53:57.694" v="88" actId="14100"/>
        <pc:sldMkLst>
          <pc:docMk/>
          <pc:sldMk cId="977732794" sldId="276"/>
        </pc:sldMkLst>
        <pc:spChg chg="mod">
          <ac:chgData name="Morris, Zachary J" userId="S::zjmorris@uiowa.edu::f59b3886-b5c8-4df4-8bbb-f9d947868c93" providerId="AD" clId="Web-{B92E8317-0F1A-3D35-D092-10A370FF8335}" dt="2024-03-20T14:53:25.615" v="80" actId="20577"/>
          <ac:spMkLst>
            <pc:docMk/>
            <pc:sldMk cId="977732794" sldId="276"/>
            <ac:spMk id="2" creationId="{2FDD60B2-08FF-9E53-0DA5-9D32A99B54E5}"/>
          </ac:spMkLst>
        </pc:spChg>
        <pc:spChg chg="del mod">
          <ac:chgData name="Morris, Zachary J" userId="S::zjmorris@uiowa.edu::f59b3886-b5c8-4df4-8bbb-f9d947868c93" providerId="AD" clId="Web-{B92E8317-0F1A-3D35-D092-10A370FF8335}" dt="2024-03-20T14:53:33.100" v="82"/>
          <ac:spMkLst>
            <pc:docMk/>
            <pc:sldMk cId="977732794" sldId="276"/>
            <ac:spMk id="3" creationId="{6369D537-7568-1AE4-B373-89FFF27AA934}"/>
          </ac:spMkLst>
        </pc:spChg>
        <pc:picChg chg="add mod ord">
          <ac:chgData name="Morris, Zachary J" userId="S::zjmorris@uiowa.edu::f59b3886-b5c8-4df4-8bbb-f9d947868c93" providerId="AD" clId="Web-{B92E8317-0F1A-3D35-D092-10A370FF8335}" dt="2024-03-20T14:53:57.694" v="88" actId="14100"/>
          <ac:picMkLst>
            <pc:docMk/>
            <pc:sldMk cId="977732794" sldId="276"/>
            <ac:picMk id="4" creationId="{A600C263-DB5C-4890-229E-63177E54A65B}"/>
          </ac:picMkLst>
        </pc:picChg>
      </pc:sldChg>
      <pc:sldChg chg="modSp">
        <pc:chgData name="Morris, Zachary J" userId="S::zjmorris@uiowa.edu::f59b3886-b5c8-4df4-8bbb-f9d947868c93" providerId="AD" clId="Web-{B92E8317-0F1A-3D35-D092-10A370FF8335}" dt="2024-03-20T15:32:52.672" v="577" actId="14100"/>
        <pc:sldMkLst>
          <pc:docMk/>
          <pc:sldMk cId="2590988382" sldId="278"/>
        </pc:sldMkLst>
        <pc:picChg chg="mod">
          <ac:chgData name="Morris, Zachary J" userId="S::zjmorris@uiowa.edu::f59b3886-b5c8-4df4-8bbb-f9d947868c93" providerId="AD" clId="Web-{B92E8317-0F1A-3D35-D092-10A370FF8335}" dt="2024-03-20T15:32:52.672" v="577" actId="14100"/>
          <ac:picMkLst>
            <pc:docMk/>
            <pc:sldMk cId="2590988382" sldId="278"/>
            <ac:picMk id="4" creationId="{1671B276-6D07-1750-555E-DD8930781910}"/>
          </ac:picMkLst>
        </pc:picChg>
      </pc:sldChg>
      <pc:sldChg chg="addSp delSp modSp">
        <pc:chgData name="Morris, Zachary J" userId="S::zjmorris@uiowa.edu::f59b3886-b5c8-4df4-8bbb-f9d947868c93" providerId="AD" clId="Web-{B92E8317-0F1A-3D35-D092-10A370FF8335}" dt="2024-03-20T15:50:03.165" v="754" actId="14100"/>
        <pc:sldMkLst>
          <pc:docMk/>
          <pc:sldMk cId="640072242" sldId="280"/>
        </pc:sldMkLst>
        <pc:spChg chg="add del mod">
          <ac:chgData name="Morris, Zachary J" userId="S::zjmorris@uiowa.edu::f59b3886-b5c8-4df4-8bbb-f9d947868c93" providerId="AD" clId="Web-{B92E8317-0F1A-3D35-D092-10A370FF8335}" dt="2024-03-20T15:46:03.847" v="584"/>
          <ac:spMkLst>
            <pc:docMk/>
            <pc:sldMk cId="640072242" sldId="280"/>
            <ac:spMk id="3" creationId="{0B4DF38F-546D-56DC-10FD-BB567F941572}"/>
          </ac:spMkLst>
        </pc:spChg>
        <pc:spChg chg="add mod">
          <ac:chgData name="Morris, Zachary J" userId="S::zjmorris@uiowa.edu::f59b3886-b5c8-4df4-8bbb-f9d947868c93" providerId="AD" clId="Web-{B92E8317-0F1A-3D35-D092-10A370FF8335}" dt="2024-03-20T15:50:03.165" v="754" actId="14100"/>
          <ac:spMkLst>
            <pc:docMk/>
            <pc:sldMk cId="640072242" sldId="280"/>
            <ac:spMk id="6" creationId="{13D456FA-647A-1560-88E7-9CFE560FE03E}"/>
          </ac:spMkLst>
        </pc:spChg>
        <pc:spChg chg="mod">
          <ac:chgData name="Morris, Zachary J" userId="S::zjmorris@uiowa.edu::f59b3886-b5c8-4df4-8bbb-f9d947868c93" providerId="AD" clId="Web-{B92E8317-0F1A-3D35-D092-10A370FF8335}" dt="2024-03-20T15:36:33.177" v="580" actId="20577"/>
          <ac:spMkLst>
            <pc:docMk/>
            <pc:sldMk cId="640072242" sldId="280"/>
            <ac:spMk id="428" creationId="{90A369E7-73EF-48EF-4305-CC0CE89CDE35}"/>
          </ac:spMkLst>
        </pc:spChg>
      </pc:sldChg>
      <pc:sldChg chg="addSp delSp modSp new mod setBg setClrOvrMap">
        <pc:chgData name="Morris, Zachary J" userId="S::zjmorris@uiowa.edu::f59b3886-b5c8-4df4-8bbb-f9d947868c93" providerId="AD" clId="Web-{B92E8317-0F1A-3D35-D092-10A370FF8335}" dt="2024-03-20T15:51:25.104" v="786"/>
        <pc:sldMkLst>
          <pc:docMk/>
          <pc:sldMk cId="726832370" sldId="283"/>
        </pc:sldMkLst>
        <pc:spChg chg="mod">
          <ac:chgData name="Morris, Zachary J" userId="S::zjmorris@uiowa.edu::f59b3886-b5c8-4df4-8bbb-f9d947868c93" providerId="AD" clId="Web-{B92E8317-0F1A-3D35-D092-10A370FF8335}" dt="2024-03-20T15:51:25.104" v="786"/>
          <ac:spMkLst>
            <pc:docMk/>
            <pc:sldMk cId="726832370" sldId="283"/>
            <ac:spMk id="2" creationId="{C4D33C16-A2B3-9F5C-6C6E-794E15DB3A13}"/>
          </ac:spMkLst>
        </pc:spChg>
        <pc:spChg chg="del mod">
          <ac:chgData name="Morris, Zachary J" userId="S::zjmorris@uiowa.edu::f59b3886-b5c8-4df4-8bbb-f9d947868c93" providerId="AD" clId="Web-{B92E8317-0F1A-3D35-D092-10A370FF8335}" dt="2024-03-20T15:51:05.494" v="783"/>
          <ac:spMkLst>
            <pc:docMk/>
            <pc:sldMk cId="726832370" sldId="283"/>
            <ac:spMk id="3" creationId="{EC5C88C9-7B37-A2AC-C6A2-0AF60E9CCDED}"/>
          </ac:spMkLst>
        </pc:spChg>
        <pc:spChg chg="add">
          <ac:chgData name="Morris, Zachary J" userId="S::zjmorris@uiowa.edu::f59b3886-b5c8-4df4-8bbb-f9d947868c93" providerId="AD" clId="Web-{B92E8317-0F1A-3D35-D092-10A370FF8335}" dt="2024-03-20T15:51:25.104" v="786"/>
          <ac:spMkLst>
            <pc:docMk/>
            <pc:sldMk cId="726832370" sldId="283"/>
            <ac:spMk id="7" creationId="{FFD48BC7-DC40-47DE-87EE-9F4B6ECB9ABB}"/>
          </ac:spMkLst>
        </pc:spChg>
        <pc:spChg chg="add del">
          <ac:chgData name="Morris, Zachary J" userId="S::zjmorris@uiowa.edu::f59b3886-b5c8-4df4-8bbb-f9d947868c93" providerId="AD" clId="Web-{B92E8317-0F1A-3D35-D092-10A370FF8335}" dt="2024-03-20T15:51:25.089" v="785"/>
          <ac:spMkLst>
            <pc:docMk/>
            <pc:sldMk cId="726832370" sldId="283"/>
            <ac:spMk id="8" creationId="{71B2258F-86CA-4D4D-8270-BC05FCDEBFB3}"/>
          </ac:spMkLst>
        </pc:spChg>
        <pc:spChg chg="add">
          <ac:chgData name="Morris, Zachary J" userId="S::zjmorris@uiowa.edu::f59b3886-b5c8-4df4-8bbb-f9d947868c93" providerId="AD" clId="Web-{B92E8317-0F1A-3D35-D092-10A370FF8335}" dt="2024-03-20T15:51:25.104" v="786"/>
          <ac:spMkLst>
            <pc:docMk/>
            <pc:sldMk cId="726832370" sldId="283"/>
            <ac:spMk id="9" creationId="{E502BBC7-2C76-46F3-BC24-5985BC13DB88}"/>
          </ac:spMkLst>
        </pc:spChg>
        <pc:spChg chg="add">
          <ac:chgData name="Morris, Zachary J" userId="S::zjmorris@uiowa.edu::f59b3886-b5c8-4df4-8bbb-f9d947868c93" providerId="AD" clId="Web-{B92E8317-0F1A-3D35-D092-10A370FF8335}" dt="2024-03-20T15:51:25.104" v="786"/>
          <ac:spMkLst>
            <pc:docMk/>
            <pc:sldMk cId="726832370" sldId="283"/>
            <ac:spMk id="11" creationId="{C7F28D52-2A5F-4D23-81AE-7CB8B591C7AF}"/>
          </ac:spMkLst>
        </pc:spChg>
        <pc:spChg chg="add">
          <ac:chgData name="Morris, Zachary J" userId="S::zjmorris@uiowa.edu::f59b3886-b5c8-4df4-8bbb-f9d947868c93" providerId="AD" clId="Web-{B92E8317-0F1A-3D35-D092-10A370FF8335}" dt="2024-03-20T15:51:25.104" v="786"/>
          <ac:spMkLst>
            <pc:docMk/>
            <pc:sldMk cId="726832370" sldId="283"/>
            <ac:spMk id="13" creationId="{3629484E-3792-4B3D-89AD-7C8A1ED0E0D4}"/>
          </ac:spMkLst>
        </pc:spChg>
        <pc:picChg chg="add del">
          <ac:chgData name="Morris, Zachary J" userId="S::zjmorris@uiowa.edu::f59b3886-b5c8-4df4-8bbb-f9d947868c93" providerId="AD" clId="Web-{B92E8317-0F1A-3D35-D092-10A370FF8335}" dt="2024-03-20T15:51:25.089" v="785"/>
          <ac:picMkLst>
            <pc:docMk/>
            <pc:sldMk cId="726832370" sldId="283"/>
            <ac:picMk id="4" creationId="{39185D92-0808-15B8-E9D4-1192F992265E}"/>
          </ac:picMkLst>
        </pc:picChg>
      </pc:sldChg>
    </pc:docChg>
  </pc:docChgLst>
  <pc:docChgLst>
    <pc:chgData name="Powers, Audrey" userId="S::apowers4@uiowa.edu::91940f15-08ec-40e1-9d05-aa44b2c83092" providerId="AD" clId="Web-{D6FF8AB9-C7C6-E21F-717D-92564DB11190}"/>
    <pc:docChg chg="addSld delSld modSld addMainMaster delMainMaster">
      <pc:chgData name="Powers, Audrey" userId="S::apowers4@uiowa.edu::91940f15-08ec-40e1-9d05-aa44b2c83092" providerId="AD" clId="Web-{D6FF8AB9-C7C6-E21F-717D-92564DB11190}" dt="2024-03-20T00:41:49.098" v="960" actId="20577"/>
      <pc:docMkLst>
        <pc:docMk/>
      </pc:docMkLst>
      <pc:sldChg chg="addSp delSp modSp mod setBg modClrScheme setClrOvrMap chgLayout">
        <pc:chgData name="Powers, Audrey" userId="S::apowers4@uiowa.edu::91940f15-08ec-40e1-9d05-aa44b2c83092" providerId="AD" clId="Web-{D6FF8AB9-C7C6-E21F-717D-92564DB11190}" dt="2024-03-20T00:40:16.049" v="907"/>
        <pc:sldMkLst>
          <pc:docMk/>
          <pc:sldMk cId="109857222" sldId="256"/>
        </pc:sldMkLst>
        <pc:spChg chg="mod ord">
          <ac:chgData name="Powers, Audrey" userId="S::apowers4@uiowa.edu::91940f15-08ec-40e1-9d05-aa44b2c83092" providerId="AD" clId="Web-{D6FF8AB9-C7C6-E21F-717D-92564DB11190}" dt="2024-03-20T00:40:16.049" v="907"/>
          <ac:spMkLst>
            <pc:docMk/>
            <pc:sldMk cId="109857222" sldId="256"/>
            <ac:spMk id="2" creationId="{00000000-0000-0000-0000-000000000000}"/>
          </ac:spMkLst>
        </pc:spChg>
        <pc:spChg chg="mod ord">
          <ac:chgData name="Powers, Audrey" userId="S::apowers4@uiowa.edu::91940f15-08ec-40e1-9d05-aa44b2c83092" providerId="AD" clId="Web-{D6FF8AB9-C7C6-E21F-717D-92564DB11190}" dt="2024-03-20T00:40:16.049" v="907"/>
          <ac:spMkLst>
            <pc:docMk/>
            <pc:sldMk cId="109857222" sldId="256"/>
            <ac:spMk id="3" creationId="{00000000-0000-0000-0000-000000000000}"/>
          </ac:spMkLst>
        </pc:spChg>
        <pc:spChg chg="add del">
          <ac:chgData name="Powers, Audrey" userId="S::apowers4@uiowa.edu::91940f15-08ec-40e1-9d05-aa44b2c83092" providerId="AD" clId="Web-{D6FF8AB9-C7C6-E21F-717D-92564DB11190}" dt="2024-03-20T00:40:16.049" v="906"/>
          <ac:spMkLst>
            <pc:docMk/>
            <pc:sldMk cId="109857222" sldId="256"/>
            <ac:spMk id="8" creationId="{0E30439A-8A5B-46EC-8283-9B6B031D40D0}"/>
          </ac:spMkLst>
        </pc:spChg>
        <pc:spChg chg="add del">
          <ac:chgData name="Powers, Audrey" userId="S::apowers4@uiowa.edu::91940f15-08ec-40e1-9d05-aa44b2c83092" providerId="AD" clId="Web-{D6FF8AB9-C7C6-E21F-717D-92564DB11190}" dt="2024-03-20T00:40:16.049" v="906"/>
          <ac:spMkLst>
            <pc:docMk/>
            <pc:sldMk cId="109857222" sldId="256"/>
            <ac:spMk id="10" creationId="{5CEAD642-85CF-4750-8432-7C80C901F001}"/>
          </ac:spMkLst>
        </pc:spChg>
        <pc:spChg chg="add del">
          <ac:chgData name="Powers, Audrey" userId="S::apowers4@uiowa.edu::91940f15-08ec-40e1-9d05-aa44b2c83092" providerId="AD" clId="Web-{D6FF8AB9-C7C6-E21F-717D-92564DB11190}" dt="2024-03-20T00:40:16.049" v="906"/>
          <ac:spMkLst>
            <pc:docMk/>
            <pc:sldMk cId="109857222" sldId="256"/>
            <ac:spMk id="12" creationId="{FA33EEAE-15D5-4119-8C1E-89D943F911EF}"/>
          </ac:spMkLst>
        </pc:spChg>
        <pc:spChg chg="add">
          <ac:chgData name="Powers, Audrey" userId="S::apowers4@uiowa.edu::91940f15-08ec-40e1-9d05-aa44b2c83092" providerId="AD" clId="Web-{D6FF8AB9-C7C6-E21F-717D-92564DB11190}" dt="2024-03-20T00:40:16.049" v="907"/>
          <ac:spMkLst>
            <pc:docMk/>
            <pc:sldMk cId="109857222" sldId="256"/>
            <ac:spMk id="13" creationId="{053FB2EE-284F-4C87-AB3D-BBF87A9FAB97}"/>
          </ac:spMkLst>
        </pc:spChg>
        <pc:spChg chg="add del">
          <ac:chgData name="Powers, Audrey" userId="S::apowers4@uiowa.edu::91940f15-08ec-40e1-9d05-aa44b2c83092" providerId="AD" clId="Web-{D6FF8AB9-C7C6-E21F-717D-92564DB11190}" dt="2024-03-20T00:40:16.049" v="906"/>
          <ac:spMkLst>
            <pc:docMk/>
            <pc:sldMk cId="109857222" sldId="256"/>
            <ac:spMk id="14" creationId="{730D8B3B-9B80-4025-B934-26DC7D7CD231}"/>
          </ac:spMkLst>
        </pc:spChg>
        <pc:spChg chg="add del">
          <ac:chgData name="Powers, Audrey" userId="S::apowers4@uiowa.edu::91940f15-08ec-40e1-9d05-aa44b2c83092" providerId="AD" clId="Web-{D6FF8AB9-C7C6-E21F-717D-92564DB11190}" dt="2024-03-20T00:40:16.049" v="906"/>
          <ac:spMkLst>
            <pc:docMk/>
            <pc:sldMk cId="109857222" sldId="256"/>
            <ac:spMk id="16" creationId="{B5A1B09C-1565-46F8-B70F-621C5EB48A09}"/>
          </ac:spMkLst>
        </pc:spChg>
        <pc:spChg chg="add del">
          <ac:chgData name="Powers, Audrey" userId="S::apowers4@uiowa.edu::91940f15-08ec-40e1-9d05-aa44b2c83092" providerId="AD" clId="Web-{D6FF8AB9-C7C6-E21F-717D-92564DB11190}" dt="2024-03-20T00:40:16.049" v="906"/>
          <ac:spMkLst>
            <pc:docMk/>
            <pc:sldMk cId="109857222" sldId="256"/>
            <ac:spMk id="18" creationId="{8C516CC8-80AC-446C-A56E-9F54B7210402}"/>
          </ac:spMkLst>
        </pc:spChg>
        <pc:spChg chg="add del">
          <ac:chgData name="Powers, Audrey" userId="S::apowers4@uiowa.edu::91940f15-08ec-40e1-9d05-aa44b2c83092" providerId="AD" clId="Web-{D6FF8AB9-C7C6-E21F-717D-92564DB11190}" dt="2024-03-20T00:40:16.049" v="906"/>
          <ac:spMkLst>
            <pc:docMk/>
            <pc:sldMk cId="109857222" sldId="256"/>
            <ac:spMk id="20" creationId="{53947E58-F088-49F1-A3D1-DEA690192E84}"/>
          </ac:spMkLst>
        </pc:spChg>
        <pc:grpChg chg="add">
          <ac:chgData name="Powers, Audrey" userId="S::apowers4@uiowa.edu::91940f15-08ec-40e1-9d05-aa44b2c83092" providerId="AD" clId="Web-{D6FF8AB9-C7C6-E21F-717D-92564DB11190}" dt="2024-03-20T00:40:16.049" v="907"/>
          <ac:grpSpMkLst>
            <pc:docMk/>
            <pc:sldMk cId="109857222" sldId="256"/>
            <ac:grpSpMk id="22" creationId="{D2C4BFA1-2075-4901-9E24-E41D1FDD51FD}"/>
          </ac:grpSpMkLst>
        </pc:grpChg>
      </pc:sldChg>
      <pc:sldChg chg="modSp mod modClrScheme chgLayout">
        <pc:chgData name="Powers, Audrey" userId="S::apowers4@uiowa.edu::91940f15-08ec-40e1-9d05-aa44b2c83092" providerId="AD" clId="Web-{D6FF8AB9-C7C6-E21F-717D-92564DB11190}" dt="2024-03-19T23:52:10.595" v="277"/>
        <pc:sldMkLst>
          <pc:docMk/>
          <pc:sldMk cId="1248191418" sldId="258"/>
        </pc:sldMkLst>
        <pc:spChg chg="mod ord">
          <ac:chgData name="Powers, Audrey" userId="S::apowers4@uiowa.edu::91940f15-08ec-40e1-9d05-aa44b2c83092" providerId="AD" clId="Web-{D6FF8AB9-C7C6-E21F-717D-92564DB11190}" dt="2024-03-19T23:52:10.595" v="277"/>
          <ac:spMkLst>
            <pc:docMk/>
            <pc:sldMk cId="1248191418" sldId="258"/>
            <ac:spMk id="2" creationId="{A98AB25F-1C7D-4766-051A-998F4499AB04}"/>
          </ac:spMkLst>
        </pc:spChg>
        <pc:spChg chg="mod ord">
          <ac:chgData name="Powers, Audrey" userId="S::apowers4@uiowa.edu::91940f15-08ec-40e1-9d05-aa44b2c83092" providerId="AD" clId="Web-{D6FF8AB9-C7C6-E21F-717D-92564DB11190}" dt="2024-03-19T23:52:10.595" v="277"/>
          <ac:spMkLst>
            <pc:docMk/>
            <pc:sldMk cId="1248191418" sldId="258"/>
            <ac:spMk id="3" creationId="{C33F949C-AE78-59E2-8DA8-88A8D84D4A46}"/>
          </ac:spMkLst>
        </pc:spChg>
      </pc:sldChg>
      <pc:sldChg chg="modSp mod modClrScheme chgLayout">
        <pc:chgData name="Powers, Audrey" userId="S::apowers4@uiowa.edu::91940f15-08ec-40e1-9d05-aa44b2c83092" providerId="AD" clId="Web-{D6FF8AB9-C7C6-E21F-717D-92564DB11190}" dt="2024-03-20T00:41:49.098" v="960" actId="20577"/>
        <pc:sldMkLst>
          <pc:docMk/>
          <pc:sldMk cId="1182209641" sldId="259"/>
        </pc:sldMkLst>
        <pc:spChg chg="mod ord">
          <ac:chgData name="Powers, Audrey" userId="S::apowers4@uiowa.edu::91940f15-08ec-40e1-9d05-aa44b2c83092" providerId="AD" clId="Web-{D6FF8AB9-C7C6-E21F-717D-92564DB11190}" dt="2024-03-19T23:52:10.595" v="277"/>
          <ac:spMkLst>
            <pc:docMk/>
            <pc:sldMk cId="1182209641" sldId="259"/>
            <ac:spMk id="2" creationId="{EF82D601-013B-480B-4337-7D9BCD30CDC6}"/>
          </ac:spMkLst>
        </pc:spChg>
        <pc:spChg chg="mod ord">
          <ac:chgData name="Powers, Audrey" userId="S::apowers4@uiowa.edu::91940f15-08ec-40e1-9d05-aa44b2c83092" providerId="AD" clId="Web-{D6FF8AB9-C7C6-E21F-717D-92564DB11190}" dt="2024-03-20T00:41:49.098" v="960" actId="20577"/>
          <ac:spMkLst>
            <pc:docMk/>
            <pc:sldMk cId="1182209641" sldId="259"/>
            <ac:spMk id="3" creationId="{9180B4BC-C36C-901E-80E5-5F24F5EADE78}"/>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151120240" sldId="260"/>
        </pc:sldMkLst>
        <pc:spChg chg="mod ord">
          <ac:chgData name="Powers, Audrey" userId="S::apowers4@uiowa.edu::91940f15-08ec-40e1-9d05-aa44b2c83092" providerId="AD" clId="Web-{D6FF8AB9-C7C6-E21F-717D-92564DB11190}" dt="2024-03-19T23:52:10.595" v="277"/>
          <ac:spMkLst>
            <pc:docMk/>
            <pc:sldMk cId="2151120240" sldId="260"/>
            <ac:spMk id="2" creationId="{F74F80C7-A3A6-1A3F-A3B0-BEC4BF90F479}"/>
          </ac:spMkLst>
        </pc:spChg>
        <pc:spChg chg="mod ord">
          <ac:chgData name="Powers, Audrey" userId="S::apowers4@uiowa.edu::91940f15-08ec-40e1-9d05-aa44b2c83092" providerId="AD" clId="Web-{D6FF8AB9-C7C6-E21F-717D-92564DB11190}" dt="2024-03-19T23:52:10.595" v="277"/>
          <ac:spMkLst>
            <pc:docMk/>
            <pc:sldMk cId="2151120240" sldId="260"/>
            <ac:spMk id="3" creationId="{12D0CCDF-7C6A-A488-00E8-C7969E14E58C}"/>
          </ac:spMkLst>
        </pc:spChg>
        <pc:spChg chg="del">
          <ac:chgData name="Powers, Audrey" userId="S::apowers4@uiowa.edu::91940f15-08ec-40e1-9d05-aa44b2c83092" providerId="AD" clId="Web-{D6FF8AB9-C7C6-E21F-717D-92564DB11190}" dt="2024-03-19T23:51:57.063" v="276"/>
          <ac:spMkLst>
            <pc:docMk/>
            <pc:sldMk cId="2151120240" sldId="260"/>
            <ac:spMk id="24" creationId="{1F82758F-B2B3-4F0A-BB90-4BFFEDD166D6}"/>
          </ac:spMkLst>
        </pc:spChg>
        <pc:spChg chg="del">
          <ac:chgData name="Powers, Audrey" userId="S::apowers4@uiowa.edu::91940f15-08ec-40e1-9d05-aa44b2c83092" providerId="AD" clId="Web-{D6FF8AB9-C7C6-E21F-717D-92564DB11190}" dt="2024-03-19T23:51:57.063" v="276"/>
          <ac:spMkLst>
            <pc:docMk/>
            <pc:sldMk cId="2151120240" sldId="260"/>
            <ac:spMk id="52" creationId="{4E2ED6F9-63C3-4A8D-9BB4-1EA62533B672}"/>
          </ac:spMkLst>
        </pc:spChg>
        <pc:spChg chg="del">
          <ac:chgData name="Powers, Audrey" userId="S::apowers4@uiowa.edu::91940f15-08ec-40e1-9d05-aa44b2c83092" providerId="AD" clId="Web-{D6FF8AB9-C7C6-E21F-717D-92564DB11190}" dt="2024-03-19T23:51:57.063" v="276"/>
          <ac:spMkLst>
            <pc:docMk/>
            <pc:sldMk cId="2151120240" sldId="260"/>
            <ac:spMk id="53" creationId="{6D72081E-AD41-4FBB-B02B-698A68DBCA5E}"/>
          </ac:spMkLst>
        </pc:spChg>
        <pc:spChg chg="del">
          <ac:chgData name="Powers, Audrey" userId="S::apowers4@uiowa.edu::91940f15-08ec-40e1-9d05-aa44b2c83092" providerId="AD" clId="Web-{D6FF8AB9-C7C6-E21F-717D-92564DB11190}" dt="2024-03-19T23:51:57.063" v="276"/>
          <ac:spMkLst>
            <pc:docMk/>
            <pc:sldMk cId="2151120240" sldId="260"/>
            <ac:spMk id="54" creationId="{716248AD-805F-41BF-9B57-FC53E5B32F98}"/>
          </ac:spMkLst>
        </pc:spChg>
      </pc:sldChg>
      <pc:sldChg chg="modSp mod modClrScheme chgLayout">
        <pc:chgData name="Powers, Audrey" userId="S::apowers4@uiowa.edu::91940f15-08ec-40e1-9d05-aa44b2c83092" providerId="AD" clId="Web-{D6FF8AB9-C7C6-E21F-717D-92564DB11190}" dt="2024-03-19T23:52:10.595" v="277"/>
        <pc:sldMkLst>
          <pc:docMk/>
          <pc:sldMk cId="2937600456" sldId="261"/>
        </pc:sldMkLst>
        <pc:spChg chg="mod ord">
          <ac:chgData name="Powers, Audrey" userId="S::apowers4@uiowa.edu::91940f15-08ec-40e1-9d05-aa44b2c83092" providerId="AD" clId="Web-{D6FF8AB9-C7C6-E21F-717D-92564DB11190}" dt="2024-03-19T23:52:10.595" v="277"/>
          <ac:spMkLst>
            <pc:docMk/>
            <pc:sldMk cId="2937600456" sldId="261"/>
            <ac:spMk id="2" creationId="{9D5AC2A7-5870-977F-2EC6-02B1A988D489}"/>
          </ac:spMkLst>
        </pc:spChg>
        <pc:spChg chg="mod ord">
          <ac:chgData name="Powers, Audrey" userId="S::apowers4@uiowa.edu::91940f15-08ec-40e1-9d05-aa44b2c83092" providerId="AD" clId="Web-{D6FF8AB9-C7C6-E21F-717D-92564DB11190}" dt="2024-03-19T23:52:10.595" v="277"/>
          <ac:spMkLst>
            <pc:docMk/>
            <pc:sldMk cId="2937600456" sldId="261"/>
            <ac:spMk id="3" creationId="{23817276-5379-A50B-4599-8239A8AD228A}"/>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3603336171" sldId="262"/>
        </pc:sldMkLst>
        <pc:spChg chg="mod ord">
          <ac:chgData name="Powers, Audrey" userId="S::apowers4@uiowa.edu::91940f15-08ec-40e1-9d05-aa44b2c83092" providerId="AD" clId="Web-{D6FF8AB9-C7C6-E21F-717D-92564DB11190}" dt="2024-03-19T23:52:10.595" v="277"/>
          <ac:spMkLst>
            <pc:docMk/>
            <pc:sldMk cId="3603336171" sldId="262"/>
            <ac:spMk id="2" creationId="{14ACB2E2-645E-268D-94A4-008971AC5B4C}"/>
          </ac:spMkLst>
        </pc:spChg>
        <pc:spChg chg="mod ord">
          <ac:chgData name="Powers, Audrey" userId="S::apowers4@uiowa.edu::91940f15-08ec-40e1-9d05-aa44b2c83092" providerId="AD" clId="Web-{D6FF8AB9-C7C6-E21F-717D-92564DB11190}" dt="2024-03-19T23:52:10.595" v="277"/>
          <ac:spMkLst>
            <pc:docMk/>
            <pc:sldMk cId="3603336171" sldId="262"/>
            <ac:spMk id="3" creationId="{168137C5-FE7E-DC40-7C0C-3F9A076BD771}"/>
          </ac:spMkLst>
        </pc:spChg>
        <pc:spChg chg="del">
          <ac:chgData name="Powers, Audrey" userId="S::apowers4@uiowa.edu::91940f15-08ec-40e1-9d05-aa44b2c83092" providerId="AD" clId="Web-{D6FF8AB9-C7C6-E21F-717D-92564DB11190}" dt="2024-03-19T23:51:57.063" v="276"/>
          <ac:spMkLst>
            <pc:docMk/>
            <pc:sldMk cId="3603336171" sldId="262"/>
            <ac:spMk id="10" creationId="{4E2ED6F9-63C3-4A8D-9BB4-1EA62533B672}"/>
          </ac:spMkLst>
        </pc:spChg>
        <pc:spChg chg="del">
          <ac:chgData name="Powers, Audrey" userId="S::apowers4@uiowa.edu::91940f15-08ec-40e1-9d05-aa44b2c83092" providerId="AD" clId="Web-{D6FF8AB9-C7C6-E21F-717D-92564DB11190}" dt="2024-03-19T23:51:57.063" v="276"/>
          <ac:spMkLst>
            <pc:docMk/>
            <pc:sldMk cId="3603336171" sldId="262"/>
            <ac:spMk id="12" creationId="{6D72081E-AD41-4FBB-B02B-698A68DBCA5E}"/>
          </ac:spMkLst>
        </pc:spChg>
        <pc:spChg chg="del">
          <ac:chgData name="Powers, Audrey" userId="S::apowers4@uiowa.edu::91940f15-08ec-40e1-9d05-aa44b2c83092" providerId="AD" clId="Web-{D6FF8AB9-C7C6-E21F-717D-92564DB11190}" dt="2024-03-19T23:51:57.063" v="276"/>
          <ac:spMkLst>
            <pc:docMk/>
            <pc:sldMk cId="3603336171" sldId="262"/>
            <ac:spMk id="14" creationId="{716248AD-805F-41BF-9B57-FC53E5B32F98}"/>
          </ac:spMkLst>
        </pc:spChg>
        <pc:spChg chg="del">
          <ac:chgData name="Powers, Audrey" userId="S::apowers4@uiowa.edu::91940f15-08ec-40e1-9d05-aa44b2c83092" providerId="AD" clId="Web-{D6FF8AB9-C7C6-E21F-717D-92564DB11190}" dt="2024-03-19T23:51:57.063" v="276"/>
          <ac:spMkLst>
            <pc:docMk/>
            <pc:sldMk cId="3603336171" sldId="262"/>
            <ac:spMk id="16" creationId="{1F82758F-B2B3-4F0A-BB90-4BFFEDD166D6}"/>
          </ac:spMkLst>
        </pc:spChg>
      </pc:sldChg>
      <pc:sldChg chg="modSp mod modClrScheme chgLayout">
        <pc:chgData name="Powers, Audrey" userId="S::apowers4@uiowa.edu::91940f15-08ec-40e1-9d05-aa44b2c83092" providerId="AD" clId="Web-{D6FF8AB9-C7C6-E21F-717D-92564DB11190}" dt="2024-03-19T23:52:10.595" v="277"/>
        <pc:sldMkLst>
          <pc:docMk/>
          <pc:sldMk cId="1337499863" sldId="263"/>
        </pc:sldMkLst>
        <pc:spChg chg="mod ord">
          <ac:chgData name="Powers, Audrey" userId="S::apowers4@uiowa.edu::91940f15-08ec-40e1-9d05-aa44b2c83092" providerId="AD" clId="Web-{D6FF8AB9-C7C6-E21F-717D-92564DB11190}" dt="2024-03-19T23:52:10.595" v="277"/>
          <ac:spMkLst>
            <pc:docMk/>
            <pc:sldMk cId="1337499863" sldId="263"/>
            <ac:spMk id="2" creationId="{8CBCA226-80F9-CF72-B808-427512481749}"/>
          </ac:spMkLst>
        </pc:spChg>
        <pc:spChg chg="mod ord">
          <ac:chgData name="Powers, Audrey" userId="S::apowers4@uiowa.edu::91940f15-08ec-40e1-9d05-aa44b2c83092" providerId="AD" clId="Web-{D6FF8AB9-C7C6-E21F-717D-92564DB11190}" dt="2024-03-19T23:52:10.595" v="277"/>
          <ac:spMkLst>
            <pc:docMk/>
            <pc:sldMk cId="1337499863" sldId="263"/>
            <ac:spMk id="3" creationId="{D7C0DA4F-FB13-E5F0-A017-7B2FED97F6B3}"/>
          </ac:spMkLst>
        </pc:spChg>
      </pc:sldChg>
      <pc:sldChg chg="modSp mod modClrScheme chgLayout">
        <pc:chgData name="Powers, Audrey" userId="S::apowers4@uiowa.edu::91940f15-08ec-40e1-9d05-aa44b2c83092" providerId="AD" clId="Web-{D6FF8AB9-C7C6-E21F-717D-92564DB11190}" dt="2024-03-20T00:21:30.110" v="658" actId="20577"/>
        <pc:sldMkLst>
          <pc:docMk/>
          <pc:sldMk cId="3704978328" sldId="264"/>
        </pc:sldMkLst>
        <pc:spChg chg="mod ord">
          <ac:chgData name="Powers, Audrey" userId="S::apowers4@uiowa.edu::91940f15-08ec-40e1-9d05-aa44b2c83092" providerId="AD" clId="Web-{D6FF8AB9-C7C6-E21F-717D-92564DB11190}" dt="2024-03-20T00:21:30.110" v="658" actId="20577"/>
          <ac:spMkLst>
            <pc:docMk/>
            <pc:sldMk cId="3704978328" sldId="264"/>
            <ac:spMk id="2" creationId="{E6FCC2C1-3334-ABB3-0841-9E1DD90C9186}"/>
          </ac:spMkLst>
        </pc:spChg>
        <pc:spChg chg="mod ord">
          <ac:chgData name="Powers, Audrey" userId="S::apowers4@uiowa.edu::91940f15-08ec-40e1-9d05-aa44b2c83092" providerId="AD" clId="Web-{D6FF8AB9-C7C6-E21F-717D-92564DB11190}" dt="2024-03-19T23:52:10.595" v="277"/>
          <ac:spMkLst>
            <pc:docMk/>
            <pc:sldMk cId="3704978328" sldId="264"/>
            <ac:spMk id="3" creationId="{35A50235-DF81-A919-58C1-566090D1D34D}"/>
          </ac:spMkLst>
        </pc:spChg>
      </pc:sldChg>
      <pc:sldChg chg="addSp delSp modSp mod setBg modClrScheme chgLayout">
        <pc:chgData name="Powers, Audrey" userId="S::apowers4@uiowa.edu::91940f15-08ec-40e1-9d05-aa44b2c83092" providerId="AD" clId="Web-{D6FF8AB9-C7C6-E21F-717D-92564DB11190}" dt="2024-03-20T00:38:18.781" v="874" actId="1076"/>
        <pc:sldMkLst>
          <pc:docMk/>
          <pc:sldMk cId="1336364311" sldId="265"/>
        </pc:sldMkLst>
        <pc:spChg chg="mod ord">
          <ac:chgData name="Powers, Audrey" userId="S::apowers4@uiowa.edu::91940f15-08ec-40e1-9d05-aa44b2c83092" providerId="AD" clId="Web-{D6FF8AB9-C7C6-E21F-717D-92564DB11190}" dt="2024-03-20T00:33:34.627" v="755"/>
          <ac:spMkLst>
            <pc:docMk/>
            <pc:sldMk cId="1336364311" sldId="265"/>
            <ac:spMk id="2" creationId="{39016C71-719F-56A8-9DA7-EB40AD7FA792}"/>
          </ac:spMkLst>
        </pc:spChg>
        <pc:spChg chg="add del mod ord">
          <ac:chgData name="Powers, Audrey" userId="S::apowers4@uiowa.edu::91940f15-08ec-40e1-9d05-aa44b2c83092" providerId="AD" clId="Web-{D6FF8AB9-C7C6-E21F-717D-92564DB11190}" dt="2024-03-20T00:38:18.781" v="874" actId="1076"/>
          <ac:spMkLst>
            <pc:docMk/>
            <pc:sldMk cId="1336364311" sldId="265"/>
            <ac:spMk id="3" creationId="{F66A5CC5-4408-D75C-7E1F-64196DAC0313}"/>
          </ac:spMkLst>
        </pc:spChg>
        <pc:spChg chg="add del">
          <ac:chgData name="Powers, Audrey" userId="S::apowers4@uiowa.edu::91940f15-08ec-40e1-9d05-aa44b2c83092" providerId="AD" clId="Web-{D6FF8AB9-C7C6-E21F-717D-92564DB11190}" dt="2024-03-20T00:33:34.627" v="755"/>
          <ac:spMkLst>
            <pc:docMk/>
            <pc:sldMk cId="1336364311" sldId="265"/>
            <ac:spMk id="10" creationId="{35DB3719-6FDC-4E5D-891D-FF40B7300F64}"/>
          </ac:spMkLst>
        </pc:spChg>
        <pc:spChg chg="add del">
          <ac:chgData name="Powers, Audrey" userId="S::apowers4@uiowa.edu::91940f15-08ec-40e1-9d05-aa44b2c83092" providerId="AD" clId="Web-{D6FF8AB9-C7C6-E21F-717D-92564DB11190}" dt="2024-03-20T00:33:34.627" v="755"/>
          <ac:spMkLst>
            <pc:docMk/>
            <pc:sldMk cId="1336364311" sldId="265"/>
            <ac:spMk id="12" creationId="{E0CBAC23-2E3F-4A90-BA59-F8299F6A5439}"/>
          </ac:spMkLst>
        </pc:spChg>
        <pc:spChg chg="add del mod">
          <ac:chgData name="Powers, Audrey" userId="S::apowers4@uiowa.edu::91940f15-08ec-40e1-9d05-aa44b2c83092" providerId="AD" clId="Web-{D6FF8AB9-C7C6-E21F-717D-92564DB11190}" dt="2024-03-20T00:30:15.106" v="735"/>
          <ac:spMkLst>
            <pc:docMk/>
            <pc:sldMk cId="1336364311" sldId="265"/>
            <ac:spMk id="77" creationId="{4314B886-3ABB-2922-6ADD-F0B5A490DF00}"/>
          </ac:spMkLst>
        </pc:spChg>
        <pc:spChg chg="add mod">
          <ac:chgData name="Powers, Audrey" userId="S::apowers4@uiowa.edu::91940f15-08ec-40e1-9d05-aa44b2c83092" providerId="AD" clId="Web-{D6FF8AB9-C7C6-E21F-717D-92564DB11190}" dt="2024-03-20T00:36:39.450" v="857" actId="1076"/>
          <ac:spMkLst>
            <pc:docMk/>
            <pc:sldMk cId="1336364311" sldId="265"/>
            <ac:spMk id="428" creationId="{90A369E7-73EF-48EF-4305-CC0CE89CDE35}"/>
          </ac:spMkLst>
        </pc:spChg>
        <pc:spChg chg="add mod">
          <ac:chgData name="Powers, Audrey" userId="S::apowers4@uiowa.edu::91940f15-08ec-40e1-9d05-aa44b2c83092" providerId="AD" clId="Web-{D6FF8AB9-C7C6-E21F-717D-92564DB11190}" dt="2024-03-20T00:37:40.874" v="867" actId="1076"/>
          <ac:spMkLst>
            <pc:docMk/>
            <pc:sldMk cId="1336364311" sldId="265"/>
            <ac:spMk id="429" creationId="{F2598C84-90C1-27A3-48B9-77DE6D771164}"/>
          </ac:spMkLst>
        </pc:spChg>
        <pc:spChg chg="add mod">
          <ac:chgData name="Powers, Audrey" userId="S::apowers4@uiowa.edu::91940f15-08ec-40e1-9d05-aa44b2c83092" providerId="AD" clId="Web-{D6FF8AB9-C7C6-E21F-717D-92564DB11190}" dt="2024-03-20T00:36:47.529" v="859" actId="1076"/>
          <ac:spMkLst>
            <pc:docMk/>
            <pc:sldMk cId="1336364311" sldId="265"/>
            <ac:spMk id="430" creationId="{58A77BB9-F9DF-0A31-4135-0B0913BC0F49}"/>
          </ac:spMkLst>
        </pc:spChg>
        <pc:graphicFrameChg chg="add del mod modGraphic">
          <ac:chgData name="Powers, Audrey" userId="S::apowers4@uiowa.edu::91940f15-08ec-40e1-9d05-aa44b2c83092" providerId="AD" clId="Web-{D6FF8AB9-C7C6-E21F-717D-92564DB11190}" dt="2024-03-20T00:33:43.346" v="758"/>
          <ac:graphicFrameMkLst>
            <pc:docMk/>
            <pc:sldMk cId="1336364311" sldId="265"/>
            <ac:graphicFrameMk id="5" creationId="{A549AD7D-801A-34C7-0872-BB862401D6E4}"/>
          </ac:graphicFrameMkLst>
        </pc:graphicFrameChg>
        <pc:picChg chg="add del mod modCrop">
          <ac:chgData name="Powers, Audrey" userId="S::apowers4@uiowa.edu::91940f15-08ec-40e1-9d05-aa44b2c83092" providerId="AD" clId="Web-{D6FF8AB9-C7C6-E21F-717D-92564DB11190}" dt="2024-03-20T00:33:29.830" v="753"/>
          <ac:picMkLst>
            <pc:docMk/>
            <pc:sldMk cId="1336364311" sldId="265"/>
            <ac:picMk id="156" creationId="{48F46DCB-1322-5FC0-C62E-F6BB5AA513A9}"/>
          </ac:picMkLst>
        </pc:picChg>
        <pc:picChg chg="add mod">
          <ac:chgData name="Powers, Audrey" userId="S::apowers4@uiowa.edu::91940f15-08ec-40e1-9d05-aa44b2c83092" providerId="AD" clId="Web-{D6FF8AB9-C7C6-E21F-717D-92564DB11190}" dt="2024-03-20T00:38:01.718" v="872" actId="1076"/>
          <ac:picMkLst>
            <pc:docMk/>
            <pc:sldMk cId="1336364311" sldId="265"/>
            <ac:picMk id="431" creationId="{33D0E782-4111-DCC8-D227-602BFCA8FCF6}"/>
          </ac:picMkLst>
        </pc:picChg>
        <pc:picChg chg="add mod">
          <ac:chgData name="Powers, Audrey" userId="S::apowers4@uiowa.edu::91940f15-08ec-40e1-9d05-aa44b2c83092" providerId="AD" clId="Web-{D6FF8AB9-C7C6-E21F-717D-92564DB11190}" dt="2024-03-20T00:37:52.343" v="870" actId="1076"/>
          <ac:picMkLst>
            <pc:docMk/>
            <pc:sldMk cId="1336364311" sldId="265"/>
            <ac:picMk id="432" creationId="{C03AD095-1312-39A8-0ABF-721A8C2A067E}"/>
          </ac:picMkLst>
        </pc:picChg>
        <pc:picChg chg="add mod">
          <ac:chgData name="Powers, Audrey" userId="S::apowers4@uiowa.edu::91940f15-08ec-40e1-9d05-aa44b2c83092" providerId="AD" clId="Web-{D6FF8AB9-C7C6-E21F-717D-92564DB11190}" dt="2024-03-20T00:37:55.389" v="871" actId="1076"/>
          <ac:picMkLst>
            <pc:docMk/>
            <pc:sldMk cId="1336364311" sldId="265"/>
            <ac:picMk id="433" creationId="{2DD39AF8-9566-8395-AAC9-549AC8FB445B}"/>
          </ac:picMkLst>
        </pc:picChg>
      </pc:sldChg>
      <pc:sldChg chg="modSp mod modClrScheme chgLayout">
        <pc:chgData name="Powers, Audrey" userId="S::apowers4@uiowa.edu::91940f15-08ec-40e1-9d05-aa44b2c83092" providerId="AD" clId="Web-{D6FF8AB9-C7C6-E21F-717D-92564DB11190}" dt="2024-03-19T23:52:10.595" v="277"/>
        <pc:sldMkLst>
          <pc:docMk/>
          <pc:sldMk cId="2852893913" sldId="266"/>
        </pc:sldMkLst>
        <pc:spChg chg="mod ord">
          <ac:chgData name="Powers, Audrey" userId="S::apowers4@uiowa.edu::91940f15-08ec-40e1-9d05-aa44b2c83092" providerId="AD" clId="Web-{D6FF8AB9-C7C6-E21F-717D-92564DB11190}" dt="2024-03-19T23:52:10.595" v="277"/>
          <ac:spMkLst>
            <pc:docMk/>
            <pc:sldMk cId="2852893913" sldId="266"/>
            <ac:spMk id="2" creationId="{429E3D5F-6D3A-563C-14BA-AAEF89E10368}"/>
          </ac:spMkLst>
        </pc:spChg>
        <pc:spChg chg="mod ord">
          <ac:chgData name="Powers, Audrey" userId="S::apowers4@uiowa.edu::91940f15-08ec-40e1-9d05-aa44b2c83092" providerId="AD" clId="Web-{D6FF8AB9-C7C6-E21F-717D-92564DB11190}" dt="2024-03-19T23:52:10.595" v="277"/>
          <ac:spMkLst>
            <pc:docMk/>
            <pc:sldMk cId="2852893913" sldId="266"/>
            <ac:spMk id="3" creationId="{3EB6B7C0-0123-8A86-D7AC-AA86687DB82F}"/>
          </ac:spMkLst>
        </pc:spChg>
      </pc:sldChg>
      <pc:sldChg chg="addSp delSp modSp mod setBg modClrScheme delDesignElem chgLayout">
        <pc:chgData name="Powers, Audrey" userId="S::apowers4@uiowa.edu::91940f15-08ec-40e1-9d05-aa44b2c83092" providerId="AD" clId="Web-{D6FF8AB9-C7C6-E21F-717D-92564DB11190}" dt="2024-03-20T00:38:57" v="893" actId="1076"/>
        <pc:sldMkLst>
          <pc:docMk/>
          <pc:sldMk cId="2636246104" sldId="267"/>
        </pc:sldMkLst>
        <pc:spChg chg="mod ord">
          <ac:chgData name="Powers, Audrey" userId="S::apowers4@uiowa.edu::91940f15-08ec-40e1-9d05-aa44b2c83092" providerId="AD" clId="Web-{D6FF8AB9-C7C6-E21F-717D-92564DB11190}" dt="2024-03-20T00:12:21.660" v="478"/>
          <ac:spMkLst>
            <pc:docMk/>
            <pc:sldMk cId="2636246104" sldId="267"/>
            <ac:spMk id="2" creationId="{2A50A552-6301-C9D9-E0A0-B6CCB51345D6}"/>
          </ac:spMkLst>
        </pc:spChg>
        <pc:spChg chg="del mod">
          <ac:chgData name="Powers, Audrey" userId="S::apowers4@uiowa.edu::91940f15-08ec-40e1-9d05-aa44b2c83092" providerId="AD" clId="Web-{D6FF8AB9-C7C6-E21F-717D-92564DB11190}" dt="2024-03-19T23:41:12.314" v="202"/>
          <ac:spMkLst>
            <pc:docMk/>
            <pc:sldMk cId="2636246104" sldId="267"/>
            <ac:spMk id="3" creationId="{B7CB2901-C394-42E6-47A4-5502F1A80229}"/>
          </ac:spMkLst>
        </pc:spChg>
        <pc:spChg chg="add del">
          <ac:chgData name="Powers, Audrey" userId="S::apowers4@uiowa.edu::91940f15-08ec-40e1-9d05-aa44b2c83092" providerId="AD" clId="Web-{D6FF8AB9-C7C6-E21F-717D-92564DB11190}" dt="2024-03-19T23:43:27.114" v="219"/>
          <ac:spMkLst>
            <pc:docMk/>
            <pc:sldMk cId="2636246104" sldId="267"/>
            <ac:spMk id="10" creationId="{BACC6370-2D7E-4714-9D71-7542949D7D5D}"/>
          </ac:spMkLst>
        </pc:spChg>
        <pc:spChg chg="add del">
          <ac:chgData name="Powers, Audrey" userId="S::apowers4@uiowa.edu::91940f15-08ec-40e1-9d05-aa44b2c83092" providerId="AD" clId="Web-{D6FF8AB9-C7C6-E21F-717D-92564DB11190}" dt="2024-03-19T23:43:27.114" v="219"/>
          <ac:spMkLst>
            <pc:docMk/>
            <pc:sldMk cId="2636246104" sldId="267"/>
            <ac:spMk id="12" creationId="{F68B3F68-107C-434F-AA38-110D5EA91B85}"/>
          </ac:spMkLst>
        </pc:spChg>
        <pc:spChg chg="add del">
          <ac:chgData name="Powers, Audrey" userId="S::apowers4@uiowa.edu::91940f15-08ec-40e1-9d05-aa44b2c83092" providerId="AD" clId="Web-{D6FF8AB9-C7C6-E21F-717D-92564DB11190}" dt="2024-03-19T23:43:27.114" v="219"/>
          <ac:spMkLst>
            <pc:docMk/>
            <pc:sldMk cId="2636246104" sldId="267"/>
            <ac:spMk id="14" creationId="{AAD0DBB9-1A4B-4391-81D4-CB19F9AB918A}"/>
          </ac:spMkLst>
        </pc:spChg>
        <pc:spChg chg="add del">
          <ac:chgData name="Powers, Audrey" userId="S::apowers4@uiowa.edu::91940f15-08ec-40e1-9d05-aa44b2c83092" providerId="AD" clId="Web-{D6FF8AB9-C7C6-E21F-717D-92564DB11190}" dt="2024-03-19T23:43:27.114" v="219"/>
          <ac:spMkLst>
            <pc:docMk/>
            <pc:sldMk cId="2636246104" sldId="267"/>
            <ac:spMk id="16" creationId="{063BBA22-50EA-4C4D-BE05-F1CE4E63AA56}"/>
          </ac:spMkLst>
        </pc:spChg>
        <pc:spChg chg="add del">
          <ac:chgData name="Powers, Audrey" userId="S::apowers4@uiowa.edu::91940f15-08ec-40e1-9d05-aa44b2c83092" providerId="AD" clId="Web-{D6FF8AB9-C7C6-E21F-717D-92564DB11190}" dt="2024-03-19T23:50:09.217" v="249"/>
          <ac:spMkLst>
            <pc:docMk/>
            <pc:sldMk cId="2636246104" sldId="267"/>
            <ac:spMk id="21" creationId="{AF6CB648-9554-488A-B457-99CAAD1DA528}"/>
          </ac:spMkLst>
        </pc:spChg>
        <pc:spChg chg="add del">
          <ac:chgData name="Powers, Audrey" userId="S::apowers4@uiowa.edu::91940f15-08ec-40e1-9d05-aa44b2c83092" providerId="AD" clId="Web-{D6FF8AB9-C7C6-E21F-717D-92564DB11190}" dt="2024-03-19T23:50:09.217" v="249"/>
          <ac:spMkLst>
            <pc:docMk/>
            <pc:sldMk cId="2636246104" sldId="267"/>
            <ac:spMk id="23" creationId="{E1ED8A68-A582-AC62-104E-E319E9DB340C}"/>
          </ac:spMkLst>
        </pc:spChg>
        <pc:spChg chg="add del">
          <ac:chgData name="Powers, Audrey" userId="S::apowers4@uiowa.edu::91940f15-08ec-40e1-9d05-aa44b2c83092" providerId="AD" clId="Web-{D6FF8AB9-C7C6-E21F-717D-92564DB11190}" dt="2024-03-19T23:51:57.063" v="276"/>
          <ac:spMkLst>
            <pc:docMk/>
            <pc:sldMk cId="2636246104" sldId="267"/>
            <ac:spMk id="28" creationId="{BACC6370-2D7E-4714-9D71-7542949D7D5D}"/>
          </ac:spMkLst>
        </pc:spChg>
        <pc:spChg chg="add del">
          <ac:chgData name="Powers, Audrey" userId="S::apowers4@uiowa.edu::91940f15-08ec-40e1-9d05-aa44b2c83092" providerId="AD" clId="Web-{D6FF8AB9-C7C6-E21F-717D-92564DB11190}" dt="2024-03-19T23:51:57.063" v="276"/>
          <ac:spMkLst>
            <pc:docMk/>
            <pc:sldMk cId="2636246104" sldId="267"/>
            <ac:spMk id="30" creationId="{F68B3F68-107C-434F-AA38-110D5EA91B85}"/>
          </ac:spMkLst>
        </pc:spChg>
        <pc:spChg chg="add del">
          <ac:chgData name="Powers, Audrey" userId="S::apowers4@uiowa.edu::91940f15-08ec-40e1-9d05-aa44b2c83092" providerId="AD" clId="Web-{D6FF8AB9-C7C6-E21F-717D-92564DB11190}" dt="2024-03-19T23:51:57.063" v="276"/>
          <ac:spMkLst>
            <pc:docMk/>
            <pc:sldMk cId="2636246104" sldId="267"/>
            <ac:spMk id="32" creationId="{AAD0DBB9-1A4B-4391-81D4-CB19F9AB918A}"/>
          </ac:spMkLst>
        </pc:spChg>
        <pc:spChg chg="add del">
          <ac:chgData name="Powers, Audrey" userId="S::apowers4@uiowa.edu::91940f15-08ec-40e1-9d05-aa44b2c83092" providerId="AD" clId="Web-{D6FF8AB9-C7C6-E21F-717D-92564DB11190}" dt="2024-03-19T23:51:57.063" v="276"/>
          <ac:spMkLst>
            <pc:docMk/>
            <pc:sldMk cId="2636246104" sldId="267"/>
            <ac:spMk id="34" creationId="{063BBA22-50EA-4C4D-BE05-F1CE4E63AA56}"/>
          </ac:spMkLst>
        </pc:spChg>
        <pc:spChg chg="add del mod">
          <ac:chgData name="Powers, Audrey" userId="S::apowers4@uiowa.edu::91940f15-08ec-40e1-9d05-aa44b2c83092" providerId="AD" clId="Web-{D6FF8AB9-C7C6-E21F-717D-92564DB11190}" dt="2024-03-19T23:50:00.717" v="248"/>
          <ac:spMkLst>
            <pc:docMk/>
            <pc:sldMk cId="2636246104" sldId="267"/>
            <ac:spMk id="125" creationId="{66055D99-8F29-575B-7CC1-D47F7E7A6E6B}"/>
          </ac:spMkLst>
        </pc:spChg>
        <pc:spChg chg="add mod">
          <ac:chgData name="Powers, Audrey" userId="S::apowers4@uiowa.edu::91940f15-08ec-40e1-9d05-aa44b2c83092" providerId="AD" clId="Web-{D6FF8AB9-C7C6-E21F-717D-92564DB11190}" dt="2024-03-20T00:12:21.660" v="478"/>
          <ac:spMkLst>
            <pc:docMk/>
            <pc:sldMk cId="2636246104" sldId="267"/>
            <ac:spMk id="177" creationId="{41526E6A-F56D-1E17-173D-B23EE0CA12C4}"/>
          </ac:spMkLst>
        </pc:spChg>
        <pc:spChg chg="add del mod">
          <ac:chgData name="Powers, Audrey" userId="S::apowers4@uiowa.edu::91940f15-08ec-40e1-9d05-aa44b2c83092" providerId="AD" clId="Web-{D6FF8AB9-C7C6-E21F-717D-92564DB11190}" dt="2024-03-19T23:51:16.062" v="271"/>
          <ac:spMkLst>
            <pc:docMk/>
            <pc:sldMk cId="2636246104" sldId="267"/>
            <ac:spMk id="178" creationId="{4137063E-3DA8-6F6E-4B18-898B46ED614C}"/>
          </ac:spMkLst>
        </pc:spChg>
        <pc:spChg chg="add del mod">
          <ac:chgData name="Powers, Audrey" userId="S::apowers4@uiowa.edu::91940f15-08ec-40e1-9d05-aa44b2c83092" providerId="AD" clId="Web-{D6FF8AB9-C7C6-E21F-717D-92564DB11190}" dt="2024-03-19T23:51:17.500" v="272"/>
          <ac:spMkLst>
            <pc:docMk/>
            <pc:sldMk cId="2636246104" sldId="267"/>
            <ac:spMk id="179" creationId="{F11DD8BA-C482-4656-B9A0-B2360B290214}"/>
          </ac:spMkLst>
        </pc:spChg>
        <pc:spChg chg="add mod">
          <ac:chgData name="Powers, Audrey" userId="S::apowers4@uiowa.edu::91940f15-08ec-40e1-9d05-aa44b2c83092" providerId="AD" clId="Web-{D6FF8AB9-C7C6-E21F-717D-92564DB11190}" dt="2024-03-20T00:12:21.660" v="478"/>
          <ac:spMkLst>
            <pc:docMk/>
            <pc:sldMk cId="2636246104" sldId="267"/>
            <ac:spMk id="210" creationId="{AD140337-37F2-BEE3-CC82-A4669FE0BB31}"/>
          </ac:spMkLst>
        </pc:spChg>
        <pc:spChg chg="add mod">
          <ac:chgData name="Powers, Audrey" userId="S::apowers4@uiowa.edu::91940f15-08ec-40e1-9d05-aa44b2c83092" providerId="AD" clId="Web-{D6FF8AB9-C7C6-E21F-717D-92564DB11190}" dt="2024-03-20T00:12:21.660" v="478"/>
          <ac:spMkLst>
            <pc:docMk/>
            <pc:sldMk cId="2636246104" sldId="267"/>
            <ac:spMk id="211" creationId="{2224E84A-5B55-7994-9588-BD7FFCBC338C}"/>
          </ac:spMkLst>
        </pc:spChg>
        <pc:spChg chg="add del">
          <ac:chgData name="Powers, Audrey" userId="S::apowers4@uiowa.edu::91940f15-08ec-40e1-9d05-aa44b2c83092" providerId="AD" clId="Web-{D6FF8AB9-C7C6-E21F-717D-92564DB11190}" dt="2024-03-19T23:51:19.187" v="273"/>
          <ac:spMkLst>
            <pc:docMk/>
            <pc:sldMk cId="2636246104" sldId="267"/>
            <ac:spMk id="212" creationId="{200B27D7-7B22-8771-DDF2-CF4FED9821FB}"/>
          </ac:spMkLst>
        </pc:spChg>
        <pc:spChg chg="add del">
          <ac:chgData name="Powers, Audrey" userId="S::apowers4@uiowa.edu::91940f15-08ec-40e1-9d05-aa44b2c83092" providerId="AD" clId="Web-{D6FF8AB9-C7C6-E21F-717D-92564DB11190}" dt="2024-03-19T23:52:53.758" v="286"/>
          <ac:spMkLst>
            <pc:docMk/>
            <pc:sldMk cId="2636246104" sldId="267"/>
            <ac:spMk id="241" creationId="{EEA4260A-8F89-2A25-F644-A34ACE2A9ADE}"/>
          </ac:spMkLst>
        </pc:spChg>
        <pc:spChg chg="add mod">
          <ac:chgData name="Powers, Audrey" userId="S::apowers4@uiowa.edu::91940f15-08ec-40e1-9d05-aa44b2c83092" providerId="AD" clId="Web-{D6FF8AB9-C7C6-E21F-717D-92564DB11190}" dt="2024-03-20T00:12:21.660" v="478"/>
          <ac:spMkLst>
            <pc:docMk/>
            <pc:sldMk cId="2636246104" sldId="267"/>
            <ac:spMk id="242" creationId="{93F5305E-1E2F-3818-70EA-A0FDCDF993B6}"/>
          </ac:spMkLst>
        </pc:spChg>
        <pc:spChg chg="add mod">
          <ac:chgData name="Powers, Audrey" userId="S::apowers4@uiowa.edu::91940f15-08ec-40e1-9d05-aa44b2c83092" providerId="AD" clId="Web-{D6FF8AB9-C7C6-E21F-717D-92564DB11190}" dt="2024-03-20T00:38:51.938" v="892" actId="1076"/>
          <ac:spMkLst>
            <pc:docMk/>
            <pc:sldMk cId="2636246104" sldId="267"/>
            <ac:spMk id="243" creationId="{DBF9E9A4-CCB4-7EC6-8BBE-0458845C8736}"/>
          </ac:spMkLst>
        </pc:spChg>
        <pc:spChg chg="add mod">
          <ac:chgData name="Powers, Audrey" userId="S::apowers4@uiowa.edu::91940f15-08ec-40e1-9d05-aa44b2c83092" providerId="AD" clId="Web-{D6FF8AB9-C7C6-E21F-717D-92564DB11190}" dt="2024-03-20T00:38:57" v="893" actId="1076"/>
          <ac:spMkLst>
            <pc:docMk/>
            <pc:sldMk cId="2636246104" sldId="267"/>
            <ac:spMk id="244" creationId="{33E094BA-4CDC-4B4C-3D3B-15F17713A1AF}"/>
          </ac:spMkLst>
        </pc:spChg>
        <pc:spChg chg="add del">
          <ac:chgData name="Powers, Audrey" userId="S::apowers4@uiowa.edu::91940f15-08ec-40e1-9d05-aa44b2c83092" providerId="AD" clId="Web-{D6FF8AB9-C7C6-E21F-717D-92564DB11190}" dt="2024-03-20T00:12:21.660" v="478"/>
          <ac:spMkLst>
            <pc:docMk/>
            <pc:sldMk cId="2636246104" sldId="267"/>
            <ac:spMk id="249" creationId="{2A11688B-0A27-4E86-8D55-76F71ADF299B}"/>
          </ac:spMkLst>
        </pc:spChg>
        <pc:spChg chg="add del">
          <ac:chgData name="Powers, Audrey" userId="S::apowers4@uiowa.edu::91940f15-08ec-40e1-9d05-aa44b2c83092" providerId="AD" clId="Web-{D6FF8AB9-C7C6-E21F-717D-92564DB11190}" dt="2024-03-20T00:12:21.660" v="478"/>
          <ac:spMkLst>
            <pc:docMk/>
            <pc:sldMk cId="2636246104" sldId="267"/>
            <ac:spMk id="255" creationId="{40F88E6C-5782-452A-8C4F-9D2C2EAC8499}"/>
          </ac:spMkLst>
        </pc:spChg>
        <pc:grpChg chg="add del">
          <ac:chgData name="Powers, Audrey" userId="S::apowers4@uiowa.edu::91940f15-08ec-40e1-9d05-aa44b2c83092" providerId="AD" clId="Web-{D6FF8AB9-C7C6-E21F-717D-92564DB11190}" dt="2024-03-20T00:12:21.660" v="478"/>
          <ac:grpSpMkLst>
            <pc:docMk/>
            <pc:sldMk cId="2636246104" sldId="267"/>
            <ac:grpSpMk id="251" creationId="{C84A868B-654E-447C-8D9C-0F9328308CA2}"/>
          </ac:grpSpMkLst>
        </pc:grpChg>
        <pc:graphicFrameChg chg="add mod ord modGraphic">
          <ac:chgData name="Powers, Audrey" userId="S::apowers4@uiowa.edu::91940f15-08ec-40e1-9d05-aa44b2c83092" providerId="AD" clId="Web-{D6FF8AB9-C7C6-E21F-717D-92564DB11190}" dt="2024-03-20T00:12:21.660" v="478"/>
          <ac:graphicFrameMkLst>
            <pc:docMk/>
            <pc:sldMk cId="2636246104" sldId="267"/>
            <ac:graphicFrameMk id="5" creationId="{E0D5370A-36A6-CF3F-F25B-B2DB96A039F0}"/>
          </ac:graphicFrameMkLst>
        </pc:graphicFrameChg>
      </pc:sldChg>
      <pc:sldChg chg="modSp mod modClrScheme chgLayout">
        <pc:chgData name="Powers, Audrey" userId="S::apowers4@uiowa.edu::91940f15-08ec-40e1-9d05-aa44b2c83092" providerId="AD" clId="Web-{D6FF8AB9-C7C6-E21F-717D-92564DB11190}" dt="2024-03-19T23:52:10.595" v="277"/>
        <pc:sldMkLst>
          <pc:docMk/>
          <pc:sldMk cId="3521525511" sldId="268"/>
        </pc:sldMkLst>
        <pc:spChg chg="mod ord">
          <ac:chgData name="Powers, Audrey" userId="S::apowers4@uiowa.edu::91940f15-08ec-40e1-9d05-aa44b2c83092" providerId="AD" clId="Web-{D6FF8AB9-C7C6-E21F-717D-92564DB11190}" dt="2024-03-19T23:52:10.595" v="277"/>
          <ac:spMkLst>
            <pc:docMk/>
            <pc:sldMk cId="3521525511" sldId="268"/>
            <ac:spMk id="2" creationId="{C75D891E-6737-C801-3663-110E56AC0A00}"/>
          </ac:spMkLst>
        </pc:spChg>
        <pc:spChg chg="mod ord">
          <ac:chgData name="Powers, Audrey" userId="S::apowers4@uiowa.edu::91940f15-08ec-40e1-9d05-aa44b2c83092" providerId="AD" clId="Web-{D6FF8AB9-C7C6-E21F-717D-92564DB11190}" dt="2024-03-19T23:52:10.595" v="277"/>
          <ac:spMkLst>
            <pc:docMk/>
            <pc:sldMk cId="3521525511" sldId="268"/>
            <ac:spMk id="3" creationId="{7600928A-2942-F5FB-F016-E4CD924CB420}"/>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770116879" sldId="269"/>
        </pc:sldMkLst>
        <pc:spChg chg="mod ord">
          <ac:chgData name="Powers, Audrey" userId="S::apowers4@uiowa.edu::91940f15-08ec-40e1-9d05-aa44b2c83092" providerId="AD" clId="Web-{D6FF8AB9-C7C6-E21F-717D-92564DB11190}" dt="2024-03-19T23:52:10.595" v="277"/>
          <ac:spMkLst>
            <pc:docMk/>
            <pc:sldMk cId="2770116879" sldId="269"/>
            <ac:spMk id="2" creationId="{A84858F4-B4E4-CEEA-E40D-F06BEDDB4DCC}"/>
          </ac:spMkLst>
        </pc:spChg>
        <pc:spChg chg="mod ord">
          <ac:chgData name="Powers, Audrey" userId="S::apowers4@uiowa.edu::91940f15-08ec-40e1-9d05-aa44b2c83092" providerId="AD" clId="Web-{D6FF8AB9-C7C6-E21F-717D-92564DB11190}" dt="2024-03-19T23:52:10.595" v="277"/>
          <ac:spMkLst>
            <pc:docMk/>
            <pc:sldMk cId="2770116879" sldId="269"/>
            <ac:spMk id="39" creationId="{CECC9FE4-F511-BC2B-9977-8FEC527141CF}"/>
          </ac:spMkLst>
        </pc:spChg>
        <pc:spChg chg="del">
          <ac:chgData name="Powers, Audrey" userId="S::apowers4@uiowa.edu::91940f15-08ec-40e1-9d05-aa44b2c83092" providerId="AD" clId="Web-{D6FF8AB9-C7C6-E21F-717D-92564DB11190}" dt="2024-03-19T23:51:57.063" v="276"/>
          <ac:spMkLst>
            <pc:docMk/>
            <pc:sldMk cId="2770116879" sldId="269"/>
            <ac:spMk id="44" creationId="{081EA652-8C6A-4E69-BEB9-170809474553}"/>
          </ac:spMkLst>
        </pc:spChg>
        <pc:spChg chg="del">
          <ac:chgData name="Powers, Audrey" userId="S::apowers4@uiowa.edu::91940f15-08ec-40e1-9d05-aa44b2c83092" providerId="AD" clId="Web-{D6FF8AB9-C7C6-E21F-717D-92564DB11190}" dt="2024-03-19T23:51:57.063" v="276"/>
          <ac:spMkLst>
            <pc:docMk/>
            <pc:sldMk cId="2770116879" sldId="269"/>
            <ac:spMk id="46" creationId="{5298780A-33B9-4EA2-8F67-DE68AD62841B}"/>
          </ac:spMkLst>
        </pc:spChg>
        <pc:spChg chg="del">
          <ac:chgData name="Powers, Audrey" userId="S::apowers4@uiowa.edu::91940f15-08ec-40e1-9d05-aa44b2c83092" providerId="AD" clId="Web-{D6FF8AB9-C7C6-E21F-717D-92564DB11190}" dt="2024-03-19T23:51:57.063" v="276"/>
          <ac:spMkLst>
            <pc:docMk/>
            <pc:sldMk cId="2770116879" sldId="269"/>
            <ac:spMk id="48" creationId="{7F488E8B-4E1E-4402-8935-D4E6C02615C7}"/>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585265827" sldId="270"/>
        </pc:sldMkLst>
        <pc:spChg chg="mod ord">
          <ac:chgData name="Powers, Audrey" userId="S::apowers4@uiowa.edu::91940f15-08ec-40e1-9d05-aa44b2c83092" providerId="AD" clId="Web-{D6FF8AB9-C7C6-E21F-717D-92564DB11190}" dt="2024-03-19T23:52:10.595" v="277"/>
          <ac:spMkLst>
            <pc:docMk/>
            <pc:sldMk cId="2585265827" sldId="270"/>
            <ac:spMk id="2" creationId="{66E62AF2-F6A8-CB81-1BCF-AC826C74C08A}"/>
          </ac:spMkLst>
        </pc:spChg>
        <pc:spChg chg="mod ord">
          <ac:chgData name="Powers, Audrey" userId="S::apowers4@uiowa.edu::91940f15-08ec-40e1-9d05-aa44b2c83092" providerId="AD" clId="Web-{D6FF8AB9-C7C6-E21F-717D-92564DB11190}" dt="2024-03-19T23:52:10.595" v="277"/>
          <ac:spMkLst>
            <pc:docMk/>
            <pc:sldMk cId="2585265827" sldId="270"/>
            <ac:spMk id="3" creationId="{3439D00E-E415-B3CF-A629-0AB60EAF1964}"/>
          </ac:spMkLst>
        </pc:spChg>
        <pc:spChg chg="del">
          <ac:chgData name="Powers, Audrey" userId="S::apowers4@uiowa.edu::91940f15-08ec-40e1-9d05-aa44b2c83092" providerId="AD" clId="Web-{D6FF8AB9-C7C6-E21F-717D-92564DB11190}" dt="2024-03-19T23:51:57.063" v="276"/>
          <ac:spMkLst>
            <pc:docMk/>
            <pc:sldMk cId="2585265827" sldId="270"/>
            <ac:spMk id="9" creationId="{84ECDE7A-6944-466D-8FFE-149A29BA6BAE}"/>
          </ac:spMkLst>
        </pc:spChg>
        <pc:spChg chg="del">
          <ac:chgData name="Powers, Audrey" userId="S::apowers4@uiowa.edu::91940f15-08ec-40e1-9d05-aa44b2c83092" providerId="AD" clId="Web-{D6FF8AB9-C7C6-E21F-717D-92564DB11190}" dt="2024-03-19T23:51:57.063" v="276"/>
          <ac:spMkLst>
            <pc:docMk/>
            <pc:sldMk cId="2585265827" sldId="270"/>
            <ac:spMk id="11" creationId="{B3420082-9415-44EC-802E-C77D71D59C57}"/>
          </ac:spMkLst>
        </pc:spChg>
        <pc:spChg chg="del">
          <ac:chgData name="Powers, Audrey" userId="S::apowers4@uiowa.edu::91940f15-08ec-40e1-9d05-aa44b2c83092" providerId="AD" clId="Web-{D6FF8AB9-C7C6-E21F-717D-92564DB11190}" dt="2024-03-19T23:51:57.063" v="276"/>
          <ac:spMkLst>
            <pc:docMk/>
            <pc:sldMk cId="2585265827" sldId="270"/>
            <ac:spMk id="13" creationId="{55A52C45-1FCB-4636-A80F-2849B8226C01}"/>
          </ac:spMkLst>
        </pc:spChg>
        <pc:spChg chg="del">
          <ac:chgData name="Powers, Audrey" userId="S::apowers4@uiowa.edu::91940f15-08ec-40e1-9d05-aa44b2c83092" providerId="AD" clId="Web-{D6FF8AB9-C7C6-E21F-717D-92564DB11190}" dt="2024-03-19T23:51:57.063" v="276"/>
          <ac:spMkLst>
            <pc:docMk/>
            <pc:sldMk cId="2585265827" sldId="270"/>
            <ac:spMk id="15" creationId="{768EB4DD-3704-43AD-92B3-C4E0C6EA92CB}"/>
          </ac:spMkLst>
        </pc:spChg>
      </pc:sldChg>
      <pc:sldChg chg="modSp mod modClrScheme chgLayout">
        <pc:chgData name="Powers, Audrey" userId="S::apowers4@uiowa.edu::91940f15-08ec-40e1-9d05-aa44b2c83092" providerId="AD" clId="Web-{D6FF8AB9-C7C6-E21F-717D-92564DB11190}" dt="2024-03-19T23:52:10.595" v="277"/>
        <pc:sldMkLst>
          <pc:docMk/>
          <pc:sldMk cId="1797596529" sldId="271"/>
        </pc:sldMkLst>
        <pc:spChg chg="mod ord">
          <ac:chgData name="Powers, Audrey" userId="S::apowers4@uiowa.edu::91940f15-08ec-40e1-9d05-aa44b2c83092" providerId="AD" clId="Web-{D6FF8AB9-C7C6-E21F-717D-92564DB11190}" dt="2024-03-19T23:52:10.595" v="277"/>
          <ac:spMkLst>
            <pc:docMk/>
            <pc:sldMk cId="1797596529" sldId="271"/>
            <ac:spMk id="2" creationId="{42D386DE-9597-6AEA-CA60-89B2A2C7289D}"/>
          </ac:spMkLst>
        </pc:spChg>
        <pc:spChg chg="mod ord">
          <ac:chgData name="Powers, Audrey" userId="S::apowers4@uiowa.edu::91940f15-08ec-40e1-9d05-aa44b2c83092" providerId="AD" clId="Web-{D6FF8AB9-C7C6-E21F-717D-92564DB11190}" dt="2024-03-19T23:52:10.595" v="277"/>
          <ac:spMkLst>
            <pc:docMk/>
            <pc:sldMk cId="1797596529" sldId="271"/>
            <ac:spMk id="3" creationId="{D9DA6F9C-38BE-337F-6B60-AE0957474C40}"/>
          </ac:spMkLst>
        </pc:spChg>
      </pc:sldChg>
      <pc:sldChg chg="modSp">
        <pc:chgData name="Powers, Audrey" userId="S::apowers4@uiowa.edu::91940f15-08ec-40e1-9d05-aa44b2c83092" providerId="AD" clId="Web-{D6FF8AB9-C7C6-E21F-717D-92564DB11190}" dt="2024-03-20T00:38:43.297" v="890" actId="20577"/>
        <pc:sldMkLst>
          <pc:docMk/>
          <pc:sldMk cId="1591883789" sldId="272"/>
        </pc:sldMkLst>
        <pc:spChg chg="mod">
          <ac:chgData name="Powers, Audrey" userId="S::apowers4@uiowa.edu::91940f15-08ec-40e1-9d05-aa44b2c83092" providerId="AD" clId="Web-{D6FF8AB9-C7C6-E21F-717D-92564DB11190}" dt="2024-03-20T00:26:30.617" v="725" actId="1076"/>
          <ac:spMkLst>
            <pc:docMk/>
            <pc:sldMk cId="1591883789" sldId="272"/>
            <ac:spMk id="2" creationId="{1AE63309-EC5A-FA4B-E800-12D1934F8843}"/>
          </ac:spMkLst>
        </pc:spChg>
        <pc:spChg chg="mod">
          <ac:chgData name="Powers, Audrey" userId="S::apowers4@uiowa.edu::91940f15-08ec-40e1-9d05-aa44b2c83092" providerId="AD" clId="Web-{D6FF8AB9-C7C6-E21F-717D-92564DB11190}" dt="2024-03-20T00:38:43.297" v="890" actId="20577"/>
          <ac:spMkLst>
            <pc:docMk/>
            <pc:sldMk cId="1591883789" sldId="272"/>
            <ac:spMk id="3" creationId="{A7FD2962-935F-E79A-BD56-A5A7A3CD7DC4}"/>
          </ac:spMkLst>
        </pc:spChg>
      </pc:sldChg>
      <pc:sldChg chg="modSp new">
        <pc:chgData name="Powers, Audrey" userId="S::apowers4@uiowa.edu::91940f15-08ec-40e1-9d05-aa44b2c83092" providerId="AD" clId="Web-{D6FF8AB9-C7C6-E21F-717D-92564DB11190}" dt="2024-03-20T00:39:23.548" v="904" actId="20577"/>
        <pc:sldMkLst>
          <pc:docMk/>
          <pc:sldMk cId="1246135906" sldId="273"/>
        </pc:sldMkLst>
        <pc:spChg chg="mod">
          <ac:chgData name="Powers, Audrey" userId="S::apowers4@uiowa.edu::91940f15-08ec-40e1-9d05-aa44b2c83092" providerId="AD" clId="Web-{D6FF8AB9-C7C6-E21F-717D-92564DB11190}" dt="2024-03-20T00:16:04.946" v="485" actId="20577"/>
          <ac:spMkLst>
            <pc:docMk/>
            <pc:sldMk cId="1246135906" sldId="273"/>
            <ac:spMk id="2" creationId="{3C389E73-75FA-C73D-0E17-9DC568BBEC36}"/>
          </ac:spMkLst>
        </pc:spChg>
        <pc:spChg chg="mod">
          <ac:chgData name="Powers, Audrey" userId="S::apowers4@uiowa.edu::91940f15-08ec-40e1-9d05-aa44b2c83092" providerId="AD" clId="Web-{D6FF8AB9-C7C6-E21F-717D-92564DB11190}" dt="2024-03-20T00:39:23.548" v="904" actId="20577"/>
          <ac:spMkLst>
            <pc:docMk/>
            <pc:sldMk cId="1246135906" sldId="273"/>
            <ac:spMk id="3" creationId="{B055A8BE-D4B3-B042-0599-5833FCF68A33}"/>
          </ac:spMkLst>
        </pc:spChg>
      </pc:sldChg>
      <pc:sldChg chg="add del replId">
        <pc:chgData name="Powers, Audrey" userId="S::apowers4@uiowa.edu::91940f15-08ec-40e1-9d05-aa44b2c83092" providerId="AD" clId="Web-{D6FF8AB9-C7C6-E21F-717D-92564DB11190}" dt="2024-03-20T00:34:37.072" v="799"/>
        <pc:sldMkLst>
          <pc:docMk/>
          <pc:sldMk cId="3683803341" sldId="274"/>
        </pc:sldMkLst>
      </pc:sldChg>
      <pc:sldMasterChg chg="del delSldLayout">
        <pc:chgData name="Powers, Audrey" userId="S::apowers4@uiowa.edu::91940f15-08ec-40e1-9d05-aa44b2c83092" providerId="AD" clId="Web-{D6FF8AB9-C7C6-E21F-717D-92564DB11190}" dt="2024-03-19T23:51:57.063" v="276"/>
        <pc:sldMasterMkLst>
          <pc:docMk/>
          <pc:sldMasterMk cId="2460954070" sldId="2147483660"/>
        </pc:sldMasterMkLst>
        <pc:sldLayoutChg chg="del">
          <pc:chgData name="Powers, Audrey" userId="S::apowers4@uiowa.edu::91940f15-08ec-40e1-9d05-aa44b2c83092" providerId="AD" clId="Web-{D6FF8AB9-C7C6-E21F-717D-92564DB11190}" dt="2024-03-19T23:51:57.063" v="276"/>
          <pc:sldLayoutMkLst>
            <pc:docMk/>
            <pc:sldMasterMk cId="2460954070" sldId="2147483660"/>
            <pc:sldLayoutMk cId="2385387890" sldId="2147483661"/>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949138452" sldId="2147483662"/>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2591524520" sldId="2147483663"/>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1203092039" sldId="2147483664"/>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733172339" sldId="2147483665"/>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210312558" sldId="2147483666"/>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146388984" sldId="2147483667"/>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171841454" sldId="2147483668"/>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1718958274" sldId="2147483669"/>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2202905451" sldId="2147483670"/>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479445657" sldId="2147483671"/>
          </pc:sldLayoutMkLst>
        </pc:sldLayoutChg>
      </pc:sldMasterChg>
      <pc:sldMasterChg chg="add del addSldLayout delSldLayout modSldLayout">
        <pc:chgData name="Powers, Audrey" userId="S::apowers4@uiowa.edu::91940f15-08ec-40e1-9d05-aa44b2c83092" providerId="AD" clId="Web-{D6FF8AB9-C7C6-E21F-717D-92564DB11190}" dt="2024-03-19T23:52:10.595" v="277"/>
        <pc:sldMasterMkLst>
          <pc:docMk/>
          <pc:sldMasterMk cId="963503891" sldId="2147483672"/>
        </pc:sldMasterMkLst>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69406091" sldId="2147483673"/>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03420057" sldId="2147483674"/>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511344867" sldId="2147483675"/>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041788732" sldId="2147483676"/>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859984035" sldId="2147483677"/>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2148919154" sldId="2147483678"/>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292414926" sldId="2147483679"/>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889092951" sldId="2147483680"/>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126537151" sldId="2147483681"/>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231545313" sldId="2147483682"/>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090324725" sldId="2147483683"/>
          </pc:sldLayoutMkLst>
        </pc:sldLayoutChg>
      </pc:sldMasterChg>
      <pc:sldMasterChg chg="add addSldLayout modSldLayout">
        <pc:chgData name="Powers, Audrey" userId="S::apowers4@uiowa.edu::91940f15-08ec-40e1-9d05-aa44b2c83092" providerId="AD" clId="Web-{D6FF8AB9-C7C6-E21F-717D-92564DB11190}" dt="2024-03-19T23:52:10.595" v="277"/>
        <pc:sldMasterMkLst>
          <pc:docMk/>
          <pc:sldMasterMk cId="17894804" sldId="2147483684"/>
        </pc:sldMasterMkLst>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454234222" sldId="2147483685"/>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258438357" sldId="2147483686"/>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545071720" sldId="2147483687"/>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311072773" sldId="2147483688"/>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464417155" sldId="2147483689"/>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535077267" sldId="2147483690"/>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535982130" sldId="2147483691"/>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710889378" sldId="2147483692"/>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408051346" sldId="2147483693"/>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582539245" sldId="2147483694"/>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044058693" sldId="2147483695"/>
          </pc:sldLayoutMkLst>
        </pc:sldLayoutChg>
      </pc:sldMasterChg>
    </pc:docChg>
  </pc:docChgLst>
  <pc:docChgLst>
    <pc:chgData name="Brzus, Michal" userId="S::mbrzus@uiowa.edu::dba46872-ba84-4be5-8839-78828e31737b" providerId="AD" clId="Web-{934464AD-1A6D-4F4B-8EE2-A932E5273972}"/>
    <pc:docChg chg="modSld">
      <pc:chgData name="Brzus, Michal" userId="S::mbrzus@uiowa.edu::dba46872-ba84-4be5-8839-78828e31737b" providerId="AD" clId="Web-{934464AD-1A6D-4F4B-8EE2-A932E5273972}" dt="2024-03-19T22:00:46.902" v="347" actId="20577"/>
      <pc:docMkLst>
        <pc:docMk/>
      </pc:docMkLst>
      <pc:sldChg chg="modSp">
        <pc:chgData name="Brzus, Michal" userId="S::mbrzus@uiowa.edu::dba46872-ba84-4be5-8839-78828e31737b" providerId="AD" clId="Web-{934464AD-1A6D-4F4B-8EE2-A932E5273972}" dt="2024-03-19T22:00:46.902" v="347" actId="20577"/>
        <pc:sldMkLst>
          <pc:docMk/>
          <pc:sldMk cId="2937600456" sldId="261"/>
        </pc:sldMkLst>
        <pc:spChg chg="mod">
          <ac:chgData name="Brzus, Michal" userId="S::mbrzus@uiowa.edu::dba46872-ba84-4be5-8839-78828e31737b" providerId="AD" clId="Web-{934464AD-1A6D-4F4B-8EE2-A932E5273972}" dt="2024-03-19T21:58:47.039" v="154" actId="20577"/>
          <ac:spMkLst>
            <pc:docMk/>
            <pc:sldMk cId="2937600456" sldId="261"/>
            <ac:spMk id="2" creationId="{9D5AC2A7-5870-977F-2EC6-02B1A988D489}"/>
          </ac:spMkLst>
        </pc:spChg>
        <pc:spChg chg="mod">
          <ac:chgData name="Brzus, Michal" userId="S::mbrzus@uiowa.edu::dba46872-ba84-4be5-8839-78828e31737b" providerId="AD" clId="Web-{934464AD-1A6D-4F4B-8EE2-A932E5273972}" dt="2024-03-19T22:00:46.902" v="347" actId="20577"/>
          <ac:spMkLst>
            <pc:docMk/>
            <pc:sldMk cId="2937600456" sldId="261"/>
            <ac:spMk id="3" creationId="{23817276-5379-A50B-4599-8239A8AD228A}"/>
          </ac:spMkLst>
        </pc:spChg>
      </pc:sldChg>
      <pc:sldChg chg="modSp">
        <pc:chgData name="Brzus, Michal" userId="S::mbrzus@uiowa.edu::dba46872-ba84-4be5-8839-78828e31737b" providerId="AD" clId="Web-{934464AD-1A6D-4F4B-8EE2-A932E5273972}" dt="2024-03-19T21:58:34.492" v="149" actId="20577"/>
        <pc:sldMkLst>
          <pc:docMk/>
          <pc:sldMk cId="1336364311" sldId="265"/>
        </pc:sldMkLst>
        <pc:spChg chg="mod">
          <ac:chgData name="Brzus, Michal" userId="S::mbrzus@uiowa.edu::dba46872-ba84-4be5-8839-78828e31737b" providerId="AD" clId="Web-{934464AD-1A6D-4F4B-8EE2-A932E5273972}" dt="2024-03-19T21:56:41.177" v="7" actId="20577"/>
          <ac:spMkLst>
            <pc:docMk/>
            <pc:sldMk cId="1336364311" sldId="265"/>
            <ac:spMk id="2" creationId="{39016C71-719F-56A8-9DA7-EB40AD7FA792}"/>
          </ac:spMkLst>
        </pc:spChg>
        <pc:spChg chg="mod">
          <ac:chgData name="Brzus, Michal" userId="S::mbrzus@uiowa.edu::dba46872-ba84-4be5-8839-78828e31737b" providerId="AD" clId="Web-{934464AD-1A6D-4F4B-8EE2-A932E5273972}" dt="2024-03-19T21:58:34.492" v="149" actId="20577"/>
          <ac:spMkLst>
            <pc:docMk/>
            <pc:sldMk cId="1336364311" sldId="265"/>
            <ac:spMk id="3" creationId="{F66A5CC5-4408-D75C-7E1F-64196DAC03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17D10-D1D8-4123-BAE2-C6014E47B623}" type="datetimeFigureOut">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7584-93A0-4876-84EC-3EF80432807A}" type="slidenum">
              <a:t>‹#›</a:t>
            </a:fld>
            <a:endParaRPr lang="en-US"/>
          </a:p>
        </p:txBody>
      </p:sp>
    </p:spTree>
    <p:extLst>
      <p:ext uri="{BB962C8B-B14F-4D97-AF65-F5344CB8AC3E}">
        <p14:creationId xmlns:p14="http://schemas.microsoft.com/office/powerpoint/2010/main" val="175018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use </a:t>
            </a:r>
            <a:r>
              <a:rPr lang="en-US" err="1">
                <a:ea typeface="Calibri"/>
                <a:cs typeface="Calibri"/>
              </a:rPr>
              <a:t>github</a:t>
            </a:r>
            <a:r>
              <a:rPr lang="en-US">
                <a:ea typeface="Calibri"/>
                <a:cs typeface="Calibri"/>
              </a:rPr>
              <a:t> to document our coding standards to be followed by the development team. We have specified naming conventions for issues, branches, PRs, commits that make it easy to read and review these different items. We use templates for issues and PRs to expedite creation and homogenize items for easier review. We list development tools and versions to ensure that there are no differences between development devices. Inline documentation is mandatory as robust comments make understanding and modifying code much easier. We spend more time reading code than writing!</a:t>
            </a:r>
          </a:p>
        </p:txBody>
      </p:sp>
      <p:sp>
        <p:nvSpPr>
          <p:cNvPr id="4" name="Slide Number Placeholder 3"/>
          <p:cNvSpPr>
            <a:spLocks noGrp="1"/>
          </p:cNvSpPr>
          <p:nvPr>
            <p:ph type="sldNum" sz="quarter" idx="5"/>
          </p:nvPr>
        </p:nvSpPr>
        <p:spPr/>
        <p:txBody>
          <a:bodyPr/>
          <a:lstStyle/>
          <a:p>
            <a:fld id="{3F547584-93A0-4876-84EC-3EF80432807A}" type="slidenum">
              <a:t>4</a:t>
            </a:fld>
            <a:endParaRPr lang="en-US"/>
          </a:p>
        </p:txBody>
      </p:sp>
    </p:spTree>
    <p:extLst>
      <p:ext uri="{BB962C8B-B14F-4D97-AF65-F5344CB8AC3E}">
        <p14:creationId xmlns:p14="http://schemas.microsoft.com/office/powerpoint/2010/main" val="171949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How do we decide how many points to add to each sprint?</a:t>
            </a:r>
          </a:p>
        </p:txBody>
      </p:sp>
      <p:sp>
        <p:nvSpPr>
          <p:cNvPr id="4" name="Slide Number Placeholder 3"/>
          <p:cNvSpPr>
            <a:spLocks noGrp="1"/>
          </p:cNvSpPr>
          <p:nvPr>
            <p:ph type="sldNum" sz="quarter" idx="5"/>
          </p:nvPr>
        </p:nvSpPr>
        <p:spPr/>
        <p:txBody>
          <a:bodyPr/>
          <a:lstStyle/>
          <a:p>
            <a:fld id="{3F547584-93A0-4876-84EC-3EF80432807A}" type="slidenum">
              <a:t>8</a:t>
            </a:fld>
            <a:endParaRPr lang="en-US"/>
          </a:p>
        </p:txBody>
      </p:sp>
    </p:spTree>
    <p:extLst>
      <p:ext uri="{BB962C8B-B14F-4D97-AF65-F5344CB8AC3E}">
        <p14:creationId xmlns:p14="http://schemas.microsoft.com/office/powerpoint/2010/main" val="46925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423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25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405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843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507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107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441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507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598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088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805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8948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AZFyfzrN4u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2">
                <a:lumMod val="60000"/>
                <a:lumOff val="40000"/>
              </a:schemeClr>
            </a:solidFill>
            <a:ln>
              <a:noFill/>
            </a:ln>
          </p:spPr>
          <p:txBody>
            <a:bodyPr/>
            <a:lstStyle/>
            <a:p>
              <a:endParaRPr lang="en-US"/>
            </a:p>
          </p:txBody>
        </p:sp>
        <p:sp>
          <p:nvSpPr>
            <p:cNvPr id="23" name="Oval 2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2">
                <a:lumMod val="60000"/>
                <a:lumOff val="40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2"/>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rPr>
              <a:t>002_Image_Pro</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ormAutofit/>
          </a:bodyPr>
          <a:lstStyle/>
          <a:p>
            <a:r>
              <a:rPr lang="en-US" sz="1800"/>
              <a:t>Zach, Audrey, Michal, Ivan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E3D5F-6D3A-563C-14BA-AAEF89E10368}"/>
              </a:ext>
            </a:extLst>
          </p:cNvPr>
          <p:cNvSpPr>
            <a:spLocks noGrp="1"/>
          </p:cNvSpPr>
          <p:nvPr>
            <p:ph type="title"/>
          </p:nvPr>
        </p:nvSpPr>
        <p:spPr>
          <a:xfrm>
            <a:off x="686834" y="1153572"/>
            <a:ext cx="3200400" cy="4461163"/>
          </a:xfrm>
        </p:spPr>
        <p:txBody>
          <a:bodyPr>
            <a:normAutofit/>
          </a:bodyPr>
          <a:lstStyle/>
          <a:p>
            <a:r>
              <a:rPr lang="en-US">
                <a:solidFill>
                  <a:srgbClr val="FFFFFF"/>
                </a:solidFill>
              </a:rPr>
              <a:t>Testing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B6B7C0-0123-8A86-D7AC-AA86687DB82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TDD and unit testing/coverage through jest and </a:t>
            </a:r>
            <a:r>
              <a:rPr lang="en-US" err="1"/>
              <a:t>pytest</a:t>
            </a:r>
            <a:endParaRPr lang="en-US"/>
          </a:p>
          <a:p>
            <a:r>
              <a:rPr lang="en-US"/>
              <a:t>Integration testing through jest, </a:t>
            </a:r>
            <a:r>
              <a:rPr lang="en-US" err="1"/>
              <a:t>pytest</a:t>
            </a:r>
            <a:r>
              <a:rPr lang="en-US"/>
              <a:t>, and cypress</a:t>
            </a:r>
          </a:p>
          <a:p>
            <a:r>
              <a:rPr lang="en-US"/>
              <a:t>Acceptance testing and manual testing done by product owners, documented on wiki</a:t>
            </a:r>
          </a:p>
          <a:p>
            <a:r>
              <a:rPr lang="en-US" err="1"/>
              <a:t>Github</a:t>
            </a:r>
            <a:r>
              <a:rPr lang="en-US"/>
              <a:t> Actions workflows run all tests on each branch and PR</a:t>
            </a:r>
          </a:p>
        </p:txBody>
      </p:sp>
    </p:spTree>
    <p:extLst>
      <p:ext uri="{BB962C8B-B14F-4D97-AF65-F5344CB8AC3E}">
        <p14:creationId xmlns:p14="http://schemas.microsoft.com/office/powerpoint/2010/main" val="285289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AAB03-57BC-CE77-FD7F-E931970761F4}"/>
              </a:ext>
            </a:extLst>
          </p:cNvPr>
          <p:cNvSpPr>
            <a:spLocks noGrp="1"/>
          </p:cNvSpPr>
          <p:nvPr>
            <p:ph type="title"/>
          </p:nvPr>
        </p:nvSpPr>
        <p:spPr>
          <a:xfrm>
            <a:off x="686834" y="1153572"/>
            <a:ext cx="3200400" cy="4461163"/>
          </a:xfrm>
        </p:spPr>
        <p:txBody>
          <a:bodyPr>
            <a:normAutofit/>
          </a:bodyPr>
          <a:lstStyle/>
          <a:p>
            <a:r>
              <a:rPr lang="en-US" sz="3400">
                <a:solidFill>
                  <a:srgbClr val="FFFFFF"/>
                </a:solidFill>
                <a:ea typeface="+mj-lt"/>
                <a:cs typeface="+mj-lt"/>
              </a:rPr>
              <a:t>Dockerized Full-Stack Testing Strategy</a:t>
            </a:r>
            <a:endParaRPr lang="en-US" sz="3400">
              <a:solidFill>
                <a:srgbClr val="FFFFFF"/>
              </a:solidFill>
            </a:endParaRPr>
          </a:p>
        </p:txBody>
      </p:sp>
      <p:sp>
        <p:nvSpPr>
          <p:cNvPr id="3" name="Content Placeholder 2">
            <a:extLst>
              <a:ext uri="{FF2B5EF4-FFF2-40B4-BE49-F238E27FC236}">
                <a16:creationId xmlns:a16="http://schemas.microsoft.com/office/drawing/2014/main" id="{998ECEC7-9A0F-5848-84E5-EE2FA683CCA1}"/>
              </a:ext>
            </a:extLst>
          </p:cNvPr>
          <p:cNvSpPr>
            <a:spLocks noGrp="1"/>
          </p:cNvSpPr>
          <p:nvPr>
            <p:ph idx="1"/>
          </p:nvPr>
        </p:nvSpPr>
        <p:spPr>
          <a:xfrm>
            <a:off x="4285180" y="413005"/>
            <a:ext cx="7692810" cy="6655661"/>
          </a:xfrm>
        </p:spPr>
        <p:txBody>
          <a:bodyPr vert="horz" lIns="91440" tIns="45720" rIns="91440" bIns="45720" rtlCol="0" anchor="ctr">
            <a:noAutofit/>
          </a:bodyPr>
          <a:lstStyle/>
          <a:p>
            <a:pPr>
              <a:buNone/>
            </a:pPr>
            <a:r>
              <a:rPr lang="en-US" sz="2400" b="1">
                <a:ea typeface="+mn-lt"/>
                <a:cs typeface="+mn-lt"/>
              </a:rPr>
              <a:t>Manual End-to-End Testing and Linting</a:t>
            </a:r>
            <a:endParaRPr lang="en-US" sz="2400" b="1"/>
          </a:p>
          <a:p>
            <a:r>
              <a:rPr lang="en-US" sz="2400">
                <a:ea typeface="+mn-lt"/>
                <a:cs typeface="+mn-lt"/>
              </a:rPr>
              <a:t>Environment Setup: Use Docker Compose to mimic production.</a:t>
            </a:r>
            <a:endParaRPr lang="en-US" sz="2400"/>
          </a:p>
          <a:p>
            <a:r>
              <a:rPr lang="en-US" sz="2400"/>
              <a:t>Track all Manual test in our wiki</a:t>
            </a:r>
          </a:p>
          <a:p>
            <a:r>
              <a:rPr lang="en-US" sz="2400" err="1">
                <a:cs typeface="Arial"/>
              </a:rPr>
              <a:t>Hedolint</a:t>
            </a:r>
            <a:r>
              <a:rPr lang="en-US" sz="2400">
                <a:cs typeface="Arial"/>
              </a:rPr>
              <a:t> - linter for </a:t>
            </a:r>
            <a:r>
              <a:rPr lang="en-US" sz="2400" err="1">
                <a:cs typeface="Arial"/>
              </a:rPr>
              <a:t>Dockerfiles</a:t>
            </a:r>
          </a:p>
          <a:p>
            <a:pPr marL="0" indent="0">
              <a:buNone/>
            </a:pPr>
            <a:r>
              <a:rPr lang="en-US" sz="2400" b="1">
                <a:cs typeface="Arial"/>
              </a:rPr>
              <a:t>Multistage Building</a:t>
            </a:r>
            <a:endParaRPr lang="en-US" sz="2400">
              <a:cs typeface="Arial"/>
            </a:endParaRPr>
          </a:p>
          <a:p>
            <a:r>
              <a:rPr lang="en-US" sz="2400">
                <a:cs typeface="Arial"/>
              </a:rPr>
              <a:t>Add testing stage to the build process</a:t>
            </a:r>
          </a:p>
          <a:p>
            <a:r>
              <a:rPr lang="en-US" sz="2400">
                <a:cs typeface="Arial"/>
              </a:rPr>
              <a:t>Can only proceed with build if the testing stage passes</a:t>
            </a:r>
          </a:p>
          <a:p>
            <a:pPr marL="0" indent="0">
              <a:buNone/>
            </a:pPr>
            <a:r>
              <a:rPr lang="en-US" sz="2400" b="1">
                <a:cs typeface="Arial"/>
              </a:rPr>
              <a:t>Pumba</a:t>
            </a:r>
          </a:p>
          <a:p>
            <a:r>
              <a:rPr lang="en-US" sz="2400">
                <a:cs typeface="Arial"/>
              </a:rPr>
              <a:t>Can artificially introduce adverse network conditions (packet loss, latency, </a:t>
            </a:r>
            <a:r>
              <a:rPr lang="en-US" sz="2400" err="1">
                <a:cs typeface="Arial"/>
              </a:rPr>
              <a:t>etc</a:t>
            </a:r>
            <a:r>
              <a:rPr lang="en-US" sz="2400">
                <a:cs typeface="Arial"/>
              </a:rPr>
              <a:t>)</a:t>
            </a:r>
          </a:p>
          <a:p>
            <a:r>
              <a:rPr lang="en-US" sz="2400">
                <a:cs typeface="Arial"/>
              </a:rPr>
              <a:t>Test robustness of Docker containers</a:t>
            </a:r>
          </a:p>
          <a:p>
            <a:pPr marL="0" indent="0">
              <a:buNone/>
            </a:pPr>
            <a:r>
              <a:rPr lang="en-US" sz="2400" b="1">
                <a:cs typeface="Arial"/>
              </a:rPr>
              <a:t>Docker Bench</a:t>
            </a:r>
          </a:p>
          <a:p>
            <a:r>
              <a:rPr lang="en-US" sz="2400">
                <a:cs typeface="Arial"/>
              </a:rPr>
              <a:t>Automated tool for checking Docker containers against security benchmarks</a:t>
            </a:r>
            <a:endParaRPr lang="en-US" sz="2400" b="1">
              <a:cs typeface="Arial"/>
            </a:endParaRPr>
          </a:p>
          <a:p>
            <a:pPr marL="0" indent="0">
              <a:buNone/>
            </a:pPr>
            <a:endParaRPr lang="en-US" sz="1100">
              <a:cs typeface="Arial"/>
            </a:endParaRPr>
          </a:p>
          <a:p>
            <a:pPr marL="0" indent="0">
              <a:buNone/>
            </a:pPr>
            <a:endParaRPr lang="en-US" sz="1100">
              <a:cs typeface="Arial"/>
            </a:endParaRPr>
          </a:p>
        </p:txBody>
      </p:sp>
    </p:spTree>
    <p:extLst>
      <p:ext uri="{BB962C8B-B14F-4D97-AF65-F5344CB8AC3E}">
        <p14:creationId xmlns:p14="http://schemas.microsoft.com/office/powerpoint/2010/main" val="264647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0A552-6301-C9D9-E0A0-B6CCB51345D6}"/>
              </a:ext>
            </a:extLst>
          </p:cNvPr>
          <p:cNvSpPr>
            <a:spLocks noGrp="1"/>
          </p:cNvSpPr>
          <p:nvPr>
            <p:ph type="title"/>
          </p:nvPr>
        </p:nvSpPr>
        <p:spPr>
          <a:xfrm>
            <a:off x="686834" y="1153572"/>
            <a:ext cx="3200400" cy="4461163"/>
          </a:xfrm>
        </p:spPr>
        <p:txBody>
          <a:bodyPr>
            <a:normAutofit/>
          </a:bodyPr>
          <a:lstStyle/>
          <a:p>
            <a:r>
              <a:rPr lang="en-US">
                <a:solidFill>
                  <a:srgbClr val="FFFFFF"/>
                </a:solidFill>
              </a:rPr>
              <a:t>Source Code Management</a:t>
            </a:r>
          </a:p>
        </p:txBody>
      </p:sp>
      <p:sp>
        <p:nvSpPr>
          <p:cNvPr id="147" name="Content Placeholder 146">
            <a:extLst>
              <a:ext uri="{FF2B5EF4-FFF2-40B4-BE49-F238E27FC236}">
                <a16:creationId xmlns:a16="http://schemas.microsoft.com/office/drawing/2014/main" id="{3FA632DA-78C7-27D4-EA55-F4584329B874}"/>
              </a:ext>
            </a:extLst>
          </p:cNvPr>
          <p:cNvSpPr>
            <a:spLocks noGrp="1"/>
          </p:cNvSpPr>
          <p:nvPr>
            <p:ph idx="1"/>
          </p:nvPr>
        </p:nvSpPr>
        <p:spPr>
          <a:xfrm>
            <a:off x="4447308" y="591344"/>
            <a:ext cx="6906491" cy="5666683"/>
          </a:xfrm>
        </p:spPr>
        <p:txBody>
          <a:bodyPr vert="horz" lIns="91440" tIns="45720" rIns="91440" bIns="45720" rtlCol="0" anchor="ctr">
            <a:normAutofit/>
          </a:bodyPr>
          <a:lstStyle/>
          <a:p>
            <a:pPr>
              <a:lnSpc>
                <a:spcPct val="150000"/>
              </a:lnSpc>
            </a:pPr>
            <a:r>
              <a:rPr lang="en-US"/>
              <a:t>Main branch protection rules</a:t>
            </a:r>
          </a:p>
          <a:p>
            <a:pPr marL="914400" lvl="1">
              <a:lnSpc>
                <a:spcPct val="150000"/>
              </a:lnSpc>
              <a:spcBef>
                <a:spcPts val="0"/>
              </a:spcBef>
              <a:buFont typeface="Courier New" panose="020B0604020202020204" pitchFamily="34" charset="0"/>
              <a:buChar char="o"/>
            </a:pPr>
            <a:r>
              <a:rPr lang="en-US">
                <a:latin typeface="Aptos"/>
                <a:cs typeface="Arial"/>
              </a:rPr>
              <a:t>Linear History</a:t>
            </a:r>
          </a:p>
          <a:p>
            <a:pPr marL="914400" lvl="1">
              <a:lnSpc>
                <a:spcPct val="150000"/>
              </a:lnSpc>
              <a:spcBef>
                <a:spcPts val="0"/>
              </a:spcBef>
              <a:buFont typeface="Courier New" panose="020B0604020202020204" pitchFamily="34" charset="0"/>
              <a:buChar char="o"/>
            </a:pPr>
            <a:r>
              <a:rPr lang="en-US">
                <a:latin typeface="Aptos"/>
                <a:cs typeface="Arial"/>
              </a:rPr>
              <a:t>PR before merge</a:t>
            </a:r>
          </a:p>
          <a:p>
            <a:pPr marL="914400" lvl="1">
              <a:lnSpc>
                <a:spcPct val="150000"/>
              </a:lnSpc>
              <a:spcBef>
                <a:spcPts val="0"/>
              </a:spcBef>
              <a:buFont typeface="Courier New" panose="020B0604020202020204" pitchFamily="34" charset="0"/>
              <a:buChar char="o"/>
            </a:pPr>
            <a:r>
              <a:rPr lang="en-US">
                <a:latin typeface="Aptos"/>
                <a:cs typeface="Arial"/>
              </a:rPr>
              <a:t>Status Checks</a:t>
            </a:r>
          </a:p>
          <a:p>
            <a:pPr marL="914400" lvl="1">
              <a:lnSpc>
                <a:spcPct val="150000"/>
              </a:lnSpc>
              <a:spcBef>
                <a:spcPts val="0"/>
              </a:spcBef>
              <a:buFont typeface="Courier New" panose="020B0604020202020204" pitchFamily="34" charset="0"/>
              <a:buChar char="o"/>
            </a:pPr>
            <a:r>
              <a:rPr lang="en-US">
                <a:latin typeface="Aptos"/>
                <a:cs typeface="Arial"/>
              </a:rPr>
              <a:t>No force pushes</a:t>
            </a:r>
            <a:endParaRPr lang="en-US">
              <a:latin typeface="Aptos"/>
            </a:endParaRPr>
          </a:p>
          <a:p>
            <a:pPr>
              <a:lnSpc>
                <a:spcPct val="150000"/>
              </a:lnSpc>
            </a:pPr>
            <a:r>
              <a:rPr lang="en-US"/>
              <a:t>Pre-commit hook</a:t>
            </a:r>
          </a:p>
          <a:p>
            <a:pPr lvl="1">
              <a:lnSpc>
                <a:spcPct val="150000"/>
              </a:lnSpc>
              <a:buFont typeface="Courier New" panose="020B0604020202020204" pitchFamily="34" charset="0"/>
              <a:buChar char="o"/>
            </a:pPr>
            <a:r>
              <a:rPr lang="en-US">
                <a:ea typeface="+mn-lt"/>
                <a:cs typeface="+mn-lt"/>
              </a:rPr>
              <a:t>Detects errors and allows for fixing before committing</a:t>
            </a:r>
            <a:endParaRPr lang="en-US"/>
          </a:p>
          <a:p>
            <a:pPr lvl="1">
              <a:lnSpc>
                <a:spcPct val="150000"/>
              </a:lnSpc>
              <a:buFont typeface="Courier New" panose="020B0604020202020204" pitchFamily="34" charset="0"/>
              <a:buChar char="o"/>
            </a:pPr>
            <a:r>
              <a:rPr lang="en-US"/>
              <a:t>Proactive instead of reactive</a:t>
            </a:r>
          </a:p>
          <a:p>
            <a:endParaRPr lang="en-US"/>
          </a:p>
        </p:txBody>
      </p:sp>
    </p:spTree>
    <p:extLst>
      <p:ext uri="{BB962C8B-B14F-4D97-AF65-F5344CB8AC3E}">
        <p14:creationId xmlns:p14="http://schemas.microsoft.com/office/powerpoint/2010/main" val="26362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386DE-9597-6AEA-CA60-89B2A2C7289D}"/>
              </a:ext>
            </a:extLst>
          </p:cNvPr>
          <p:cNvSpPr>
            <a:spLocks noGrp="1"/>
          </p:cNvSpPr>
          <p:nvPr>
            <p:ph type="title"/>
          </p:nvPr>
        </p:nvSpPr>
        <p:spPr>
          <a:xfrm>
            <a:off x="645064" y="201727"/>
            <a:ext cx="4558600" cy="1200361"/>
          </a:xfrm>
        </p:spPr>
        <p:txBody>
          <a:bodyPr anchor="b">
            <a:normAutofit/>
          </a:bodyPr>
          <a:lstStyle/>
          <a:p>
            <a:r>
              <a:rPr lang="en-US" sz="3600"/>
              <a:t>Code Reviews and Pull Requests</a:t>
            </a:r>
          </a:p>
        </p:txBody>
      </p:sp>
      <p:sp>
        <p:nvSpPr>
          <p:cNvPr id="3" name="Content Placeholder 2">
            <a:extLst>
              <a:ext uri="{FF2B5EF4-FFF2-40B4-BE49-F238E27FC236}">
                <a16:creationId xmlns:a16="http://schemas.microsoft.com/office/drawing/2014/main" id="{D9DA6F9C-38BE-337F-6B60-AE0957474C40}"/>
              </a:ext>
            </a:extLst>
          </p:cNvPr>
          <p:cNvSpPr>
            <a:spLocks noGrp="1"/>
          </p:cNvSpPr>
          <p:nvPr>
            <p:ph idx="1"/>
          </p:nvPr>
        </p:nvSpPr>
        <p:spPr>
          <a:xfrm>
            <a:off x="636960" y="2095952"/>
            <a:ext cx="4291090" cy="3447092"/>
          </a:xfrm>
        </p:spPr>
        <p:txBody>
          <a:bodyPr vert="horz" lIns="91440" tIns="45720" rIns="91440" bIns="45720" rtlCol="0" anchor="ctr">
            <a:noAutofit/>
          </a:bodyPr>
          <a:lstStyle/>
          <a:p>
            <a:r>
              <a:rPr lang="en-US" sz="2400" err="1"/>
              <a:t>Github</a:t>
            </a:r>
            <a:r>
              <a:rPr lang="en-US" sz="2400"/>
              <a:t> Actions workflows and </a:t>
            </a:r>
            <a:r>
              <a:rPr lang="en-US" sz="2400" err="1"/>
              <a:t>SonarCloud</a:t>
            </a:r>
            <a:r>
              <a:rPr lang="en-US" sz="2400"/>
              <a:t> must pass for each PR</a:t>
            </a:r>
          </a:p>
          <a:p>
            <a:r>
              <a:rPr lang="en-US" sz="2400"/>
              <a:t>PRs are reviewed and tested by each developer </a:t>
            </a:r>
          </a:p>
          <a:p>
            <a:r>
              <a:rPr lang="en-US" sz="2400"/>
              <a:t>At least one approval by a different developer is needed to merge</a:t>
            </a:r>
          </a:p>
          <a:p>
            <a:r>
              <a:rPr lang="en-US" sz="2400"/>
              <a:t>PR comments used to clarify new code and communicate issues or bugs found</a:t>
            </a:r>
          </a:p>
          <a:p>
            <a:endParaRPr lang="en-US" sz="1800"/>
          </a:p>
        </p:txBody>
      </p:sp>
      <p:sp>
        <p:nvSpPr>
          <p:cNvPr id="32"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hat&#10;&#10;Description automatically generated">
            <a:extLst>
              <a:ext uri="{FF2B5EF4-FFF2-40B4-BE49-F238E27FC236}">
                <a16:creationId xmlns:a16="http://schemas.microsoft.com/office/drawing/2014/main" id="{312B0AB9-23DD-28A6-82DC-F5B94F701BC2}"/>
              </a:ext>
            </a:extLst>
          </p:cNvPr>
          <p:cNvPicPr>
            <a:picLocks noChangeAspect="1"/>
          </p:cNvPicPr>
          <p:nvPr/>
        </p:nvPicPr>
        <p:blipFill rotWithShape="1">
          <a:blip r:embed="rId2"/>
          <a:srcRect l="4306" t="-169" r="9472"/>
          <a:stretch/>
        </p:blipFill>
        <p:spPr>
          <a:xfrm>
            <a:off x="5201421" y="285584"/>
            <a:ext cx="6770721" cy="5842921"/>
          </a:xfrm>
          <a:prstGeom prst="rect">
            <a:avLst/>
          </a:prstGeom>
        </p:spPr>
      </p:pic>
    </p:spTree>
    <p:extLst>
      <p:ext uri="{BB962C8B-B14F-4D97-AF65-F5344CB8AC3E}">
        <p14:creationId xmlns:p14="http://schemas.microsoft.com/office/powerpoint/2010/main" val="179759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2AF2-F6A8-CB81-1BCF-AC826C74C08A}"/>
              </a:ext>
            </a:extLst>
          </p:cNvPr>
          <p:cNvSpPr>
            <a:spLocks noGrp="1"/>
          </p:cNvSpPr>
          <p:nvPr>
            <p:ph type="title"/>
          </p:nvPr>
        </p:nvSpPr>
        <p:spPr>
          <a:xfrm>
            <a:off x="1115568" y="548640"/>
            <a:ext cx="10168128" cy="1179576"/>
          </a:xfrm>
        </p:spPr>
        <p:txBody>
          <a:bodyPr>
            <a:normAutofit/>
          </a:bodyPr>
          <a:lstStyle/>
          <a:p>
            <a:r>
              <a:rPr lang="en-US" sz="4000"/>
              <a:t>SonarCloud</a:t>
            </a:r>
          </a:p>
        </p:txBody>
      </p:sp>
      <p:sp>
        <p:nvSpPr>
          <p:cNvPr id="3" name="Content Placeholder 2">
            <a:extLst>
              <a:ext uri="{FF2B5EF4-FFF2-40B4-BE49-F238E27FC236}">
                <a16:creationId xmlns:a16="http://schemas.microsoft.com/office/drawing/2014/main" id="{3439D00E-E415-B3CF-A629-0AB60EAF1964}"/>
              </a:ext>
            </a:extLst>
          </p:cNvPr>
          <p:cNvSpPr>
            <a:spLocks noGrp="1"/>
          </p:cNvSpPr>
          <p:nvPr>
            <p:ph idx="1"/>
          </p:nvPr>
        </p:nvSpPr>
        <p:spPr>
          <a:xfrm>
            <a:off x="7994159" y="2418259"/>
            <a:ext cx="3872243" cy="3694176"/>
          </a:xfrm>
        </p:spPr>
        <p:txBody>
          <a:bodyPr vert="horz" lIns="91440" tIns="45720" rIns="91440" bIns="45720" rtlCol="0" anchor="ctr">
            <a:normAutofit/>
          </a:bodyPr>
          <a:lstStyle/>
          <a:p>
            <a:r>
              <a:rPr lang="en-US" sz="2400"/>
              <a:t>Static analysis tool that is executed along with </a:t>
            </a:r>
            <a:r>
              <a:rPr lang="en-US" sz="2400" err="1"/>
              <a:t>Github</a:t>
            </a:r>
            <a:r>
              <a:rPr lang="en-US" sz="2400"/>
              <a:t> Actions workflows on each branch and PR</a:t>
            </a:r>
          </a:p>
          <a:p>
            <a:r>
              <a:rPr lang="en-US" sz="2400"/>
              <a:t>Provides insight into duplicated code, security risks, code smells</a:t>
            </a:r>
          </a:p>
          <a:p>
            <a:r>
              <a:rPr lang="en-US" sz="2400"/>
              <a:t>Allows for early bug detection and improved code quality</a:t>
            </a:r>
          </a:p>
        </p:txBody>
      </p:sp>
      <p:pic>
        <p:nvPicPr>
          <p:cNvPr id="4" name="Picture 3" descr="A screenshot of a web page&#10;&#10;Description automatically generated">
            <a:extLst>
              <a:ext uri="{FF2B5EF4-FFF2-40B4-BE49-F238E27FC236}">
                <a16:creationId xmlns:a16="http://schemas.microsoft.com/office/drawing/2014/main" id="{4D14304C-2086-7D01-7AE4-1FB4732D32CB}"/>
              </a:ext>
            </a:extLst>
          </p:cNvPr>
          <p:cNvPicPr>
            <a:picLocks noChangeAspect="1"/>
          </p:cNvPicPr>
          <p:nvPr/>
        </p:nvPicPr>
        <p:blipFill rotWithShape="1">
          <a:blip r:embed="rId2"/>
          <a:srcRect r="10118" b="2"/>
          <a:stretch/>
        </p:blipFill>
        <p:spPr>
          <a:xfrm>
            <a:off x="261783" y="1864233"/>
            <a:ext cx="7727087" cy="4732250"/>
          </a:xfrm>
          <a:prstGeom prst="rect">
            <a:avLst/>
          </a:prstGeom>
        </p:spPr>
      </p:pic>
    </p:spTree>
    <p:extLst>
      <p:ext uri="{BB962C8B-B14F-4D97-AF65-F5344CB8AC3E}">
        <p14:creationId xmlns:p14="http://schemas.microsoft.com/office/powerpoint/2010/main" val="258526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63309-EC5A-FA4B-E800-12D1934F8843}"/>
              </a:ext>
            </a:extLst>
          </p:cNvPr>
          <p:cNvSpPr>
            <a:spLocks noGrp="1"/>
          </p:cNvSpPr>
          <p:nvPr>
            <p:ph type="title"/>
          </p:nvPr>
        </p:nvSpPr>
        <p:spPr>
          <a:xfrm>
            <a:off x="1171074" y="1396686"/>
            <a:ext cx="3240506" cy="4064628"/>
          </a:xfrm>
        </p:spPr>
        <p:txBody>
          <a:bodyPr>
            <a:normAutofit/>
          </a:bodyPr>
          <a:lstStyle/>
          <a:p>
            <a:r>
              <a:rPr lang="en-US" sz="4100">
                <a:solidFill>
                  <a:srgbClr val="FFFFFF"/>
                </a:solidFill>
              </a:rPr>
              <a:t>Retrospection</a:t>
            </a:r>
          </a:p>
        </p:txBody>
      </p:sp>
      <p:sp>
        <p:nvSpPr>
          <p:cNvPr id="3" name="Content Placeholder 2">
            <a:extLst>
              <a:ext uri="{FF2B5EF4-FFF2-40B4-BE49-F238E27FC236}">
                <a16:creationId xmlns:a16="http://schemas.microsoft.com/office/drawing/2014/main" id="{A7FD2962-935F-E79A-BD56-A5A7A3CD7DC4}"/>
              </a:ext>
            </a:extLst>
          </p:cNvPr>
          <p:cNvSpPr>
            <a:spLocks noGrp="1"/>
          </p:cNvSpPr>
          <p:nvPr>
            <p:ph idx="1"/>
          </p:nvPr>
        </p:nvSpPr>
        <p:spPr>
          <a:xfrm>
            <a:off x="5370153" y="1088288"/>
            <a:ext cx="6428099" cy="4681068"/>
          </a:xfrm>
        </p:spPr>
        <p:txBody>
          <a:bodyPr vert="horz" lIns="91440" tIns="45720" rIns="91440" bIns="45720" rtlCol="0" anchor="t">
            <a:noAutofit/>
          </a:bodyPr>
          <a:lstStyle/>
          <a:p>
            <a:pPr marL="0" indent="0">
              <a:buNone/>
            </a:pPr>
            <a:r>
              <a:rPr lang="en-US" sz="2400"/>
              <a:t>Things that worked...</a:t>
            </a:r>
          </a:p>
          <a:p>
            <a:pPr marL="342900" indent="-342900"/>
            <a:r>
              <a:rPr lang="en-US" sz="2400" i="1"/>
              <a:t>More documentation allowed for better understanding of old code</a:t>
            </a:r>
          </a:p>
          <a:p>
            <a:pPr marL="342900" indent="-342900"/>
            <a:r>
              <a:rPr lang="en-US" sz="2400" i="1"/>
              <a:t>Effective community programming sessions</a:t>
            </a:r>
          </a:p>
          <a:p>
            <a:pPr marL="0" indent="0">
              <a:buNone/>
            </a:pPr>
            <a:r>
              <a:rPr lang="en-US" sz="2400"/>
              <a:t>Things that could be improved...</a:t>
            </a:r>
            <a:endParaRPr lang="en-US" sz="2400" i="1">
              <a:ea typeface="+mn-lt"/>
              <a:cs typeface="+mn-lt"/>
            </a:endParaRPr>
          </a:p>
          <a:p>
            <a:pPr marL="342900" indent="-342900"/>
            <a:r>
              <a:rPr lang="en-US" sz="2400" i="1"/>
              <a:t>Better timeboxing of issues</a:t>
            </a:r>
          </a:p>
          <a:p>
            <a:pPr marL="342900" indent="-342900"/>
            <a:r>
              <a:rPr lang="en-US" sz="2400" i="1"/>
              <a:t>Less generic templates</a:t>
            </a:r>
          </a:p>
          <a:p>
            <a:pPr marL="0" indent="0">
              <a:buNone/>
            </a:pPr>
            <a:r>
              <a:rPr lang="en-US" sz="2400"/>
              <a:t>Plans for improvement...</a:t>
            </a:r>
          </a:p>
          <a:p>
            <a:pPr marL="342900" indent="-342900"/>
            <a:r>
              <a:rPr lang="en-US" sz="2400" i="1">
                <a:ea typeface="+mn-lt"/>
                <a:cs typeface="+mn-lt"/>
              </a:rPr>
              <a:t>Agendas for working meetings</a:t>
            </a:r>
          </a:p>
          <a:p>
            <a:pPr marL="342900" indent="-342900"/>
            <a:r>
              <a:rPr lang="en-US" sz="2400" i="1"/>
              <a:t>More research on AWS</a:t>
            </a:r>
          </a:p>
          <a:p>
            <a:pPr marL="342900" indent="-342900"/>
            <a:endParaRPr lang="en-US" sz="2200"/>
          </a:p>
        </p:txBody>
      </p:sp>
    </p:spTree>
    <p:extLst>
      <p:ext uri="{BB962C8B-B14F-4D97-AF65-F5344CB8AC3E}">
        <p14:creationId xmlns:p14="http://schemas.microsoft.com/office/powerpoint/2010/main" val="159188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CC2C1-3334-ABB3-0841-9E1DD90C9186}"/>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Notable Improvements</a:t>
            </a:r>
          </a:p>
        </p:txBody>
      </p:sp>
      <p:sp>
        <p:nvSpPr>
          <p:cNvPr id="3" name="Content Placeholder 2">
            <a:extLst>
              <a:ext uri="{FF2B5EF4-FFF2-40B4-BE49-F238E27FC236}">
                <a16:creationId xmlns:a16="http://schemas.microsoft.com/office/drawing/2014/main" id="{35A50235-DF81-A919-58C1-566090D1D34D}"/>
              </a:ext>
            </a:extLst>
          </p:cNvPr>
          <p:cNvSpPr>
            <a:spLocks noGrp="1"/>
          </p:cNvSpPr>
          <p:nvPr>
            <p:ph idx="1"/>
          </p:nvPr>
        </p:nvSpPr>
        <p:spPr>
          <a:xfrm>
            <a:off x="4447308" y="591344"/>
            <a:ext cx="7473937" cy="5585619"/>
          </a:xfrm>
        </p:spPr>
        <p:txBody>
          <a:bodyPr vert="horz" lIns="91440" tIns="45720" rIns="91440" bIns="45720" rtlCol="0" anchor="ctr">
            <a:normAutofit/>
          </a:bodyPr>
          <a:lstStyle/>
          <a:p>
            <a:r>
              <a:rPr lang="en-US"/>
              <a:t>Schema changes required better processes</a:t>
            </a:r>
          </a:p>
          <a:p>
            <a:pPr lvl="1">
              <a:buFont typeface="Courier New" panose="020B0604020202020204" pitchFamily="34" charset="0"/>
              <a:buChar char="o"/>
            </a:pPr>
            <a:r>
              <a:rPr lang="en-US"/>
              <a:t>Incremental</a:t>
            </a:r>
          </a:p>
          <a:p>
            <a:pPr lvl="1">
              <a:buFont typeface="Courier New" panose="020B0604020202020204" pitchFamily="34" charset="0"/>
              <a:buChar char="o"/>
            </a:pPr>
            <a:r>
              <a:rPr lang="en-US"/>
              <a:t>Small commits</a:t>
            </a:r>
          </a:p>
          <a:p>
            <a:r>
              <a:rPr lang="en-US"/>
              <a:t>Planning phase</a:t>
            </a:r>
          </a:p>
          <a:p>
            <a:pPr lvl="1">
              <a:buFont typeface="Courier New" panose="020B0604020202020204" pitchFamily="34" charset="0"/>
              <a:buChar char="o"/>
            </a:pPr>
            <a:r>
              <a:rPr lang="en-US"/>
              <a:t>More designs and visuals</a:t>
            </a:r>
          </a:p>
          <a:p>
            <a:r>
              <a:rPr lang="en-US"/>
              <a:t>Documentation</a:t>
            </a:r>
          </a:p>
          <a:p>
            <a:pPr lvl="1">
              <a:buFont typeface="Courier New" panose="020B0604020202020204" pitchFamily="34" charset="0"/>
              <a:buChar char="o"/>
            </a:pPr>
            <a:r>
              <a:rPr lang="en-US"/>
              <a:t>More inline documentation</a:t>
            </a:r>
          </a:p>
          <a:p>
            <a:pPr lvl="1">
              <a:buFont typeface="Courier New" panose="020B0604020202020204" pitchFamily="34" charset="0"/>
              <a:buChar char="o"/>
            </a:pPr>
            <a:r>
              <a:rPr lang="en-US"/>
              <a:t>Better descriptions on wiki</a:t>
            </a:r>
          </a:p>
        </p:txBody>
      </p:sp>
    </p:spTree>
    <p:extLst>
      <p:ext uri="{BB962C8B-B14F-4D97-AF65-F5344CB8AC3E}">
        <p14:creationId xmlns:p14="http://schemas.microsoft.com/office/powerpoint/2010/main" val="370497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9E73-75FA-C73D-0E17-9DC568BBEC36}"/>
              </a:ext>
            </a:extLst>
          </p:cNvPr>
          <p:cNvSpPr>
            <a:spLocks noGrp="1"/>
          </p:cNvSpPr>
          <p:nvPr>
            <p:ph type="title"/>
          </p:nvPr>
        </p:nvSpPr>
        <p:spPr/>
        <p:txBody>
          <a:bodyPr/>
          <a:lstStyle/>
          <a:p>
            <a:r>
              <a:rPr lang="en-US"/>
              <a:t>Burndowns – Sprint 1</a:t>
            </a:r>
          </a:p>
        </p:txBody>
      </p:sp>
      <p:sp>
        <p:nvSpPr>
          <p:cNvPr id="3" name="Content Placeholder 2">
            <a:extLst>
              <a:ext uri="{FF2B5EF4-FFF2-40B4-BE49-F238E27FC236}">
                <a16:creationId xmlns:a16="http://schemas.microsoft.com/office/drawing/2014/main" id="{B055A8BE-D4B3-B042-0599-5833FCF68A33}"/>
              </a:ext>
            </a:extLst>
          </p:cNvPr>
          <p:cNvSpPr>
            <a:spLocks noGrp="1"/>
          </p:cNvSpPr>
          <p:nvPr>
            <p:ph idx="1"/>
          </p:nvPr>
        </p:nvSpPr>
        <p:spPr>
          <a:xfrm>
            <a:off x="838200" y="1825625"/>
            <a:ext cx="10515600" cy="785754"/>
          </a:xfrm>
        </p:spPr>
        <p:txBody>
          <a:bodyPr vert="horz" lIns="91440" tIns="45720" rIns="91440" bIns="45720" rtlCol="0" anchor="t">
            <a:normAutofit/>
          </a:bodyPr>
          <a:lstStyle/>
          <a:p>
            <a:pPr>
              <a:buNone/>
            </a:pPr>
            <a:endParaRPr lang="en-US"/>
          </a:p>
          <a:p>
            <a:pPr marL="0" indent="0">
              <a:buNone/>
            </a:pPr>
            <a:endParaRPr lang="en-US"/>
          </a:p>
        </p:txBody>
      </p:sp>
      <p:pic>
        <p:nvPicPr>
          <p:cNvPr id="6" name="Picture 5" descr="image">
            <a:extLst>
              <a:ext uri="{FF2B5EF4-FFF2-40B4-BE49-F238E27FC236}">
                <a16:creationId xmlns:a16="http://schemas.microsoft.com/office/drawing/2014/main" id="{B1D5AF39-3AAA-266A-589A-B37E73AF9C97}"/>
              </a:ext>
            </a:extLst>
          </p:cNvPr>
          <p:cNvPicPr>
            <a:picLocks noChangeAspect="1"/>
          </p:cNvPicPr>
          <p:nvPr/>
        </p:nvPicPr>
        <p:blipFill>
          <a:blip r:embed="rId2"/>
          <a:stretch>
            <a:fillRect/>
          </a:stretch>
        </p:blipFill>
        <p:spPr>
          <a:xfrm>
            <a:off x="943155" y="1483180"/>
            <a:ext cx="10205046" cy="4639261"/>
          </a:xfrm>
          <a:prstGeom prst="rect">
            <a:avLst/>
          </a:prstGeom>
        </p:spPr>
      </p:pic>
    </p:spTree>
    <p:extLst>
      <p:ext uri="{BB962C8B-B14F-4D97-AF65-F5344CB8AC3E}">
        <p14:creationId xmlns:p14="http://schemas.microsoft.com/office/powerpoint/2010/main" val="124613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1457-2BEA-0B80-7013-B8700BE64E4F}"/>
              </a:ext>
            </a:extLst>
          </p:cNvPr>
          <p:cNvSpPr>
            <a:spLocks noGrp="1"/>
          </p:cNvSpPr>
          <p:nvPr>
            <p:ph type="title"/>
          </p:nvPr>
        </p:nvSpPr>
        <p:spPr/>
        <p:txBody>
          <a:bodyPr/>
          <a:lstStyle/>
          <a:p>
            <a:r>
              <a:rPr lang="en-US"/>
              <a:t>Burndowns – Sprint 2</a:t>
            </a:r>
          </a:p>
        </p:txBody>
      </p:sp>
      <p:pic>
        <p:nvPicPr>
          <p:cNvPr id="4" name="Content Placeholder 3" descr="image">
            <a:extLst>
              <a:ext uri="{FF2B5EF4-FFF2-40B4-BE49-F238E27FC236}">
                <a16:creationId xmlns:a16="http://schemas.microsoft.com/office/drawing/2014/main" id="{78094750-F16D-7D45-E31E-D11BC885116E}"/>
              </a:ext>
            </a:extLst>
          </p:cNvPr>
          <p:cNvPicPr>
            <a:picLocks noGrp="1" noChangeAspect="1"/>
          </p:cNvPicPr>
          <p:nvPr>
            <p:ph idx="1"/>
          </p:nvPr>
        </p:nvPicPr>
        <p:blipFill>
          <a:blip r:embed="rId2"/>
          <a:stretch>
            <a:fillRect/>
          </a:stretch>
        </p:blipFill>
        <p:spPr>
          <a:xfrm>
            <a:off x="985483" y="1595588"/>
            <a:ext cx="10415128" cy="4912681"/>
          </a:xfrm>
        </p:spPr>
      </p:pic>
    </p:spTree>
    <p:extLst>
      <p:ext uri="{BB962C8B-B14F-4D97-AF65-F5344CB8AC3E}">
        <p14:creationId xmlns:p14="http://schemas.microsoft.com/office/powerpoint/2010/main" val="335784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60B2-08FF-9E53-0DA5-9D32A99B54E5}"/>
              </a:ext>
            </a:extLst>
          </p:cNvPr>
          <p:cNvSpPr>
            <a:spLocks noGrp="1"/>
          </p:cNvSpPr>
          <p:nvPr>
            <p:ph type="title"/>
          </p:nvPr>
        </p:nvSpPr>
        <p:spPr/>
        <p:txBody>
          <a:bodyPr/>
          <a:lstStyle/>
          <a:p>
            <a:r>
              <a:rPr lang="en-US"/>
              <a:t>Burndowns – Sprint 3</a:t>
            </a:r>
          </a:p>
        </p:txBody>
      </p:sp>
      <p:pic>
        <p:nvPicPr>
          <p:cNvPr id="6" name="Content Placeholder 5" descr="A graph showing a number of red and green bars&#10;&#10;Description automatically generated">
            <a:extLst>
              <a:ext uri="{FF2B5EF4-FFF2-40B4-BE49-F238E27FC236}">
                <a16:creationId xmlns:a16="http://schemas.microsoft.com/office/drawing/2014/main" id="{FCAB1A21-94BD-FDF2-9B47-A00045E68DB7}"/>
              </a:ext>
            </a:extLst>
          </p:cNvPr>
          <p:cNvPicPr>
            <a:picLocks noGrp="1" noChangeAspect="1"/>
          </p:cNvPicPr>
          <p:nvPr>
            <p:ph idx="1"/>
          </p:nvPr>
        </p:nvPicPr>
        <p:blipFill>
          <a:blip r:embed="rId2"/>
          <a:stretch>
            <a:fillRect/>
          </a:stretch>
        </p:blipFill>
        <p:spPr>
          <a:xfrm>
            <a:off x="837727" y="1250587"/>
            <a:ext cx="9390110" cy="5605537"/>
          </a:xfrm>
        </p:spPr>
      </p:pic>
    </p:spTree>
    <p:extLst>
      <p:ext uri="{BB962C8B-B14F-4D97-AF65-F5344CB8AC3E}">
        <p14:creationId xmlns:p14="http://schemas.microsoft.com/office/powerpoint/2010/main" val="97773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962AA3C-E7EA-EF5A-AE87-7EC7B4B82B55}"/>
              </a:ext>
            </a:extLst>
          </p:cNvPr>
          <p:cNvSpPr/>
          <p:nvPr/>
        </p:nvSpPr>
        <p:spPr>
          <a:xfrm>
            <a:off x="4566650" y="89720"/>
            <a:ext cx="5896360" cy="2041621"/>
          </a:xfrm>
          <a:prstGeom prst="rect">
            <a:avLst/>
          </a:prstGeom>
          <a:solidFill>
            <a:srgbClr val="FFCD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10A0123-E15B-3397-5E6B-B8BCCEA38F5C}"/>
              </a:ext>
            </a:extLst>
          </p:cNvPr>
          <p:cNvSpPr/>
          <p:nvPr/>
        </p:nvSpPr>
        <p:spPr>
          <a:xfrm>
            <a:off x="102187" y="1704953"/>
            <a:ext cx="2576079" cy="17231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Hospital 1</a:t>
            </a:r>
          </a:p>
        </p:txBody>
      </p:sp>
      <p:cxnSp>
        <p:nvCxnSpPr>
          <p:cNvPr id="5" name="Straight Arrow Connector 4">
            <a:extLst>
              <a:ext uri="{FF2B5EF4-FFF2-40B4-BE49-F238E27FC236}">
                <a16:creationId xmlns:a16="http://schemas.microsoft.com/office/drawing/2014/main" id="{84A21450-B723-44E9-F1CE-9498E13E6104}"/>
              </a:ext>
            </a:extLst>
          </p:cNvPr>
          <p:cNvCxnSpPr/>
          <p:nvPr/>
        </p:nvCxnSpPr>
        <p:spPr>
          <a:xfrm flipH="1">
            <a:off x="3267075" y="1732"/>
            <a:ext cx="25112" cy="677227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650AE853-01FD-17E8-8D0C-F6968AFFB280}"/>
              </a:ext>
            </a:extLst>
          </p:cNvPr>
          <p:cNvSpPr/>
          <p:nvPr/>
        </p:nvSpPr>
        <p:spPr>
          <a:xfrm>
            <a:off x="102187" y="4194442"/>
            <a:ext cx="2576079" cy="17231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Hospital 2</a:t>
            </a:r>
          </a:p>
        </p:txBody>
      </p:sp>
      <p:pic>
        <p:nvPicPr>
          <p:cNvPr id="20" name="Content Placeholder 19" descr="A diagram of a docker&#10;&#10;Description automatically generated">
            <a:extLst>
              <a:ext uri="{FF2B5EF4-FFF2-40B4-BE49-F238E27FC236}">
                <a16:creationId xmlns:a16="http://schemas.microsoft.com/office/drawing/2014/main" id="{7206A306-626A-37F3-6292-87371C4B1CB4}"/>
              </a:ext>
            </a:extLst>
          </p:cNvPr>
          <p:cNvPicPr>
            <a:picLocks noGrp="1" noChangeAspect="1"/>
          </p:cNvPicPr>
          <p:nvPr>
            <p:ph idx="1"/>
          </p:nvPr>
        </p:nvPicPr>
        <p:blipFill>
          <a:blip r:embed="rId2"/>
          <a:stretch>
            <a:fillRect/>
          </a:stretch>
        </p:blipFill>
        <p:spPr>
          <a:xfrm>
            <a:off x="3342409" y="2461569"/>
            <a:ext cx="6096000" cy="3053472"/>
          </a:xfrm>
          <a:ln>
            <a:solidFill>
              <a:srgbClr val="4472C4"/>
            </a:solidFill>
          </a:ln>
        </p:spPr>
      </p:pic>
      <p:cxnSp>
        <p:nvCxnSpPr>
          <p:cNvPr id="22" name="Straight Arrow Connector 21">
            <a:extLst>
              <a:ext uri="{FF2B5EF4-FFF2-40B4-BE49-F238E27FC236}">
                <a16:creationId xmlns:a16="http://schemas.microsoft.com/office/drawing/2014/main" id="{52F4DEFF-CEC3-D3EF-D20F-B67EB5CB8519}"/>
              </a:ext>
            </a:extLst>
          </p:cNvPr>
          <p:cNvCxnSpPr>
            <a:cxnSpLocks/>
          </p:cNvCxnSpPr>
          <p:nvPr/>
        </p:nvCxnSpPr>
        <p:spPr>
          <a:xfrm flipV="1">
            <a:off x="2660073" y="4081028"/>
            <a:ext cx="1083251" cy="761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34F801D-C378-2CE1-A9AB-0115E7B46BF1}"/>
              </a:ext>
            </a:extLst>
          </p:cNvPr>
          <p:cNvCxnSpPr/>
          <p:nvPr/>
        </p:nvCxnSpPr>
        <p:spPr>
          <a:xfrm>
            <a:off x="2694709" y="2582141"/>
            <a:ext cx="1078921" cy="11395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050037BC-B182-F540-BB0C-5B239B10C20E}"/>
              </a:ext>
            </a:extLst>
          </p:cNvPr>
          <p:cNvSpPr/>
          <p:nvPr/>
        </p:nvSpPr>
        <p:spPr>
          <a:xfrm>
            <a:off x="4694817" y="453305"/>
            <a:ext cx="2610715" cy="1428750"/>
          </a:xfrm>
          <a:prstGeom prst="ellipse">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Frontend</a:t>
            </a:r>
          </a:p>
        </p:txBody>
      </p:sp>
      <p:sp>
        <p:nvSpPr>
          <p:cNvPr id="25" name="Rectangle 24">
            <a:extLst>
              <a:ext uri="{FF2B5EF4-FFF2-40B4-BE49-F238E27FC236}">
                <a16:creationId xmlns:a16="http://schemas.microsoft.com/office/drawing/2014/main" id="{8C6C559C-0EAD-DC6D-286D-FF308A17C769}"/>
              </a:ext>
            </a:extLst>
          </p:cNvPr>
          <p:cNvSpPr/>
          <p:nvPr/>
        </p:nvSpPr>
        <p:spPr>
          <a:xfrm>
            <a:off x="3408213" y="2565242"/>
            <a:ext cx="701386" cy="238124"/>
          </a:xfrm>
          <a:prstGeom prst="rect">
            <a:avLst/>
          </a:prstGeom>
          <a:solidFill>
            <a:srgbClr val="FFCD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B396473-0E44-F31B-E735-75B37471407B}"/>
              </a:ext>
            </a:extLst>
          </p:cNvPr>
          <p:cNvSpPr txBox="1"/>
          <p:nvPr/>
        </p:nvSpPr>
        <p:spPr>
          <a:xfrm>
            <a:off x="3407029" y="2508366"/>
            <a:ext cx="2154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Enterprise system</a:t>
            </a:r>
          </a:p>
        </p:txBody>
      </p:sp>
      <p:sp>
        <p:nvSpPr>
          <p:cNvPr id="28" name="Oval 27">
            <a:extLst>
              <a:ext uri="{FF2B5EF4-FFF2-40B4-BE49-F238E27FC236}">
                <a16:creationId xmlns:a16="http://schemas.microsoft.com/office/drawing/2014/main" id="{500C25A1-68D5-44B7-D1C7-899AE03F5F8B}"/>
              </a:ext>
            </a:extLst>
          </p:cNvPr>
          <p:cNvSpPr/>
          <p:nvPr/>
        </p:nvSpPr>
        <p:spPr>
          <a:xfrm>
            <a:off x="7728130" y="402807"/>
            <a:ext cx="2610715" cy="1428750"/>
          </a:xfrm>
          <a:prstGeom prst="ellipse">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Backend</a:t>
            </a:r>
          </a:p>
        </p:txBody>
      </p:sp>
      <p:cxnSp>
        <p:nvCxnSpPr>
          <p:cNvPr id="33" name="Straight Arrow Connector 32">
            <a:extLst>
              <a:ext uri="{FF2B5EF4-FFF2-40B4-BE49-F238E27FC236}">
                <a16:creationId xmlns:a16="http://schemas.microsoft.com/office/drawing/2014/main" id="{E539E731-46FF-F94F-140D-AB9BEE5C4BAB}"/>
              </a:ext>
            </a:extLst>
          </p:cNvPr>
          <p:cNvCxnSpPr/>
          <p:nvPr/>
        </p:nvCxnSpPr>
        <p:spPr>
          <a:xfrm flipH="1">
            <a:off x="9005641" y="1814568"/>
            <a:ext cx="4773" cy="130752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9CE4BDE-874D-151D-545B-F775FE9DB996}"/>
              </a:ext>
            </a:extLst>
          </p:cNvPr>
          <p:cNvCxnSpPr/>
          <p:nvPr/>
        </p:nvCxnSpPr>
        <p:spPr>
          <a:xfrm>
            <a:off x="7200303" y="1113043"/>
            <a:ext cx="630423" cy="56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266A543-250C-082C-B033-9535C19B174C}"/>
              </a:ext>
            </a:extLst>
          </p:cNvPr>
          <p:cNvSpPr txBox="1"/>
          <p:nvPr/>
        </p:nvSpPr>
        <p:spPr>
          <a:xfrm>
            <a:off x="4618602" y="136662"/>
            <a:ext cx="2154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Job monitoring App</a:t>
            </a:r>
          </a:p>
        </p:txBody>
      </p:sp>
      <p:cxnSp>
        <p:nvCxnSpPr>
          <p:cNvPr id="37" name="Connector: Elbow 36">
            <a:extLst>
              <a:ext uri="{FF2B5EF4-FFF2-40B4-BE49-F238E27FC236}">
                <a16:creationId xmlns:a16="http://schemas.microsoft.com/office/drawing/2014/main" id="{2C783121-E49F-DBF4-B416-0661058C8C39}"/>
              </a:ext>
            </a:extLst>
          </p:cNvPr>
          <p:cNvCxnSpPr/>
          <p:nvPr/>
        </p:nvCxnSpPr>
        <p:spPr>
          <a:xfrm flipH="1">
            <a:off x="2760036" y="1155795"/>
            <a:ext cx="2216343" cy="1048135"/>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itle 1">
            <a:extLst>
              <a:ext uri="{FF2B5EF4-FFF2-40B4-BE49-F238E27FC236}">
                <a16:creationId xmlns:a16="http://schemas.microsoft.com/office/drawing/2014/main" id="{B4730AC1-F138-7625-05EF-D485CEBF50BD}"/>
              </a:ext>
            </a:extLst>
          </p:cNvPr>
          <p:cNvSpPr>
            <a:spLocks noGrp="1"/>
          </p:cNvSpPr>
          <p:nvPr>
            <p:ph type="title"/>
          </p:nvPr>
        </p:nvSpPr>
        <p:spPr>
          <a:xfrm>
            <a:off x="76200" y="204931"/>
            <a:ext cx="2886941" cy="823336"/>
          </a:xfrm>
        </p:spPr>
        <p:txBody>
          <a:bodyPr>
            <a:normAutofit fontScale="90000"/>
          </a:bodyPr>
          <a:lstStyle/>
          <a:p>
            <a:r>
              <a:rPr lang="en-US"/>
              <a:t>System Overview</a:t>
            </a:r>
          </a:p>
        </p:txBody>
      </p:sp>
    </p:spTree>
    <p:extLst>
      <p:ext uri="{BB962C8B-B14F-4D97-AF65-F5344CB8AC3E}">
        <p14:creationId xmlns:p14="http://schemas.microsoft.com/office/powerpoint/2010/main" val="201572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C71-719F-56A8-9DA7-EB40AD7FA792}"/>
              </a:ext>
            </a:extLst>
          </p:cNvPr>
          <p:cNvSpPr>
            <a:spLocks noGrp="1"/>
          </p:cNvSpPr>
          <p:nvPr>
            <p:ph type="title"/>
          </p:nvPr>
        </p:nvSpPr>
        <p:spPr>
          <a:xfrm>
            <a:off x="841248" y="334644"/>
            <a:ext cx="10509504" cy="1076914"/>
          </a:xfrm>
        </p:spPr>
        <p:txBody>
          <a:bodyPr anchor="ctr">
            <a:normAutofit/>
          </a:bodyPr>
          <a:lstStyle/>
          <a:p>
            <a:r>
              <a:rPr lang="en-US" sz="4000"/>
              <a:t>Future work: Phase 1</a:t>
            </a:r>
          </a:p>
        </p:txBody>
      </p:sp>
      <p:sp>
        <p:nvSpPr>
          <p:cNvPr id="447" name="Rectangle 4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8" name="TextBox 427">
            <a:extLst>
              <a:ext uri="{FF2B5EF4-FFF2-40B4-BE49-F238E27FC236}">
                <a16:creationId xmlns:a16="http://schemas.microsoft.com/office/drawing/2014/main" id="{90A369E7-73EF-48EF-4305-CC0CE89CDE35}"/>
              </a:ext>
            </a:extLst>
          </p:cNvPr>
          <p:cNvSpPr txBox="1"/>
          <p:nvPr/>
        </p:nvSpPr>
        <p:spPr>
          <a:xfrm>
            <a:off x="924713" y="1412990"/>
            <a:ext cx="69464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US" sz="2800" b="1"/>
              <a:t>Orchestrated Docker Compose Network</a:t>
            </a:r>
          </a:p>
        </p:txBody>
      </p:sp>
      <p:pic>
        <p:nvPicPr>
          <p:cNvPr id="431" name="Picture 430" descr="Logo, Icon, and Brand Guidelines | Docker">
            <a:extLst>
              <a:ext uri="{FF2B5EF4-FFF2-40B4-BE49-F238E27FC236}">
                <a16:creationId xmlns:a16="http://schemas.microsoft.com/office/drawing/2014/main" id="{33D0E782-4111-DCC8-D227-602BFCA8FCF6}"/>
              </a:ext>
            </a:extLst>
          </p:cNvPr>
          <p:cNvPicPr>
            <a:picLocks noChangeAspect="1"/>
          </p:cNvPicPr>
          <p:nvPr/>
        </p:nvPicPr>
        <p:blipFill>
          <a:blip r:embed="rId2"/>
          <a:stretch>
            <a:fillRect/>
          </a:stretch>
        </p:blipFill>
        <p:spPr>
          <a:xfrm>
            <a:off x="8051160" y="873760"/>
            <a:ext cx="3206104" cy="1859145"/>
          </a:xfrm>
          <a:prstGeom prst="rect">
            <a:avLst/>
          </a:prstGeom>
        </p:spPr>
      </p:pic>
      <p:sp>
        <p:nvSpPr>
          <p:cNvPr id="4" name="TextBox 3">
            <a:extLst>
              <a:ext uri="{FF2B5EF4-FFF2-40B4-BE49-F238E27FC236}">
                <a16:creationId xmlns:a16="http://schemas.microsoft.com/office/drawing/2014/main" id="{EB847888-FC91-19D7-9E50-A10723889372}"/>
              </a:ext>
            </a:extLst>
          </p:cNvPr>
          <p:cNvSpPr txBox="1"/>
          <p:nvPr/>
        </p:nvSpPr>
        <p:spPr>
          <a:xfrm>
            <a:off x="925187" y="2340792"/>
            <a:ext cx="7647147" cy="3363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a:t>All run same environment as production</a:t>
            </a:r>
          </a:p>
          <a:p>
            <a:pPr marL="342900" indent="-342900">
              <a:lnSpc>
                <a:spcPct val="150000"/>
              </a:lnSpc>
              <a:buFont typeface="Arial"/>
              <a:buChar char="•"/>
            </a:pPr>
            <a:r>
              <a:rPr lang="en-US" sz="2400"/>
              <a:t>Self-contained, secure environment and networking</a:t>
            </a:r>
          </a:p>
          <a:p>
            <a:pPr marL="342900" indent="-342900">
              <a:lnSpc>
                <a:spcPct val="150000"/>
              </a:lnSpc>
              <a:buFont typeface="Arial"/>
              <a:buChar char="•"/>
            </a:pPr>
            <a:r>
              <a:rPr lang="en-US" sz="2400"/>
              <a:t>Helps facilitate manual testing</a:t>
            </a:r>
          </a:p>
          <a:p>
            <a:pPr marL="342900" indent="-342900">
              <a:lnSpc>
                <a:spcPct val="150000"/>
              </a:lnSpc>
              <a:buFont typeface="Arial"/>
              <a:buChar char="•"/>
            </a:pPr>
            <a:r>
              <a:rPr lang="en-US" sz="2400"/>
              <a:t>Holistic environment </a:t>
            </a:r>
          </a:p>
          <a:p>
            <a:pPr marL="342900" indent="-342900">
              <a:lnSpc>
                <a:spcPct val="150000"/>
              </a:lnSpc>
              <a:buFont typeface="Arial"/>
              <a:buChar char="•"/>
            </a:pPr>
            <a:r>
              <a:rPr lang="en-US" sz="2400"/>
              <a:t>Increases security and protects company Intellectual Property</a:t>
            </a:r>
          </a:p>
        </p:txBody>
      </p:sp>
    </p:spTree>
    <p:extLst>
      <p:ext uri="{BB962C8B-B14F-4D97-AF65-F5344CB8AC3E}">
        <p14:creationId xmlns:p14="http://schemas.microsoft.com/office/powerpoint/2010/main" val="133636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C71-719F-56A8-9DA7-EB40AD7FA792}"/>
              </a:ext>
            </a:extLst>
          </p:cNvPr>
          <p:cNvSpPr>
            <a:spLocks noGrp="1"/>
          </p:cNvSpPr>
          <p:nvPr>
            <p:ph type="title"/>
          </p:nvPr>
        </p:nvSpPr>
        <p:spPr>
          <a:xfrm>
            <a:off x="841248" y="334644"/>
            <a:ext cx="10509504" cy="1076914"/>
          </a:xfrm>
        </p:spPr>
        <p:txBody>
          <a:bodyPr anchor="ctr">
            <a:normAutofit/>
          </a:bodyPr>
          <a:lstStyle/>
          <a:p>
            <a:r>
              <a:rPr lang="en-US" sz="4000"/>
              <a:t>Future work: Phase 2</a:t>
            </a:r>
          </a:p>
        </p:txBody>
      </p:sp>
      <p:sp>
        <p:nvSpPr>
          <p:cNvPr id="447" name="Rectangle 4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8" name="TextBox 427">
            <a:extLst>
              <a:ext uri="{FF2B5EF4-FFF2-40B4-BE49-F238E27FC236}">
                <a16:creationId xmlns:a16="http://schemas.microsoft.com/office/drawing/2014/main" id="{90A369E7-73EF-48EF-4305-CC0CE89CDE35}"/>
              </a:ext>
            </a:extLst>
          </p:cNvPr>
          <p:cNvSpPr txBox="1"/>
          <p:nvPr/>
        </p:nvSpPr>
        <p:spPr>
          <a:xfrm>
            <a:off x="924713" y="1412990"/>
            <a:ext cx="732748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US" sz="2700" b="1">
                <a:ea typeface="+mn-lt"/>
                <a:cs typeface="+mn-lt"/>
              </a:rPr>
              <a:t>Deploy to ECS (AWS elastic container service)</a:t>
            </a:r>
          </a:p>
        </p:txBody>
      </p:sp>
      <p:pic>
        <p:nvPicPr>
          <p:cNvPr id="5" name="Picture 4" descr="Cloud Computing Services - Amazon Web Services (AWS)">
            <a:extLst>
              <a:ext uri="{FF2B5EF4-FFF2-40B4-BE49-F238E27FC236}">
                <a16:creationId xmlns:a16="http://schemas.microsoft.com/office/drawing/2014/main" id="{620622B9-668A-C9F5-7236-7AE835F1BE48}"/>
              </a:ext>
            </a:extLst>
          </p:cNvPr>
          <p:cNvPicPr>
            <a:picLocks noChangeAspect="1"/>
          </p:cNvPicPr>
          <p:nvPr/>
        </p:nvPicPr>
        <p:blipFill>
          <a:blip r:embed="rId2"/>
          <a:stretch>
            <a:fillRect/>
          </a:stretch>
        </p:blipFill>
        <p:spPr>
          <a:xfrm>
            <a:off x="8367743" y="576479"/>
            <a:ext cx="2981182" cy="1571473"/>
          </a:xfrm>
          <a:prstGeom prst="rect">
            <a:avLst/>
          </a:prstGeom>
        </p:spPr>
      </p:pic>
      <p:sp>
        <p:nvSpPr>
          <p:cNvPr id="6" name="TextBox 5">
            <a:extLst>
              <a:ext uri="{FF2B5EF4-FFF2-40B4-BE49-F238E27FC236}">
                <a16:creationId xmlns:a16="http://schemas.microsoft.com/office/drawing/2014/main" id="{13D456FA-647A-1560-88E7-9CFE560FE03E}"/>
              </a:ext>
            </a:extLst>
          </p:cNvPr>
          <p:cNvSpPr txBox="1"/>
          <p:nvPr/>
        </p:nvSpPr>
        <p:spPr>
          <a:xfrm>
            <a:off x="1020792" y="2401019"/>
            <a:ext cx="8683923" cy="2683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400"/>
              <a:t>Intermediary stage between what we have and Amazon ECK </a:t>
            </a:r>
          </a:p>
          <a:p>
            <a:pPr marL="285750" indent="-285750">
              <a:lnSpc>
                <a:spcPct val="150000"/>
              </a:lnSpc>
              <a:buFont typeface="Arial"/>
              <a:buChar char="•"/>
            </a:pPr>
            <a:r>
              <a:rPr lang="en-US" sz="2400"/>
              <a:t>Simpler to use than the ECK, allows us to get our Dockers deployed to production environment</a:t>
            </a:r>
          </a:p>
          <a:p>
            <a:pPr marL="285750" indent="-285750">
              <a:lnSpc>
                <a:spcPct val="150000"/>
              </a:lnSpc>
              <a:buFont typeface="Arial"/>
              <a:buChar char="•"/>
            </a:pPr>
            <a:r>
              <a:rPr lang="en-US" sz="2400"/>
              <a:t>Costs are associated with resources used</a:t>
            </a:r>
          </a:p>
          <a:p>
            <a:pPr marL="285750" indent="-285750">
              <a:lnSpc>
                <a:spcPct val="150000"/>
              </a:lnSpc>
              <a:buFont typeface="Arial"/>
              <a:buChar char="•"/>
            </a:pPr>
            <a:endParaRPr lang="en-US"/>
          </a:p>
        </p:txBody>
      </p:sp>
    </p:spTree>
    <p:extLst>
      <p:ext uri="{BB962C8B-B14F-4D97-AF65-F5344CB8AC3E}">
        <p14:creationId xmlns:p14="http://schemas.microsoft.com/office/powerpoint/2010/main" val="64007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C71-719F-56A8-9DA7-EB40AD7FA792}"/>
              </a:ext>
            </a:extLst>
          </p:cNvPr>
          <p:cNvSpPr>
            <a:spLocks noGrp="1"/>
          </p:cNvSpPr>
          <p:nvPr>
            <p:ph type="title"/>
          </p:nvPr>
        </p:nvSpPr>
        <p:spPr>
          <a:xfrm>
            <a:off x="841248" y="334644"/>
            <a:ext cx="10509504" cy="1076914"/>
          </a:xfrm>
        </p:spPr>
        <p:txBody>
          <a:bodyPr anchor="ctr">
            <a:normAutofit/>
          </a:bodyPr>
          <a:lstStyle/>
          <a:p>
            <a:r>
              <a:rPr lang="en-US" sz="4000"/>
              <a:t>Future work: Phase 3</a:t>
            </a:r>
          </a:p>
        </p:txBody>
      </p:sp>
      <p:sp>
        <p:nvSpPr>
          <p:cNvPr id="447" name="Rectangle 4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8" name="TextBox 427">
            <a:extLst>
              <a:ext uri="{FF2B5EF4-FFF2-40B4-BE49-F238E27FC236}">
                <a16:creationId xmlns:a16="http://schemas.microsoft.com/office/drawing/2014/main" id="{90A369E7-73EF-48EF-4305-CC0CE89CDE35}"/>
              </a:ext>
            </a:extLst>
          </p:cNvPr>
          <p:cNvSpPr txBox="1"/>
          <p:nvPr/>
        </p:nvSpPr>
        <p:spPr>
          <a:xfrm>
            <a:off x="924713" y="1412990"/>
            <a:ext cx="732748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US" sz="2700" b="1">
                <a:ea typeface="+mn-lt"/>
                <a:cs typeface="+mn-lt"/>
              </a:rPr>
              <a:t>Deploy to ECK (AWS </a:t>
            </a:r>
            <a:r>
              <a:rPr lang="en-US" sz="2700" b="1" err="1">
                <a:ea typeface="+mn-lt"/>
                <a:cs typeface="+mn-lt"/>
              </a:rPr>
              <a:t>kubernetes</a:t>
            </a:r>
            <a:r>
              <a:rPr lang="en-US" sz="2700" b="1">
                <a:ea typeface="+mn-lt"/>
                <a:cs typeface="+mn-lt"/>
              </a:rPr>
              <a:t>)</a:t>
            </a:r>
          </a:p>
        </p:txBody>
      </p:sp>
      <p:sp>
        <p:nvSpPr>
          <p:cNvPr id="4" name="TextBox 3">
            <a:extLst>
              <a:ext uri="{FF2B5EF4-FFF2-40B4-BE49-F238E27FC236}">
                <a16:creationId xmlns:a16="http://schemas.microsoft.com/office/drawing/2014/main" id="{EB847888-FC91-19D7-9E50-A10723889372}"/>
              </a:ext>
            </a:extLst>
          </p:cNvPr>
          <p:cNvSpPr txBox="1"/>
          <p:nvPr/>
        </p:nvSpPr>
        <p:spPr>
          <a:xfrm>
            <a:off x="925491" y="2201463"/>
            <a:ext cx="9766966" cy="2809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a:t>Fully automated scalability through </a:t>
            </a:r>
            <a:r>
              <a:rPr lang="en-US" sz="2400" err="1"/>
              <a:t>kubernetes</a:t>
            </a:r>
            <a:r>
              <a:rPr lang="en-US" sz="2400"/>
              <a:t> system:</a:t>
            </a:r>
            <a:endParaRPr lang="en-US"/>
          </a:p>
          <a:p>
            <a:pPr marL="285750" indent="-285750">
              <a:lnSpc>
                <a:spcPct val="150000"/>
              </a:lnSpc>
              <a:buFont typeface="Arial"/>
              <a:buChar char="•"/>
            </a:pPr>
            <a:r>
              <a:rPr lang="en-US" sz="2400"/>
              <a:t>Providers product instances spin up according to incoming studies. </a:t>
            </a:r>
          </a:p>
          <a:p>
            <a:pPr marL="285750" indent="-285750">
              <a:lnSpc>
                <a:spcPct val="150000"/>
              </a:lnSpc>
              <a:buFont typeface="Arial"/>
              <a:buChar char="•"/>
            </a:pPr>
            <a:r>
              <a:rPr lang="en-US" sz="2400"/>
              <a:t>Efficiency in resource utilization</a:t>
            </a:r>
          </a:p>
          <a:p>
            <a:pPr marL="285750" indent="-285750">
              <a:lnSpc>
                <a:spcPct val="150000"/>
              </a:lnSpc>
              <a:buFont typeface="Arial"/>
              <a:buChar char="•"/>
            </a:pPr>
            <a:r>
              <a:rPr lang="en-US" sz="2400">
                <a:ea typeface="+mn-lt"/>
                <a:cs typeface="+mn-lt"/>
              </a:rPr>
              <a:t>Stable performance through automatic</a:t>
            </a:r>
            <a:r>
              <a:rPr lang="en-US" sz="2400"/>
              <a:t> adjustment to incoming load</a:t>
            </a:r>
          </a:p>
          <a:p>
            <a:pPr marL="285750" indent="-285750">
              <a:lnSpc>
                <a:spcPct val="150000"/>
              </a:lnSpc>
              <a:buFont typeface="Arial"/>
              <a:buChar char="•"/>
            </a:pPr>
            <a:r>
              <a:rPr lang="en-US" sz="2400"/>
              <a:t>Constant container health monitoring</a:t>
            </a:r>
          </a:p>
        </p:txBody>
      </p:sp>
      <p:pic>
        <p:nvPicPr>
          <p:cNvPr id="6" name="Picture 5" descr="File:Kubernetes logo.svg - Wikimedia Commons">
            <a:extLst>
              <a:ext uri="{FF2B5EF4-FFF2-40B4-BE49-F238E27FC236}">
                <a16:creationId xmlns:a16="http://schemas.microsoft.com/office/drawing/2014/main" id="{208E6C1C-3651-F82F-B45B-AB067F6E7E69}"/>
              </a:ext>
            </a:extLst>
          </p:cNvPr>
          <p:cNvPicPr>
            <a:picLocks noChangeAspect="1"/>
          </p:cNvPicPr>
          <p:nvPr/>
        </p:nvPicPr>
        <p:blipFill>
          <a:blip r:embed="rId2"/>
          <a:stretch>
            <a:fillRect/>
          </a:stretch>
        </p:blipFill>
        <p:spPr>
          <a:xfrm>
            <a:off x="7075427" y="634282"/>
            <a:ext cx="4224329" cy="760437"/>
          </a:xfrm>
          <a:prstGeom prst="rect">
            <a:avLst/>
          </a:prstGeom>
        </p:spPr>
      </p:pic>
    </p:spTree>
    <p:extLst>
      <p:ext uri="{BB962C8B-B14F-4D97-AF65-F5344CB8AC3E}">
        <p14:creationId xmlns:p14="http://schemas.microsoft.com/office/powerpoint/2010/main" val="47554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C71-719F-56A8-9DA7-EB40AD7FA792}"/>
              </a:ext>
            </a:extLst>
          </p:cNvPr>
          <p:cNvSpPr>
            <a:spLocks noGrp="1"/>
          </p:cNvSpPr>
          <p:nvPr>
            <p:ph type="title"/>
          </p:nvPr>
        </p:nvSpPr>
        <p:spPr>
          <a:xfrm>
            <a:off x="841248" y="334644"/>
            <a:ext cx="10509504" cy="1076914"/>
          </a:xfrm>
        </p:spPr>
        <p:txBody>
          <a:bodyPr anchor="ctr">
            <a:normAutofit/>
          </a:bodyPr>
          <a:lstStyle/>
          <a:p>
            <a:r>
              <a:rPr lang="en-US" sz="4000"/>
              <a:t>Future work: Phase 4</a:t>
            </a:r>
          </a:p>
        </p:txBody>
      </p:sp>
      <p:sp>
        <p:nvSpPr>
          <p:cNvPr id="447" name="Rectangle 4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8" name="TextBox 427">
            <a:extLst>
              <a:ext uri="{FF2B5EF4-FFF2-40B4-BE49-F238E27FC236}">
                <a16:creationId xmlns:a16="http://schemas.microsoft.com/office/drawing/2014/main" id="{90A369E7-73EF-48EF-4305-CC0CE89CDE35}"/>
              </a:ext>
            </a:extLst>
          </p:cNvPr>
          <p:cNvSpPr txBox="1"/>
          <p:nvPr/>
        </p:nvSpPr>
        <p:spPr>
          <a:xfrm>
            <a:off x="924713" y="1412990"/>
            <a:ext cx="732748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US" sz="2700" b="1">
                <a:ea typeface="+mn-lt"/>
                <a:cs typeface="+mn-lt"/>
              </a:rPr>
              <a:t>Extended System Functionality and Features</a:t>
            </a:r>
          </a:p>
        </p:txBody>
      </p:sp>
      <p:sp>
        <p:nvSpPr>
          <p:cNvPr id="4" name="TextBox 3">
            <a:extLst>
              <a:ext uri="{FF2B5EF4-FFF2-40B4-BE49-F238E27FC236}">
                <a16:creationId xmlns:a16="http://schemas.microsoft.com/office/drawing/2014/main" id="{EB847888-FC91-19D7-9E50-A10723889372}"/>
              </a:ext>
            </a:extLst>
          </p:cNvPr>
          <p:cNvSpPr txBox="1"/>
          <p:nvPr/>
        </p:nvSpPr>
        <p:spPr>
          <a:xfrm>
            <a:off x="925491" y="2574357"/>
            <a:ext cx="7647147" cy="2255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a:t>Introduce:</a:t>
            </a:r>
            <a:endParaRPr lang="en-US"/>
          </a:p>
          <a:p>
            <a:pPr marL="285750" indent="-285750">
              <a:lnSpc>
                <a:spcPct val="150000"/>
              </a:lnSpc>
              <a:buFont typeface="Arial"/>
              <a:buChar char="•"/>
            </a:pPr>
            <a:r>
              <a:rPr lang="en-US" sz="2400"/>
              <a:t>Automated billing for providers and hospitals</a:t>
            </a:r>
          </a:p>
          <a:p>
            <a:pPr marL="285750" indent="-285750">
              <a:lnSpc>
                <a:spcPct val="150000"/>
              </a:lnSpc>
              <a:buFont typeface="Arial"/>
              <a:buChar char="•"/>
            </a:pPr>
            <a:r>
              <a:rPr lang="en-US" sz="2400"/>
              <a:t>Permission dependent schemas and frontend views</a:t>
            </a:r>
          </a:p>
          <a:p>
            <a:pPr marL="285750" indent="-285750">
              <a:lnSpc>
                <a:spcPct val="150000"/>
              </a:lnSpc>
              <a:buFont typeface="Arial"/>
              <a:buChar char="•"/>
            </a:pPr>
            <a:r>
              <a:rPr lang="en-US" sz="2400"/>
              <a:t>Detailed steps and analytics for provider users</a:t>
            </a:r>
          </a:p>
        </p:txBody>
      </p:sp>
    </p:spTree>
    <p:extLst>
      <p:ext uri="{BB962C8B-B14F-4D97-AF65-F5344CB8AC3E}">
        <p14:creationId xmlns:p14="http://schemas.microsoft.com/office/powerpoint/2010/main" val="167202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D33C16-A2B3-9F5C-6C6E-794E15DB3A1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 and Comments?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683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E541-1E99-A217-6D40-0F6E94991148}"/>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8DB99CF6-5A46-C059-0A0A-6E67EA85D01F}"/>
              </a:ext>
            </a:extLst>
          </p:cNvPr>
          <p:cNvSpPr>
            <a:spLocks noGrp="1"/>
          </p:cNvSpPr>
          <p:nvPr>
            <p:ph idx="1"/>
          </p:nvPr>
        </p:nvSpPr>
        <p:spPr/>
        <p:txBody>
          <a:bodyPr vert="horz" lIns="91440" tIns="45720" rIns="91440" bIns="45720" rtlCol="0" anchor="t">
            <a:normAutofit/>
          </a:bodyPr>
          <a:lstStyle/>
          <a:p>
            <a:pPr marL="0" indent="0">
              <a:buNone/>
            </a:pPr>
            <a:r>
              <a:rPr lang="en-US">
                <a:hlinkClick r:id="rId2"/>
              </a:rPr>
              <a:t>mvp</a:t>
            </a:r>
            <a:endParaRPr lang="en-US"/>
          </a:p>
        </p:txBody>
      </p:sp>
    </p:spTree>
    <p:extLst>
      <p:ext uri="{BB962C8B-B14F-4D97-AF65-F5344CB8AC3E}">
        <p14:creationId xmlns:p14="http://schemas.microsoft.com/office/powerpoint/2010/main" val="283339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CA226-80F9-CF72-B808-427512481749}"/>
              </a:ext>
            </a:extLst>
          </p:cNvPr>
          <p:cNvSpPr>
            <a:spLocks noGrp="1"/>
          </p:cNvSpPr>
          <p:nvPr>
            <p:ph type="title"/>
          </p:nvPr>
        </p:nvSpPr>
        <p:spPr>
          <a:xfrm>
            <a:off x="686834" y="1153572"/>
            <a:ext cx="3200400" cy="4461163"/>
          </a:xfrm>
        </p:spPr>
        <p:txBody>
          <a:bodyPr>
            <a:normAutofit/>
          </a:bodyPr>
          <a:lstStyle/>
          <a:p>
            <a:r>
              <a:rPr lang="en-US">
                <a:solidFill>
                  <a:srgbClr val="FFFFFF"/>
                </a:solidFill>
              </a:rPr>
              <a:t>Standards</a:t>
            </a:r>
          </a:p>
        </p:txBody>
      </p:sp>
      <p:sp>
        <p:nvSpPr>
          <p:cNvPr id="3" name="Content Placeholder 2">
            <a:extLst>
              <a:ext uri="{FF2B5EF4-FFF2-40B4-BE49-F238E27FC236}">
                <a16:creationId xmlns:a16="http://schemas.microsoft.com/office/drawing/2014/main" id="{D7C0DA4F-FB13-E5F0-A017-7B2FED97F6B3}"/>
              </a:ext>
            </a:extLst>
          </p:cNvPr>
          <p:cNvSpPr>
            <a:spLocks noGrp="1"/>
          </p:cNvSpPr>
          <p:nvPr>
            <p:ph idx="1"/>
          </p:nvPr>
        </p:nvSpPr>
        <p:spPr>
          <a:xfrm>
            <a:off x="4366245" y="591344"/>
            <a:ext cx="7595533" cy="5585619"/>
          </a:xfrm>
        </p:spPr>
        <p:txBody>
          <a:bodyPr vert="horz" lIns="91440" tIns="45720" rIns="91440" bIns="45720" rtlCol="0" anchor="ctr">
            <a:normAutofit/>
          </a:bodyPr>
          <a:lstStyle/>
          <a:p>
            <a:r>
              <a:rPr lang="en-US" sz="2600"/>
              <a:t>Naming conventions</a:t>
            </a:r>
          </a:p>
          <a:p>
            <a:pPr lvl="1">
              <a:buFont typeface="Courier New" panose="020B0604020202020204" pitchFamily="34" charset="0"/>
              <a:buChar char="o"/>
            </a:pPr>
            <a:r>
              <a:rPr lang="en-US" sz="2600"/>
              <a:t>Branches and PRs – prefixed with issue number </a:t>
            </a:r>
          </a:p>
          <a:p>
            <a:pPr lvl="1">
              <a:buFont typeface="Courier New" panose="020B0604020202020204" pitchFamily="34" charset="0"/>
              <a:buChar char="o"/>
            </a:pPr>
            <a:r>
              <a:rPr lang="en-US" sz="2600"/>
              <a:t>Commits – TYPE: message  </a:t>
            </a:r>
          </a:p>
          <a:p>
            <a:pPr lvl="2">
              <a:buFont typeface="Wingdings" panose="020B0604020202020204" pitchFamily="34" charset="0"/>
              <a:buChar char="§"/>
            </a:pPr>
            <a:r>
              <a:rPr lang="en-US" sz="2600"/>
              <a:t>i.e. ADD: unit test for function</a:t>
            </a:r>
            <a:r>
              <a:rPr lang="en-US" sz="2600" i="1"/>
              <a:t> </a:t>
            </a:r>
            <a:endParaRPr lang="en-US" sz="2600"/>
          </a:p>
          <a:p>
            <a:r>
              <a:rPr lang="en-US" sz="2600"/>
              <a:t>Templates for issues</a:t>
            </a:r>
          </a:p>
          <a:p>
            <a:pPr lvl="1">
              <a:buFont typeface="Courier New" panose="020B0604020202020204" pitchFamily="34" charset="0"/>
              <a:buChar char="o"/>
            </a:pPr>
            <a:r>
              <a:rPr lang="en-US" sz="2600"/>
              <a:t>User, Bug, Feature, Chore, Documentation</a:t>
            </a:r>
          </a:p>
          <a:p>
            <a:r>
              <a:rPr lang="en-US" sz="2600"/>
              <a:t>Tools and versions listed</a:t>
            </a:r>
          </a:p>
          <a:p>
            <a:pPr lvl="1">
              <a:buFont typeface="Courier New" panose="020B0604020202020204" pitchFamily="34" charset="0"/>
              <a:buChar char="o"/>
            </a:pPr>
            <a:r>
              <a:rPr lang="en-US" sz="2600"/>
              <a:t>easier debugging if we all use the same</a:t>
            </a:r>
          </a:p>
          <a:p>
            <a:r>
              <a:rPr lang="en-US" sz="2600"/>
              <a:t>Inline documentation</a:t>
            </a:r>
          </a:p>
          <a:p>
            <a:pPr lvl="1">
              <a:buFont typeface="Courier New" panose="020B0604020202020204" pitchFamily="34" charset="0"/>
              <a:buChar char="o"/>
            </a:pPr>
            <a:r>
              <a:rPr lang="en-US" sz="2600"/>
              <a:t>Docstrings</a:t>
            </a:r>
          </a:p>
          <a:p>
            <a:endParaRPr lang="en-US"/>
          </a:p>
        </p:txBody>
      </p:sp>
    </p:spTree>
    <p:extLst>
      <p:ext uri="{BB962C8B-B14F-4D97-AF65-F5344CB8AC3E}">
        <p14:creationId xmlns:p14="http://schemas.microsoft.com/office/powerpoint/2010/main" val="133749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2D601-013B-480B-4337-7D9BCD30CDC6}"/>
              </a:ext>
            </a:extLst>
          </p:cNvPr>
          <p:cNvSpPr>
            <a:spLocks noGrp="1"/>
          </p:cNvSpPr>
          <p:nvPr>
            <p:ph type="title"/>
          </p:nvPr>
        </p:nvSpPr>
        <p:spPr>
          <a:xfrm>
            <a:off x="1171074" y="1396686"/>
            <a:ext cx="3240506" cy="4064628"/>
          </a:xfrm>
        </p:spPr>
        <p:txBody>
          <a:bodyPr>
            <a:normAutofit/>
          </a:bodyPr>
          <a:lstStyle/>
          <a:p>
            <a:r>
              <a:rPr lang="en-US" sz="3700">
                <a:solidFill>
                  <a:srgbClr val="FFFFFF"/>
                </a:solidFill>
              </a:rPr>
              <a:t>Communication</a:t>
            </a:r>
          </a:p>
        </p:txBody>
      </p:sp>
      <p:sp>
        <p:nvSpPr>
          <p:cNvPr id="3" name="Content Placeholder 2">
            <a:extLst>
              <a:ext uri="{FF2B5EF4-FFF2-40B4-BE49-F238E27FC236}">
                <a16:creationId xmlns:a16="http://schemas.microsoft.com/office/drawing/2014/main" id="{9180B4BC-C36C-901E-80E5-5F24F5EADE78}"/>
              </a:ext>
            </a:extLst>
          </p:cNvPr>
          <p:cNvSpPr>
            <a:spLocks noGrp="1"/>
          </p:cNvSpPr>
          <p:nvPr>
            <p:ph idx="1"/>
          </p:nvPr>
        </p:nvSpPr>
        <p:spPr>
          <a:xfrm>
            <a:off x="5540387" y="1712480"/>
            <a:ext cx="5536397" cy="3432685"/>
          </a:xfrm>
        </p:spPr>
        <p:txBody>
          <a:bodyPr vert="horz" lIns="91440" tIns="45720" rIns="91440" bIns="45720" rtlCol="0" anchor="t">
            <a:normAutofit/>
          </a:bodyPr>
          <a:lstStyle/>
          <a:p>
            <a:r>
              <a:rPr lang="en-US" sz="2600"/>
              <a:t>SCRUM Meetings </a:t>
            </a:r>
          </a:p>
          <a:p>
            <a:pPr lvl="1">
              <a:buFont typeface="Courier New" panose="020B0604020202020204" pitchFamily="34" charset="0"/>
              <a:buChar char="o"/>
            </a:pPr>
            <a:r>
              <a:rPr lang="en-US" sz="2600"/>
              <a:t>3 times per week </a:t>
            </a:r>
          </a:p>
          <a:p>
            <a:r>
              <a:rPr lang="en-US" sz="2600"/>
              <a:t>Working Meetings </a:t>
            </a:r>
          </a:p>
          <a:p>
            <a:pPr lvl="1">
              <a:buFont typeface="Courier New" panose="020B0604020202020204" pitchFamily="34" charset="0"/>
              <a:buChar char="o"/>
            </a:pPr>
            <a:r>
              <a:rPr lang="en-US" sz="2600"/>
              <a:t>Scheduled as necessary with agendas</a:t>
            </a:r>
          </a:p>
          <a:p>
            <a:pPr lvl="1">
              <a:buFont typeface="Courier New" panose="020B0604020202020204" pitchFamily="34" charset="0"/>
              <a:buChar char="o"/>
            </a:pPr>
            <a:r>
              <a:rPr lang="en-US" sz="2600"/>
              <a:t>Usually debugging, community programming sessions, and knowledge sharing</a:t>
            </a:r>
          </a:p>
          <a:p>
            <a:endParaRPr lang="en-US" sz="2600"/>
          </a:p>
        </p:txBody>
      </p:sp>
    </p:spTree>
    <p:extLst>
      <p:ext uri="{BB962C8B-B14F-4D97-AF65-F5344CB8AC3E}">
        <p14:creationId xmlns:p14="http://schemas.microsoft.com/office/powerpoint/2010/main" val="118220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c 2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686C51-7296-95BE-E447-0DB28520844A}"/>
              </a:ext>
            </a:extLst>
          </p:cNvPr>
          <p:cNvSpPr>
            <a:spLocks noGrp="1"/>
          </p:cNvSpPr>
          <p:nvPr>
            <p:ph type="title"/>
          </p:nvPr>
        </p:nvSpPr>
        <p:spPr>
          <a:xfrm>
            <a:off x="7259078" y="1296104"/>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Extensive Usage of Teams</a:t>
            </a:r>
          </a:p>
        </p:txBody>
      </p:sp>
      <p:sp>
        <p:nvSpPr>
          <p:cNvPr id="21" name="Content Placeholder 7">
            <a:extLst>
              <a:ext uri="{FF2B5EF4-FFF2-40B4-BE49-F238E27FC236}">
                <a16:creationId xmlns:a16="http://schemas.microsoft.com/office/drawing/2014/main" id="{48D4FCD7-EAAE-9FB2-CC8B-FEBE4AE35F9C}"/>
              </a:ext>
            </a:extLst>
          </p:cNvPr>
          <p:cNvSpPr>
            <a:spLocks noGrp="1"/>
          </p:cNvSpPr>
          <p:nvPr>
            <p:ph idx="1"/>
          </p:nvPr>
        </p:nvSpPr>
        <p:spPr>
          <a:xfrm>
            <a:off x="7307717" y="4351443"/>
            <a:ext cx="4467792" cy="2410198"/>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This doesn't show the calls which occur ~2-3 times per week </a:t>
            </a:r>
          </a:p>
        </p:txBody>
      </p:sp>
      <p:sp>
        <p:nvSpPr>
          <p:cNvPr id="30" name="Oval 29">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1671B276-6D07-1750-555E-DD8930781910}"/>
              </a:ext>
            </a:extLst>
          </p:cNvPr>
          <p:cNvPicPr>
            <a:picLocks noChangeAspect="1"/>
          </p:cNvPicPr>
          <p:nvPr/>
        </p:nvPicPr>
        <p:blipFill>
          <a:blip r:embed="rId2"/>
          <a:stretch>
            <a:fillRect/>
          </a:stretch>
        </p:blipFill>
        <p:spPr>
          <a:xfrm>
            <a:off x="167367" y="1126295"/>
            <a:ext cx="6836762" cy="5083258"/>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5909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858F4-B4E4-CEEA-E40D-F06BEDDB4DCC}"/>
              </a:ext>
            </a:extLst>
          </p:cNvPr>
          <p:cNvSpPr>
            <a:spLocks noGrp="1"/>
          </p:cNvSpPr>
          <p:nvPr>
            <p:ph type="title"/>
          </p:nvPr>
        </p:nvSpPr>
        <p:spPr>
          <a:xfrm>
            <a:off x="686834" y="591344"/>
            <a:ext cx="3200400" cy="5585619"/>
          </a:xfrm>
        </p:spPr>
        <p:txBody>
          <a:bodyPr>
            <a:normAutofit/>
          </a:bodyPr>
          <a:lstStyle/>
          <a:p>
            <a:r>
              <a:rPr lang="en-US">
                <a:solidFill>
                  <a:srgbClr val="FFFFFF"/>
                </a:solidFill>
              </a:rPr>
              <a:t>Planning</a:t>
            </a:r>
          </a:p>
        </p:txBody>
      </p:sp>
      <p:sp>
        <p:nvSpPr>
          <p:cNvPr id="39" name="Content Placeholder 2">
            <a:extLst>
              <a:ext uri="{FF2B5EF4-FFF2-40B4-BE49-F238E27FC236}">
                <a16:creationId xmlns:a16="http://schemas.microsoft.com/office/drawing/2014/main" id="{CECC9FE4-F511-BC2B-9977-8FEC527141C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a:t>User stories that capture key functionality are created in advance</a:t>
            </a:r>
          </a:p>
          <a:p>
            <a:r>
              <a:rPr lang="en-US" sz="2600"/>
              <a:t>More detailed Feature Request issues are created that describe technical components to be added</a:t>
            </a:r>
          </a:p>
          <a:p>
            <a:r>
              <a:rPr lang="en-US" sz="2600"/>
              <a:t>Issues are labeled and estimated appropriately</a:t>
            </a:r>
          </a:p>
          <a:p>
            <a:r>
              <a:rPr lang="en-US" sz="2600"/>
              <a:t>During sprint planning meeting, issues are assigned to developer and milestone if needed and moved to </a:t>
            </a:r>
            <a:r>
              <a:rPr lang="en-US" sz="2600" err="1"/>
              <a:t>Github</a:t>
            </a:r>
            <a:r>
              <a:rPr lang="en-US" sz="2600"/>
              <a:t> Projects to be tracked</a:t>
            </a:r>
          </a:p>
          <a:p>
            <a:r>
              <a:rPr lang="en-US" sz="2600"/>
              <a:t>Diagrams are created and tracked on wiki prior to development</a:t>
            </a:r>
          </a:p>
        </p:txBody>
      </p:sp>
    </p:spTree>
    <p:extLst>
      <p:ext uri="{BB962C8B-B14F-4D97-AF65-F5344CB8AC3E}">
        <p14:creationId xmlns:p14="http://schemas.microsoft.com/office/powerpoint/2010/main" val="277011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80C7-A3A6-1A3F-A3B0-BEC4BF90F479}"/>
              </a:ext>
            </a:extLst>
          </p:cNvPr>
          <p:cNvSpPr>
            <a:spLocks noGrp="1"/>
          </p:cNvSpPr>
          <p:nvPr>
            <p:ph type="title"/>
          </p:nvPr>
        </p:nvSpPr>
        <p:spPr>
          <a:xfrm>
            <a:off x="1051560" y="4644877"/>
            <a:ext cx="3611880" cy="1521251"/>
          </a:xfrm>
        </p:spPr>
        <p:txBody>
          <a:bodyPr>
            <a:normAutofit/>
          </a:bodyPr>
          <a:lstStyle/>
          <a:p>
            <a:r>
              <a:rPr lang="en-US" sz="3200"/>
              <a:t>Tracking</a:t>
            </a:r>
          </a:p>
        </p:txBody>
      </p:sp>
      <p:sp>
        <p:nvSpPr>
          <p:cNvPr id="3" name="Content Placeholder 2">
            <a:extLst>
              <a:ext uri="{FF2B5EF4-FFF2-40B4-BE49-F238E27FC236}">
                <a16:creationId xmlns:a16="http://schemas.microsoft.com/office/drawing/2014/main" id="{12D0CCDF-7C6A-A488-00E8-C7969E14E58C}"/>
              </a:ext>
            </a:extLst>
          </p:cNvPr>
          <p:cNvSpPr>
            <a:spLocks noGrp="1"/>
          </p:cNvSpPr>
          <p:nvPr>
            <p:ph idx="1"/>
          </p:nvPr>
        </p:nvSpPr>
        <p:spPr>
          <a:xfrm>
            <a:off x="4825656" y="4353048"/>
            <a:ext cx="6936511" cy="2283250"/>
          </a:xfrm>
        </p:spPr>
        <p:txBody>
          <a:bodyPr vert="horz" lIns="91440" tIns="45720" rIns="91440" bIns="45720" rtlCol="0" anchor="ctr">
            <a:normAutofit/>
          </a:bodyPr>
          <a:lstStyle/>
          <a:p>
            <a:r>
              <a:rPr lang="en-US" sz="2400"/>
              <a:t>Main objectives are created for each sprint as milestones, each containing issues to complete that milestone</a:t>
            </a:r>
          </a:p>
          <a:p>
            <a:r>
              <a:rPr lang="en-US" sz="2400"/>
              <a:t>Issues from the backlog are added to the appropriate milestone and moved into the </a:t>
            </a:r>
            <a:r>
              <a:rPr lang="en-US" sz="2400" err="1"/>
              <a:t>github</a:t>
            </a:r>
            <a:r>
              <a:rPr lang="en-US" sz="2400"/>
              <a:t> project for tracking</a:t>
            </a:r>
          </a:p>
          <a:p>
            <a:pPr marL="0" indent="0">
              <a:buNone/>
            </a:pPr>
            <a:endParaRPr lang="en-US" sz="2400"/>
          </a:p>
        </p:txBody>
      </p:sp>
      <p:pic>
        <p:nvPicPr>
          <p:cNvPr id="6" name="Picture 5" descr="A screenshot of a computer&#10;&#10;Description automatically generated">
            <a:extLst>
              <a:ext uri="{FF2B5EF4-FFF2-40B4-BE49-F238E27FC236}">
                <a16:creationId xmlns:a16="http://schemas.microsoft.com/office/drawing/2014/main" id="{5A2158E4-53A5-5B5D-2CEC-E4C23CF01675}"/>
              </a:ext>
            </a:extLst>
          </p:cNvPr>
          <p:cNvPicPr>
            <a:picLocks noChangeAspect="1"/>
          </p:cNvPicPr>
          <p:nvPr/>
        </p:nvPicPr>
        <p:blipFill rotWithShape="1">
          <a:blip r:embed="rId3"/>
          <a:srcRect b="7710"/>
          <a:stretch/>
        </p:blipFill>
        <p:spPr>
          <a:xfrm>
            <a:off x="20" y="10"/>
            <a:ext cx="12191980" cy="3994473"/>
          </a:xfrm>
          <a:prstGeom prst="rect">
            <a:avLst/>
          </a:prstGeom>
        </p:spPr>
      </p:pic>
    </p:spTree>
    <p:extLst>
      <p:ext uri="{BB962C8B-B14F-4D97-AF65-F5344CB8AC3E}">
        <p14:creationId xmlns:p14="http://schemas.microsoft.com/office/powerpoint/2010/main" val="215112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B2E2-645E-268D-94A4-008971AC5B4C}"/>
              </a:ext>
            </a:extLst>
          </p:cNvPr>
          <p:cNvSpPr>
            <a:spLocks noGrp="1"/>
          </p:cNvSpPr>
          <p:nvPr>
            <p:ph type="title"/>
          </p:nvPr>
        </p:nvSpPr>
        <p:spPr>
          <a:xfrm>
            <a:off x="1051560" y="4495466"/>
            <a:ext cx="3611880" cy="1536192"/>
          </a:xfrm>
        </p:spPr>
        <p:txBody>
          <a:bodyPr>
            <a:normAutofit/>
          </a:bodyPr>
          <a:lstStyle/>
          <a:p>
            <a:r>
              <a:rPr lang="en-US" sz="3200"/>
              <a:t>Tracking</a:t>
            </a:r>
          </a:p>
        </p:txBody>
      </p:sp>
      <p:sp>
        <p:nvSpPr>
          <p:cNvPr id="3" name="Content Placeholder 2">
            <a:extLst>
              <a:ext uri="{FF2B5EF4-FFF2-40B4-BE49-F238E27FC236}">
                <a16:creationId xmlns:a16="http://schemas.microsoft.com/office/drawing/2014/main" id="{168137C5-FE7E-DC40-7C0C-3F9A076BD771}"/>
              </a:ext>
            </a:extLst>
          </p:cNvPr>
          <p:cNvSpPr>
            <a:spLocks noGrp="1"/>
          </p:cNvSpPr>
          <p:nvPr>
            <p:ph idx="1"/>
          </p:nvPr>
        </p:nvSpPr>
        <p:spPr>
          <a:xfrm>
            <a:off x="5295826" y="4495466"/>
            <a:ext cx="6061022" cy="1925298"/>
          </a:xfrm>
        </p:spPr>
        <p:txBody>
          <a:bodyPr vert="horz" lIns="91440" tIns="45720" rIns="91440" bIns="45720" rtlCol="0" anchor="ctr">
            <a:normAutofit/>
          </a:bodyPr>
          <a:lstStyle/>
          <a:p>
            <a:r>
              <a:rPr lang="en-US" sz="2400" err="1"/>
              <a:t>Github</a:t>
            </a:r>
            <a:r>
              <a:rPr lang="en-US" sz="2400"/>
              <a:t> Projects used to track progress of each sprint</a:t>
            </a:r>
          </a:p>
          <a:p>
            <a:r>
              <a:rPr lang="en-US" sz="2400"/>
              <a:t>Dates are tracked for progress and estimating</a:t>
            </a:r>
          </a:p>
          <a:p>
            <a:endParaRPr lang="en-US" sz="1800"/>
          </a:p>
        </p:txBody>
      </p:sp>
      <p:pic>
        <p:nvPicPr>
          <p:cNvPr id="5" name="Picture 4" descr="A screenshot of a computer&#10;&#10;Description automatically generated">
            <a:extLst>
              <a:ext uri="{FF2B5EF4-FFF2-40B4-BE49-F238E27FC236}">
                <a16:creationId xmlns:a16="http://schemas.microsoft.com/office/drawing/2014/main" id="{17C835D1-83AA-756D-C9F8-D21731802AE5}"/>
              </a:ext>
            </a:extLst>
          </p:cNvPr>
          <p:cNvPicPr>
            <a:picLocks noChangeAspect="1"/>
          </p:cNvPicPr>
          <p:nvPr/>
        </p:nvPicPr>
        <p:blipFill rotWithShape="1">
          <a:blip r:embed="rId2"/>
          <a:srcRect b="2924"/>
          <a:stretch/>
        </p:blipFill>
        <p:spPr>
          <a:xfrm>
            <a:off x="20" y="10"/>
            <a:ext cx="12191980" cy="3994473"/>
          </a:xfrm>
          <a:prstGeom prst="rect">
            <a:avLst/>
          </a:prstGeom>
        </p:spPr>
      </p:pic>
    </p:spTree>
    <p:extLst>
      <p:ext uri="{BB962C8B-B14F-4D97-AF65-F5344CB8AC3E}">
        <p14:creationId xmlns:p14="http://schemas.microsoft.com/office/powerpoint/2010/main" val="3603336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002_Image_Pro</vt:lpstr>
      <vt:lpstr>System Overview</vt:lpstr>
      <vt:lpstr>Demo</vt:lpstr>
      <vt:lpstr>Standards</vt:lpstr>
      <vt:lpstr>Communication</vt:lpstr>
      <vt:lpstr>Extensive Usage of Teams</vt:lpstr>
      <vt:lpstr>Planning</vt:lpstr>
      <vt:lpstr>Tracking</vt:lpstr>
      <vt:lpstr>Tracking</vt:lpstr>
      <vt:lpstr>Testing</vt:lpstr>
      <vt:lpstr>Dockerized Full-Stack Testing Strategy</vt:lpstr>
      <vt:lpstr>Source Code Management</vt:lpstr>
      <vt:lpstr>Code Reviews and Pull Requests</vt:lpstr>
      <vt:lpstr>SonarCloud</vt:lpstr>
      <vt:lpstr>Retrospection</vt:lpstr>
      <vt:lpstr>Notable Improvements</vt:lpstr>
      <vt:lpstr>Burndowns – Sprint 1</vt:lpstr>
      <vt:lpstr>Burndowns – Sprint 2</vt:lpstr>
      <vt:lpstr>Burndowns – Sprint 3</vt:lpstr>
      <vt:lpstr>Future work: Phase 1</vt:lpstr>
      <vt:lpstr>Future work: Phase 2</vt:lpstr>
      <vt:lpstr>Future work: Phase 3</vt:lpstr>
      <vt:lpstr>Future work: Phase 4</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2024-03-19T20:54:29Z</dcterms:created>
  <dcterms:modified xsi:type="dcterms:W3CDTF">2024-03-20T16:45:37Z</dcterms:modified>
</cp:coreProperties>
</file>