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EDDA3-5AEF-9F2E-B339-B9A22DDF5EA2}" v="13" dt="2024-02-16T00:07:31.528"/>
    <p1510:client id="{624BDB26-EBBE-450A-EF14-DABDBFB8DCAF}" v="828" dt="2024-02-16T00:12:04.739"/>
    <p1510:client id="{8C784C17-B5C8-9E83-660A-DEC57FBC9379}" v="24" dt="2024-02-16T16:58:5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ris, Zachary J" userId="S::zjmorris@uiowa.edu::f59b3886-b5c8-4df4-8bbb-f9d947868c93" providerId="AD" clId="Web-{46A143A7-95C4-572D-3DBA-C3F9D2FDB818}"/>
    <pc:docChg chg="modSld">
      <pc:chgData name="Morris, Zachary J" userId="S::zjmorris@uiowa.edu::f59b3886-b5c8-4df4-8bbb-f9d947868c93" providerId="AD" clId="Web-{46A143A7-95C4-572D-3DBA-C3F9D2FDB818}" dt="2024-02-14T16:20:22.646" v="121" actId="20577"/>
      <pc:docMkLst>
        <pc:docMk/>
      </pc:docMkLst>
      <pc:sldChg chg="addSp delSp modSp">
        <pc:chgData name="Morris, Zachary J" userId="S::zjmorris@uiowa.edu::f59b3886-b5c8-4df4-8bbb-f9d947868c93" providerId="AD" clId="Web-{46A143A7-95C4-572D-3DBA-C3F9D2FDB818}" dt="2024-02-14T16:17:28.016" v="85" actId="20577"/>
        <pc:sldMkLst>
          <pc:docMk/>
          <pc:sldMk cId="427249194" sldId="257"/>
        </pc:sldMkLst>
        <pc:spChg chg="add del mod">
          <ac:chgData name="Morris, Zachary J" userId="S::zjmorris@uiowa.edu::f59b3886-b5c8-4df4-8bbb-f9d947868c93" providerId="AD" clId="Web-{46A143A7-95C4-572D-3DBA-C3F9D2FDB818}" dt="2024-02-14T16:15:30.169" v="15"/>
          <ac:spMkLst>
            <pc:docMk/>
            <pc:sldMk cId="427249194" sldId="257"/>
            <ac:spMk id="3" creationId="{5415E20A-FBC9-D2AB-8F9F-06E02B8AC68C}"/>
          </ac:spMkLst>
        </pc:spChg>
        <pc:spChg chg="add mod">
          <ac:chgData name="Morris, Zachary J" userId="S::zjmorris@uiowa.edu::f59b3886-b5c8-4df4-8bbb-f9d947868c93" providerId="AD" clId="Web-{46A143A7-95C4-572D-3DBA-C3F9D2FDB818}" dt="2024-02-14T16:17:28.016" v="85" actId="20577"/>
          <ac:spMkLst>
            <pc:docMk/>
            <pc:sldMk cId="427249194" sldId="257"/>
            <ac:spMk id="7" creationId="{918F982F-8C00-0ECF-3B89-40B6E7E16668}"/>
          </ac:spMkLst>
        </pc:spChg>
        <pc:picChg chg="mod">
          <ac:chgData name="Morris, Zachary J" userId="S::zjmorris@uiowa.edu::f59b3886-b5c8-4df4-8bbb-f9d947868c93" providerId="AD" clId="Web-{46A143A7-95C4-572D-3DBA-C3F9D2FDB818}" dt="2024-02-14T16:12:59.946" v="7" actId="14100"/>
          <ac:picMkLst>
            <pc:docMk/>
            <pc:sldMk cId="427249194" sldId="257"/>
            <ac:picMk id="4" creationId="{CFCF6334-131D-04BA-B818-972E675213F7}"/>
          </ac:picMkLst>
        </pc:picChg>
        <pc:picChg chg="mod">
          <ac:chgData name="Morris, Zachary J" userId="S::zjmorris@uiowa.edu::f59b3886-b5c8-4df4-8bbb-f9d947868c93" providerId="AD" clId="Web-{46A143A7-95C4-572D-3DBA-C3F9D2FDB818}" dt="2024-02-14T16:12:37.039" v="0" actId="14100"/>
          <ac:picMkLst>
            <pc:docMk/>
            <pc:sldMk cId="427249194" sldId="257"/>
            <ac:picMk id="5" creationId="{560B392C-1181-C3F8-A1F9-8CCF5D3F4D4F}"/>
          </ac:picMkLst>
        </pc:picChg>
      </pc:sldChg>
      <pc:sldChg chg="addSp modSp">
        <pc:chgData name="Morris, Zachary J" userId="S::zjmorris@uiowa.edu::f59b3886-b5c8-4df4-8bbb-f9d947868c93" providerId="AD" clId="Web-{46A143A7-95C4-572D-3DBA-C3F9D2FDB818}" dt="2024-02-14T16:20:22.646" v="121" actId="20577"/>
        <pc:sldMkLst>
          <pc:docMk/>
          <pc:sldMk cId="2727416877" sldId="258"/>
        </pc:sldMkLst>
        <pc:spChg chg="mod">
          <ac:chgData name="Morris, Zachary J" userId="S::zjmorris@uiowa.edu::f59b3886-b5c8-4df4-8bbb-f9d947868c93" providerId="AD" clId="Web-{46A143A7-95C4-572D-3DBA-C3F9D2FDB818}" dt="2024-02-14T16:20:22.646" v="121" actId="20577"/>
          <ac:spMkLst>
            <pc:docMk/>
            <pc:sldMk cId="2727416877" sldId="258"/>
            <ac:spMk id="3" creationId="{8718975F-23A8-F252-7AE5-05D3FB1D23A6}"/>
          </ac:spMkLst>
        </pc:spChg>
        <pc:picChg chg="add mod">
          <ac:chgData name="Morris, Zachary J" userId="S::zjmorris@uiowa.edu::f59b3886-b5c8-4df4-8bbb-f9d947868c93" providerId="AD" clId="Web-{46A143A7-95C4-572D-3DBA-C3F9D2FDB818}" dt="2024-02-14T16:19:18.285" v="94" actId="14100"/>
          <ac:picMkLst>
            <pc:docMk/>
            <pc:sldMk cId="2727416877" sldId="258"/>
            <ac:picMk id="4" creationId="{8A627952-ABEB-B45B-96D7-2A82EEF760C2}"/>
          </ac:picMkLst>
        </pc:picChg>
      </pc:sldChg>
    </pc:docChg>
  </pc:docChgLst>
  <pc:docChgLst>
    <pc:chgData name="Morris, Zachary J" userId="S::zjmorris@uiowa.edu::f59b3886-b5c8-4df4-8bbb-f9d947868c93" providerId="AD" clId="Web-{AF74D520-9FA8-418B-8579-6F459891789B}"/>
    <pc:docChg chg="addSld modSld">
      <pc:chgData name="Morris, Zachary J" userId="S::zjmorris@uiowa.edu::f59b3886-b5c8-4df4-8bbb-f9d947868c93" providerId="AD" clId="Web-{AF74D520-9FA8-418B-8579-6F459891789B}" dt="2024-02-13T23:45:41.086" v="301" actId="20577"/>
      <pc:docMkLst>
        <pc:docMk/>
      </pc:docMkLst>
      <pc:sldChg chg="modSp">
        <pc:chgData name="Morris, Zachary J" userId="S::zjmorris@uiowa.edu::f59b3886-b5c8-4df4-8bbb-f9d947868c93" providerId="AD" clId="Web-{AF74D520-9FA8-418B-8579-6F459891789B}" dt="2024-02-13T22:07:11.435" v="11" actId="20577"/>
        <pc:sldMkLst>
          <pc:docMk/>
          <pc:sldMk cId="109857222" sldId="256"/>
        </pc:sldMkLst>
        <pc:spChg chg="mod">
          <ac:chgData name="Morris, Zachary J" userId="S::zjmorris@uiowa.edu::f59b3886-b5c8-4df4-8bbb-f9d947868c93" providerId="AD" clId="Web-{AF74D520-9FA8-418B-8579-6F459891789B}" dt="2024-02-13T22:06:32.512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rris, Zachary J" userId="S::zjmorris@uiowa.edu::f59b3886-b5c8-4df4-8bbb-f9d947868c93" providerId="AD" clId="Web-{AF74D520-9FA8-418B-8579-6F459891789B}" dt="2024-02-13T22:07:11.435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Morris, Zachary J" userId="S::zjmorris@uiowa.edu::f59b3886-b5c8-4df4-8bbb-f9d947868c93" providerId="AD" clId="Web-{AF74D520-9FA8-418B-8579-6F459891789B}" dt="2024-02-13T23:31:55.387" v="129" actId="14100"/>
        <pc:sldMkLst>
          <pc:docMk/>
          <pc:sldMk cId="427249194" sldId="257"/>
        </pc:sldMkLst>
        <pc:spChg chg="mod">
          <ac:chgData name="Morris, Zachary J" userId="S::zjmorris@uiowa.edu::f59b3886-b5c8-4df4-8bbb-f9d947868c93" providerId="AD" clId="Web-{AF74D520-9FA8-418B-8579-6F459891789B}" dt="2024-02-13T22:07:52.623" v="22" actId="20577"/>
          <ac:spMkLst>
            <pc:docMk/>
            <pc:sldMk cId="427249194" sldId="257"/>
            <ac:spMk id="2" creationId="{A58837C8-462D-5FBF-07AA-2A1DD87F9496}"/>
          </ac:spMkLst>
        </pc:spChg>
        <pc:spChg chg="del mod">
          <ac:chgData name="Morris, Zachary J" userId="S::zjmorris@uiowa.edu::f59b3886-b5c8-4df4-8bbb-f9d947868c93" providerId="AD" clId="Web-{AF74D520-9FA8-418B-8579-6F459891789B}" dt="2024-02-13T23:31:26.949" v="122"/>
          <ac:spMkLst>
            <pc:docMk/>
            <pc:sldMk cId="427249194" sldId="257"/>
            <ac:spMk id="3" creationId="{B337D48F-837C-4DC6-C53B-C74A36172246}"/>
          </ac:spMkLst>
        </pc:spChg>
        <pc:picChg chg="add mod">
          <ac:chgData name="Morris, Zachary J" userId="S::zjmorris@uiowa.edu::f59b3886-b5c8-4df4-8bbb-f9d947868c93" providerId="AD" clId="Web-{AF74D520-9FA8-418B-8579-6F459891789B}" dt="2024-02-13T23:31:00.651" v="121" actId="14100"/>
          <ac:picMkLst>
            <pc:docMk/>
            <pc:sldMk cId="427249194" sldId="257"/>
            <ac:picMk id="4" creationId="{CFCF6334-131D-04BA-B818-972E675213F7}"/>
          </ac:picMkLst>
        </pc:picChg>
        <pc:picChg chg="add mod ord">
          <ac:chgData name="Morris, Zachary J" userId="S::zjmorris@uiowa.edu::f59b3886-b5c8-4df4-8bbb-f9d947868c93" providerId="AD" clId="Web-{AF74D520-9FA8-418B-8579-6F459891789B}" dt="2024-02-13T23:31:55.387" v="129" actId="14100"/>
          <ac:picMkLst>
            <pc:docMk/>
            <pc:sldMk cId="427249194" sldId="257"/>
            <ac:picMk id="5" creationId="{560B392C-1181-C3F8-A1F9-8CCF5D3F4D4F}"/>
          </ac:picMkLst>
        </pc:picChg>
      </pc:sldChg>
      <pc:sldChg chg="addSp delSp modSp new mod modClrScheme chgLayout">
        <pc:chgData name="Morris, Zachary J" userId="S::zjmorris@uiowa.edu::f59b3886-b5c8-4df4-8bbb-f9d947868c93" providerId="AD" clId="Web-{AF74D520-9FA8-418B-8579-6F459891789B}" dt="2024-02-13T23:37:08.834" v="191"/>
        <pc:sldMkLst>
          <pc:docMk/>
          <pc:sldMk cId="2727416877" sldId="258"/>
        </pc:sldMkLst>
        <pc:spChg chg="mod ord">
          <ac:chgData name="Morris, Zachary J" userId="S::zjmorris@uiowa.edu::f59b3886-b5c8-4df4-8bbb-f9d947868c93" providerId="AD" clId="Web-{AF74D520-9FA8-418B-8579-6F459891789B}" dt="2024-02-13T23:37:08.834" v="191"/>
          <ac:spMkLst>
            <pc:docMk/>
            <pc:sldMk cId="2727416877" sldId="258"/>
            <ac:spMk id="2" creationId="{94821415-313B-6A4A-9EF8-C302781DA628}"/>
          </ac:spMkLst>
        </pc:spChg>
        <pc:spChg chg="mod ord">
          <ac:chgData name="Morris, Zachary J" userId="S::zjmorris@uiowa.edu::f59b3886-b5c8-4df4-8bbb-f9d947868c93" providerId="AD" clId="Web-{AF74D520-9FA8-418B-8579-6F459891789B}" dt="2024-02-13T23:37:08.834" v="191"/>
          <ac:spMkLst>
            <pc:docMk/>
            <pc:sldMk cId="2727416877" sldId="258"/>
            <ac:spMk id="3" creationId="{8718975F-23A8-F252-7AE5-05D3FB1D23A6}"/>
          </ac:spMkLst>
        </pc:spChg>
        <pc:spChg chg="add del mod ord">
          <ac:chgData name="Morris, Zachary J" userId="S::zjmorris@uiowa.edu::f59b3886-b5c8-4df4-8bbb-f9d947868c93" providerId="AD" clId="Web-{AF74D520-9FA8-418B-8579-6F459891789B}" dt="2024-02-13T23:37:08.834" v="191"/>
          <ac:spMkLst>
            <pc:docMk/>
            <pc:sldMk cId="2727416877" sldId="258"/>
            <ac:spMk id="4" creationId="{277CA293-A95E-F660-C6F8-7F8B780B82FE}"/>
          </ac:spMkLst>
        </pc:spChg>
      </pc:sldChg>
      <pc:sldChg chg="addSp delSp modSp new">
        <pc:chgData name="Morris, Zachary J" userId="S::zjmorris@uiowa.edu::f59b3886-b5c8-4df4-8bbb-f9d947868c93" providerId="AD" clId="Web-{AF74D520-9FA8-418B-8579-6F459891789B}" dt="2024-02-13T23:45:11.616" v="270" actId="20577"/>
        <pc:sldMkLst>
          <pc:docMk/>
          <pc:sldMk cId="605553770" sldId="259"/>
        </pc:sldMkLst>
        <pc:spChg chg="mod">
          <ac:chgData name="Morris, Zachary J" userId="S::zjmorris@uiowa.edu::f59b3886-b5c8-4df4-8bbb-f9d947868c93" providerId="AD" clId="Web-{AF74D520-9FA8-418B-8579-6F459891789B}" dt="2024-02-13T22:08:03.827" v="48" actId="20577"/>
          <ac:spMkLst>
            <pc:docMk/>
            <pc:sldMk cId="605553770" sldId="259"/>
            <ac:spMk id="2" creationId="{3731465D-9549-44F2-68EB-9643A0B4BE7A}"/>
          </ac:spMkLst>
        </pc:spChg>
        <pc:spChg chg="del mod">
          <ac:chgData name="Morris, Zachary J" userId="S::zjmorris@uiowa.edu::f59b3886-b5c8-4df4-8bbb-f9d947868c93" providerId="AD" clId="Web-{AF74D520-9FA8-418B-8579-6F459891789B}" dt="2024-02-13T23:36:16.051" v="179"/>
          <ac:spMkLst>
            <pc:docMk/>
            <pc:sldMk cId="605553770" sldId="259"/>
            <ac:spMk id="3" creationId="{3AE7BE66-A1C7-41EE-7F83-76F47E73B815}"/>
          </ac:spMkLst>
        </pc:spChg>
        <pc:spChg chg="add del mod">
          <ac:chgData name="Morris, Zachary J" userId="S::zjmorris@uiowa.edu::f59b3886-b5c8-4df4-8bbb-f9d947868c93" providerId="AD" clId="Web-{AF74D520-9FA8-418B-8579-6F459891789B}" dt="2024-02-13T23:36:59.881" v="189"/>
          <ac:spMkLst>
            <pc:docMk/>
            <pc:sldMk cId="605553770" sldId="259"/>
            <ac:spMk id="5" creationId="{5FA6CB15-5288-7250-B16E-6E6144C20843}"/>
          </ac:spMkLst>
        </pc:spChg>
        <pc:spChg chg="add del mod">
          <ac:chgData name="Morris, Zachary J" userId="S::zjmorris@uiowa.edu::f59b3886-b5c8-4df4-8bbb-f9d947868c93" providerId="AD" clId="Web-{AF74D520-9FA8-418B-8579-6F459891789B}" dt="2024-02-13T23:37:33.397" v="195"/>
          <ac:spMkLst>
            <pc:docMk/>
            <pc:sldMk cId="605553770" sldId="259"/>
            <ac:spMk id="7" creationId="{E83E7CDB-A940-D984-D3FA-38A40457B16D}"/>
          </ac:spMkLst>
        </pc:spChg>
        <pc:spChg chg="add mod">
          <ac:chgData name="Morris, Zachary J" userId="S::zjmorris@uiowa.edu::f59b3886-b5c8-4df4-8bbb-f9d947868c93" providerId="AD" clId="Web-{AF74D520-9FA8-418B-8579-6F459891789B}" dt="2024-02-13T23:45:11.616" v="270" actId="20577"/>
          <ac:spMkLst>
            <pc:docMk/>
            <pc:sldMk cId="605553770" sldId="259"/>
            <ac:spMk id="9" creationId="{E13ABDA4-15B5-A0B9-CF57-FE49493854F5}"/>
          </ac:spMkLst>
        </pc:spChg>
        <pc:picChg chg="add mod ord">
          <ac:chgData name="Morris, Zachary J" userId="S::zjmorris@uiowa.edu::f59b3886-b5c8-4df4-8bbb-f9d947868c93" providerId="AD" clId="Web-{AF74D520-9FA8-418B-8579-6F459891789B}" dt="2024-02-13T23:37:38.038" v="197" actId="14100"/>
          <ac:picMkLst>
            <pc:docMk/>
            <pc:sldMk cId="605553770" sldId="259"/>
            <ac:picMk id="4" creationId="{32E7A384-8CC5-8FC1-4D7B-C4B7FDCE9A63}"/>
          </ac:picMkLst>
        </pc:picChg>
      </pc:sldChg>
      <pc:sldChg chg="modSp new">
        <pc:chgData name="Morris, Zachary J" userId="S::zjmorris@uiowa.edu::f59b3886-b5c8-4df4-8bbb-f9d947868c93" providerId="AD" clId="Web-{AF74D520-9FA8-418B-8579-6F459891789B}" dt="2024-02-13T23:45:41.086" v="301" actId="20577"/>
        <pc:sldMkLst>
          <pc:docMk/>
          <pc:sldMk cId="759008256" sldId="260"/>
        </pc:sldMkLst>
        <pc:spChg chg="mod">
          <ac:chgData name="Morris, Zachary J" userId="S::zjmorris@uiowa.edu::f59b3886-b5c8-4df4-8bbb-f9d947868c93" providerId="AD" clId="Web-{AF74D520-9FA8-418B-8579-6F459891789B}" dt="2024-02-13T22:08:09.139" v="64" actId="20577"/>
          <ac:spMkLst>
            <pc:docMk/>
            <pc:sldMk cId="759008256" sldId="260"/>
            <ac:spMk id="2" creationId="{32BA9709-3C7B-EA0D-2A94-4E21607A6A05}"/>
          </ac:spMkLst>
        </pc:spChg>
        <pc:spChg chg="mod">
          <ac:chgData name="Morris, Zachary J" userId="S::zjmorris@uiowa.edu::f59b3886-b5c8-4df4-8bbb-f9d947868c93" providerId="AD" clId="Web-{AF74D520-9FA8-418B-8579-6F459891789B}" dt="2024-02-13T23:45:41.086" v="301" actId="20577"/>
          <ac:spMkLst>
            <pc:docMk/>
            <pc:sldMk cId="759008256" sldId="260"/>
            <ac:spMk id="3" creationId="{8CBA39A2-ADB8-8255-BEDC-61876FF55A26}"/>
          </ac:spMkLst>
        </pc:spChg>
      </pc:sldChg>
      <pc:sldChg chg="new">
        <pc:chgData name="Morris, Zachary J" userId="S::zjmorris@uiowa.edu::f59b3886-b5c8-4df4-8bbb-f9d947868c93" providerId="AD" clId="Web-{AF74D520-9FA8-418B-8579-6F459891789B}" dt="2024-02-13T22:07:18.154" v="16"/>
        <pc:sldMkLst>
          <pc:docMk/>
          <pc:sldMk cId="2246392000" sldId="261"/>
        </pc:sldMkLst>
      </pc:sldChg>
    </pc:docChg>
  </pc:docChgLst>
  <pc:docChgLst>
    <pc:chgData name="Brzus, Michal" userId="S::mbrzus@uiowa.edu::dba46872-ba84-4be5-8839-78828e31737b" providerId="AD" clId="Web-{C08E7BBC-B5C8-66F2-B74B-C14A916B99ED}"/>
    <pc:docChg chg="addSld modSld sldOrd">
      <pc:chgData name="Brzus, Michal" userId="S::mbrzus@uiowa.edu::dba46872-ba84-4be5-8839-78828e31737b" providerId="AD" clId="Web-{C08E7BBC-B5C8-66F2-B74B-C14A916B99ED}" dt="2024-02-14T01:35:38.777" v="160"/>
      <pc:docMkLst>
        <pc:docMk/>
      </pc:docMkLst>
      <pc:sldChg chg="modSp">
        <pc:chgData name="Brzus, Michal" userId="S::mbrzus@uiowa.edu::dba46872-ba84-4be5-8839-78828e31737b" providerId="AD" clId="Web-{C08E7BBC-B5C8-66F2-B74B-C14A916B99ED}" dt="2024-02-14T01:22:24.243" v="83" actId="20577"/>
        <pc:sldMkLst>
          <pc:docMk/>
          <pc:sldMk cId="1171999670" sldId="262"/>
        </pc:sldMkLst>
        <pc:spChg chg="mod">
          <ac:chgData name="Brzus, Michal" userId="S::mbrzus@uiowa.edu::dba46872-ba84-4be5-8839-78828e31737b" providerId="AD" clId="Web-{C08E7BBC-B5C8-66F2-B74B-C14A916B99ED}" dt="2024-02-14T01:22:24.243" v="83" actId="20577"/>
          <ac:spMkLst>
            <pc:docMk/>
            <pc:sldMk cId="1171999670" sldId="262"/>
            <ac:spMk id="3" creationId="{B337D48F-837C-4DC6-C53B-C74A36172246}"/>
          </ac:spMkLst>
        </pc:spChg>
      </pc:sldChg>
      <pc:sldChg chg="addSp delSp modSp add mod ord replId setBg">
        <pc:chgData name="Brzus, Michal" userId="S::mbrzus@uiowa.edu::dba46872-ba84-4be5-8839-78828e31737b" providerId="AD" clId="Web-{C08E7BBC-B5C8-66F2-B74B-C14A916B99ED}" dt="2024-02-14T01:35:38.777" v="160"/>
        <pc:sldMkLst>
          <pc:docMk/>
          <pc:sldMk cId="3158882356" sldId="263"/>
        </pc:sldMkLst>
        <pc:spChg chg="mod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2" creationId="{A58837C8-462D-5FBF-07AA-2A1DD87F9496}"/>
          </ac:spMkLst>
        </pc:spChg>
        <pc:spChg chg="add mod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6" creationId="{940320DA-7AFB-2E4B-6187-F9F9F920B899}"/>
          </ac:spMkLst>
        </pc:spChg>
        <pc:spChg chg="add del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15" creationId="{5F255613-AAE8-4321-9EBA-89253DD45042}"/>
          </ac:spMkLst>
        </pc:spChg>
        <pc:spChg chg="add del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17" creationId="{5A3987B4-5CBA-4CB7-862B-56A9917A2D35}"/>
          </ac:spMkLst>
        </pc:spChg>
        <pc:spChg chg="add del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19" creationId="{CB147A70-DC29-4DDF-A34C-2B82C6E2295E}"/>
          </ac:spMkLst>
        </pc:spChg>
        <pc:spChg chg="add del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21" creationId="{D1B80E9C-CF8A-440B-B8F5-54BF121BF458}"/>
          </ac:spMkLst>
        </pc:spChg>
        <pc:spChg chg="add del">
          <ac:chgData name="Brzus, Michal" userId="S::mbrzus@uiowa.edu::dba46872-ba84-4be5-8839-78828e31737b" providerId="AD" clId="Web-{C08E7BBC-B5C8-66F2-B74B-C14A916B99ED}" dt="2024-02-14T01:35:38.777" v="160"/>
          <ac:spMkLst>
            <pc:docMk/>
            <pc:sldMk cId="3158882356" sldId="263"/>
            <ac:spMk id="23" creationId="{F1FF25AD-D64E-45A0-B2D0-F4A6AB092614}"/>
          </ac:spMkLst>
        </pc:spChg>
        <pc:picChg chg="del">
          <ac:chgData name="Brzus, Michal" userId="S::mbrzus@uiowa.edu::dba46872-ba84-4be5-8839-78828e31737b" providerId="AD" clId="Web-{C08E7BBC-B5C8-66F2-B74B-C14A916B99ED}" dt="2024-02-14T01:25:44.889" v="91"/>
          <ac:picMkLst>
            <pc:docMk/>
            <pc:sldMk cId="3158882356" sldId="263"/>
            <ac:picMk id="4" creationId="{CFCF6334-131D-04BA-B818-972E675213F7}"/>
          </ac:picMkLst>
        </pc:picChg>
        <pc:picChg chg="del">
          <ac:chgData name="Brzus, Michal" userId="S::mbrzus@uiowa.edu::dba46872-ba84-4be5-8839-78828e31737b" providerId="AD" clId="Web-{C08E7BBC-B5C8-66F2-B74B-C14A916B99ED}" dt="2024-02-14T01:25:47.748" v="92"/>
          <ac:picMkLst>
            <pc:docMk/>
            <pc:sldMk cId="3158882356" sldId="263"/>
            <ac:picMk id="5" creationId="{560B392C-1181-C3F8-A1F9-8CCF5D3F4D4F}"/>
          </ac:picMkLst>
        </pc:picChg>
        <pc:picChg chg="add mod">
          <ac:chgData name="Brzus, Michal" userId="S::mbrzus@uiowa.edu::dba46872-ba84-4be5-8839-78828e31737b" providerId="AD" clId="Web-{C08E7BBC-B5C8-66F2-B74B-C14A916B99ED}" dt="2024-02-14T01:35:38.777" v="160"/>
          <ac:picMkLst>
            <pc:docMk/>
            <pc:sldMk cId="3158882356" sldId="263"/>
            <ac:picMk id="7" creationId="{663BB171-94C2-8F21-68E9-6684898AA98E}"/>
          </ac:picMkLst>
        </pc:picChg>
        <pc:picChg chg="add mod">
          <ac:chgData name="Brzus, Michal" userId="S::mbrzus@uiowa.edu::dba46872-ba84-4be5-8839-78828e31737b" providerId="AD" clId="Web-{C08E7BBC-B5C8-66F2-B74B-C14A916B99ED}" dt="2024-02-14T01:35:38.777" v="160"/>
          <ac:picMkLst>
            <pc:docMk/>
            <pc:sldMk cId="3158882356" sldId="263"/>
            <ac:picMk id="8" creationId="{B582A103-7B2C-D823-8DFD-57437D29E338}"/>
          </ac:picMkLst>
        </pc:picChg>
        <pc:picChg chg="add mod ord">
          <ac:chgData name="Brzus, Michal" userId="S::mbrzus@uiowa.edu::dba46872-ba84-4be5-8839-78828e31737b" providerId="AD" clId="Web-{C08E7BBC-B5C8-66F2-B74B-C14A916B99ED}" dt="2024-02-14T01:35:38.777" v="160"/>
          <ac:picMkLst>
            <pc:docMk/>
            <pc:sldMk cId="3158882356" sldId="263"/>
            <ac:picMk id="9" creationId="{5C5ADED1-1506-E02B-F146-BAB61DF89766}"/>
          </ac:picMkLst>
        </pc:picChg>
        <pc:picChg chg="add mod ord">
          <ac:chgData name="Brzus, Michal" userId="S::mbrzus@uiowa.edu::dba46872-ba84-4be5-8839-78828e31737b" providerId="AD" clId="Web-{C08E7BBC-B5C8-66F2-B74B-C14A916B99ED}" dt="2024-02-14T01:35:38.777" v="160"/>
          <ac:picMkLst>
            <pc:docMk/>
            <pc:sldMk cId="3158882356" sldId="263"/>
            <ac:picMk id="10" creationId="{901D9168-65AE-3B56-8054-97A28E264A49}"/>
          </ac:picMkLst>
        </pc:picChg>
      </pc:sldChg>
    </pc:docChg>
  </pc:docChgLst>
  <pc:docChgLst>
    <pc:chgData name="Powers, Audrey" userId="S::apowers4@uiowa.edu::91940f15-08ec-40e1-9d05-aa44b2c83092" providerId="AD" clId="Web-{29C41331-3E71-1E4B-F71D-5A82AAF7EC4C}"/>
    <pc:docChg chg="modSld">
      <pc:chgData name="Powers, Audrey" userId="S::apowers4@uiowa.edu::91940f15-08ec-40e1-9d05-aa44b2c83092" providerId="AD" clId="Web-{29C41331-3E71-1E4B-F71D-5A82AAF7EC4C}" dt="2024-02-14T17:07:04.865" v="0"/>
      <pc:docMkLst>
        <pc:docMk/>
      </pc:docMkLst>
      <pc:sldChg chg="addSp modSp mod setBg">
        <pc:chgData name="Powers, Audrey" userId="S::apowers4@uiowa.edu::91940f15-08ec-40e1-9d05-aa44b2c83092" providerId="AD" clId="Web-{29C41331-3E71-1E4B-F71D-5A82AAF7EC4C}" dt="2024-02-14T17:07:04.865" v="0"/>
        <pc:sldMkLst>
          <pc:docMk/>
          <pc:sldMk cId="109857222" sldId="256"/>
        </pc:sldMkLst>
        <pc:spChg chg="mo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Powers, Audrey" userId="S::apowers4@uiowa.edu::91940f15-08ec-40e1-9d05-aa44b2c83092" providerId="AD" clId="Web-{29C41331-3E71-1E4B-F71D-5A82AAF7EC4C}" dt="2024-02-14T17:07:04.865" v="0"/>
          <ac:spMkLst>
            <pc:docMk/>
            <pc:sldMk cId="109857222" sldId="256"/>
            <ac:spMk id="14" creationId="{3629484E-3792-4B3D-89AD-7C8A1ED0E0D4}"/>
          </ac:spMkLst>
        </pc:spChg>
      </pc:sldChg>
    </pc:docChg>
  </pc:docChgLst>
  <pc:docChgLst>
    <pc:chgData name="Powers, Audrey" userId="S::apowers4@uiowa.edu::91940f15-08ec-40e1-9d05-aa44b2c83092" providerId="AD" clId="Web-{9C50B068-7CF5-AE63-D8CE-881E870B6401}"/>
    <pc:docChg chg="modSld">
      <pc:chgData name="Powers, Audrey" userId="S::apowers4@uiowa.edu::91940f15-08ec-40e1-9d05-aa44b2c83092" providerId="AD" clId="Web-{9C50B068-7CF5-AE63-D8CE-881E870B6401}" dt="2024-02-13T22:19:40.862" v="19" actId="20577"/>
      <pc:docMkLst>
        <pc:docMk/>
      </pc:docMkLst>
      <pc:sldChg chg="modSp">
        <pc:chgData name="Powers, Audrey" userId="S::apowers4@uiowa.edu::91940f15-08ec-40e1-9d05-aa44b2c83092" providerId="AD" clId="Web-{9C50B068-7CF5-AE63-D8CE-881E870B6401}" dt="2024-02-13T22:11:05.988" v="14" actId="20577"/>
        <pc:sldMkLst>
          <pc:docMk/>
          <pc:sldMk cId="427249194" sldId="257"/>
        </pc:sldMkLst>
        <pc:spChg chg="mod">
          <ac:chgData name="Powers, Audrey" userId="S::apowers4@uiowa.edu::91940f15-08ec-40e1-9d05-aa44b2c83092" providerId="AD" clId="Web-{9C50B068-7CF5-AE63-D8CE-881E870B6401}" dt="2024-02-13T22:11:05.988" v="14" actId="20577"/>
          <ac:spMkLst>
            <pc:docMk/>
            <pc:sldMk cId="427249194" sldId="257"/>
            <ac:spMk id="3" creationId="{B337D48F-837C-4DC6-C53B-C74A36172246}"/>
          </ac:spMkLst>
        </pc:spChg>
      </pc:sldChg>
      <pc:sldChg chg="modSp">
        <pc:chgData name="Powers, Audrey" userId="S::apowers4@uiowa.edu::91940f15-08ec-40e1-9d05-aa44b2c83092" providerId="AD" clId="Web-{9C50B068-7CF5-AE63-D8CE-881E870B6401}" dt="2024-02-13T22:19:40.862" v="19" actId="20577"/>
        <pc:sldMkLst>
          <pc:docMk/>
          <pc:sldMk cId="2727416877" sldId="258"/>
        </pc:sldMkLst>
        <pc:spChg chg="mod">
          <ac:chgData name="Powers, Audrey" userId="S::apowers4@uiowa.edu::91940f15-08ec-40e1-9d05-aa44b2c83092" providerId="AD" clId="Web-{9C50B068-7CF5-AE63-D8CE-881E870B6401}" dt="2024-02-13T22:19:40.862" v="19" actId="20577"/>
          <ac:spMkLst>
            <pc:docMk/>
            <pc:sldMk cId="2727416877" sldId="258"/>
            <ac:spMk id="3" creationId="{8718975F-23A8-F252-7AE5-05D3FB1D23A6}"/>
          </ac:spMkLst>
        </pc:spChg>
      </pc:sldChg>
    </pc:docChg>
  </pc:docChgLst>
  <pc:docChgLst>
    <pc:chgData name="Powers, Audrey" userId="S::apowers4@uiowa.edu::91940f15-08ec-40e1-9d05-aa44b2c83092" providerId="AD" clId="Web-{25BEDDA3-5AEF-9F2E-B339-B9A22DDF5EA2}"/>
    <pc:docChg chg="modSld">
      <pc:chgData name="Powers, Audrey" userId="S::apowers4@uiowa.edu::91940f15-08ec-40e1-9d05-aa44b2c83092" providerId="AD" clId="Web-{25BEDDA3-5AEF-9F2E-B339-B9A22DDF5EA2}" dt="2024-02-16T00:08:10.263" v="21"/>
      <pc:docMkLst>
        <pc:docMk/>
      </pc:docMkLst>
      <pc:sldChg chg="addSp delSp modSp mod setBg">
        <pc:chgData name="Powers, Audrey" userId="S::apowers4@uiowa.edu::91940f15-08ec-40e1-9d05-aa44b2c83092" providerId="AD" clId="Web-{25BEDDA3-5AEF-9F2E-B339-B9A22DDF5EA2}" dt="2024-02-15T23:42:45.186" v="16"/>
        <pc:sldMkLst>
          <pc:docMk/>
          <pc:sldMk cId="427249194" sldId="257"/>
        </pc:sldMkLst>
        <pc:spChg chg="mo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2" creationId="{A58837C8-462D-5FBF-07AA-2A1DD87F9496}"/>
          </ac:spMkLst>
        </pc:spChg>
        <pc:spChg chg="add del mo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7" creationId="{918F982F-8C00-0ECF-3B89-40B6E7E16668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12" creationId="{540CF837-40E9-46D4-AC1B-0750F339B5E7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1:01.028" v="7"/>
          <ac:spMkLst>
            <pc:docMk/>
            <pc:sldMk cId="427249194" sldId="257"/>
            <ac:spMk id="13" creationId="{9F7D5CDA-D291-4307-BF55-1381FED29634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14" creationId="{7E9A2B51-223D-1BB8-5890-C33214DDAC1F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1:01.028" v="7"/>
          <ac:spMkLst>
            <pc:docMk/>
            <pc:sldMk cId="427249194" sldId="257"/>
            <ac:spMk id="15" creationId="{59B296B9-C5A5-4E4F-9B60-C907B5F1466C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1:01.028" v="7"/>
          <ac:spMkLst>
            <pc:docMk/>
            <pc:sldMk cId="427249194" sldId="257"/>
            <ac:spMk id="17" creationId="{D0300FD3-5AF1-6305-15FA-9078072672E2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45.171" v="15"/>
          <ac:spMkLst>
            <pc:docMk/>
            <pc:sldMk cId="427249194" sldId="257"/>
            <ac:spMk id="19" creationId="{540CF837-40E9-46D4-AC1B-0750F339B5E7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10.420" v="11"/>
          <ac:spMkLst>
            <pc:docMk/>
            <pc:sldMk cId="427249194" sldId="257"/>
            <ac:spMk id="20" creationId="{9F7D5CDA-D291-4307-BF55-1381FED29634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45.171" v="15"/>
          <ac:spMkLst>
            <pc:docMk/>
            <pc:sldMk cId="427249194" sldId="257"/>
            <ac:spMk id="21" creationId="{7E9A2B51-223D-1BB8-5890-C33214DDAC1F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25.092" v="13"/>
          <ac:spMkLst>
            <pc:docMk/>
            <pc:sldMk cId="427249194" sldId="257"/>
            <ac:spMk id="22" creationId="{E0CBAC23-2E3F-4A90-BA59-F8299F6A5439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25.092" v="13"/>
          <ac:spMkLst>
            <pc:docMk/>
            <pc:sldMk cId="427249194" sldId="257"/>
            <ac:spMk id="23" creationId="{35DB3719-6FDC-4E5D-891D-FF40B7300F64}"/>
          </ac:spMkLst>
        </pc:spChg>
        <pc:spChg chg="add del">
          <ac:chgData name="Powers, Audrey" userId="S::apowers4@uiowa.edu::91940f15-08ec-40e1-9d05-aa44b2c83092" providerId="AD" clId="Web-{25BEDDA3-5AEF-9F2E-B339-B9A22DDF5EA2}" dt="2024-02-15T23:42:45.171" v="15"/>
          <ac:spMkLst>
            <pc:docMk/>
            <pc:sldMk cId="427249194" sldId="257"/>
            <ac:spMk id="26" creationId="{918F982F-8C00-0ECF-3B89-40B6E7E16668}"/>
          </ac:spMkLst>
        </pc:spChg>
        <pc:spChg chg="ad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28" creationId="{C9A36457-A5F4-4103-A443-02581C09185B}"/>
          </ac:spMkLst>
        </pc:spChg>
        <pc:spChg chg="ad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29" creationId="{DC5FB7E8-B636-40FA-BE8D-48145C0F5C57}"/>
          </ac:spMkLst>
        </pc:spChg>
        <pc:spChg chg="ad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30" creationId="{918F982F-8C00-0ECF-3B89-40B6E7E16668}"/>
          </ac:spMkLst>
        </pc:spChg>
        <pc:spChg chg="add">
          <ac:chgData name="Powers, Audrey" userId="S::apowers4@uiowa.edu::91940f15-08ec-40e1-9d05-aa44b2c83092" providerId="AD" clId="Web-{25BEDDA3-5AEF-9F2E-B339-B9A22DDF5EA2}" dt="2024-02-15T23:42:45.186" v="16"/>
          <ac:spMkLst>
            <pc:docMk/>
            <pc:sldMk cId="427249194" sldId="257"/>
            <ac:spMk id="31" creationId="{142DCE2C-2863-46FA-9BE7-24365A24D9BA}"/>
          </ac:spMkLst>
        </pc:spChg>
        <pc:graphicFrameChg chg="add del">
          <ac:chgData name="Powers, Audrey" userId="S::apowers4@uiowa.edu::91940f15-08ec-40e1-9d05-aa44b2c83092" providerId="AD" clId="Web-{25BEDDA3-5AEF-9F2E-B339-B9A22DDF5EA2}" dt="2024-02-15T23:42:25.092" v="13"/>
          <ac:graphicFrameMkLst>
            <pc:docMk/>
            <pc:sldMk cId="427249194" sldId="257"/>
            <ac:graphicFrameMk id="24" creationId="{5DC126E8-BD8D-327F-0101-A517C555D9CB}"/>
          </ac:graphicFrameMkLst>
        </pc:graphicFrameChg>
        <pc:picChg chg="add mod">
          <ac:chgData name="Powers, Audrey" userId="S::apowers4@uiowa.edu::91940f15-08ec-40e1-9d05-aa44b2c83092" providerId="AD" clId="Web-{25BEDDA3-5AEF-9F2E-B339-B9A22DDF5EA2}" dt="2024-02-15T23:25:26.944" v="5" actId="1076"/>
          <ac:picMkLst>
            <pc:docMk/>
            <pc:sldMk cId="427249194" sldId="257"/>
            <ac:picMk id="3" creationId="{7D0FA42E-794D-1B28-7BBA-FFB34316EE46}"/>
          </ac:picMkLst>
        </pc:picChg>
        <pc:picChg chg="add del">
          <ac:chgData name="Powers, Audrey" userId="S::apowers4@uiowa.edu::91940f15-08ec-40e1-9d05-aa44b2c83092" providerId="AD" clId="Web-{25BEDDA3-5AEF-9F2E-B339-B9A22DDF5EA2}" dt="2024-02-15T23:41:01.028" v="7"/>
          <ac:picMkLst>
            <pc:docMk/>
            <pc:sldMk cId="427249194" sldId="257"/>
            <ac:picMk id="9" creationId="{7C964AE9-F5EB-7C14-29A3-53DA5B6A8CF4}"/>
          </ac:picMkLst>
        </pc:picChg>
        <pc:picChg chg="add del">
          <ac:chgData name="Powers, Audrey" userId="S::apowers4@uiowa.edu::91940f15-08ec-40e1-9d05-aa44b2c83092" providerId="AD" clId="Web-{25BEDDA3-5AEF-9F2E-B339-B9A22DDF5EA2}" dt="2024-02-15T23:42:10.420" v="11"/>
          <ac:picMkLst>
            <pc:docMk/>
            <pc:sldMk cId="427249194" sldId="257"/>
            <ac:picMk id="16" creationId="{50909231-D7F1-67FF-F20C-70E1BD9EFB50}"/>
          </ac:picMkLst>
        </pc:picChg>
      </pc:sldChg>
      <pc:sldChg chg="addSp modSp mod setBg">
        <pc:chgData name="Powers, Audrey" userId="S::apowers4@uiowa.edu::91940f15-08ec-40e1-9d05-aa44b2c83092" providerId="AD" clId="Web-{25BEDDA3-5AEF-9F2E-B339-B9A22DDF5EA2}" dt="2024-02-16T00:07:31.528" v="19" actId="14100"/>
        <pc:sldMkLst>
          <pc:docMk/>
          <pc:sldMk cId="2727416877" sldId="258"/>
        </pc:sldMkLst>
        <pc:spChg chg="mod">
          <ac:chgData name="Powers, Audrey" userId="S::apowers4@uiowa.edu::91940f15-08ec-40e1-9d05-aa44b2c83092" providerId="AD" clId="Web-{25BEDDA3-5AEF-9F2E-B339-B9A22DDF5EA2}" dt="2024-02-16T00:07:24.544" v="18"/>
          <ac:spMkLst>
            <pc:docMk/>
            <pc:sldMk cId="2727416877" sldId="258"/>
            <ac:spMk id="2" creationId="{94821415-313B-6A4A-9EF8-C302781DA628}"/>
          </ac:spMkLst>
        </pc:spChg>
        <pc:spChg chg="mod ord">
          <ac:chgData name="Powers, Audrey" userId="S::apowers4@uiowa.edu::91940f15-08ec-40e1-9d05-aa44b2c83092" providerId="AD" clId="Web-{25BEDDA3-5AEF-9F2E-B339-B9A22DDF5EA2}" dt="2024-02-16T00:07:24.544" v="18"/>
          <ac:spMkLst>
            <pc:docMk/>
            <pc:sldMk cId="2727416877" sldId="258"/>
            <ac:spMk id="3" creationId="{8718975F-23A8-F252-7AE5-05D3FB1D23A6}"/>
          </ac:spMkLst>
        </pc:spChg>
        <pc:spChg chg="add">
          <ac:chgData name="Powers, Audrey" userId="S::apowers4@uiowa.edu::91940f15-08ec-40e1-9d05-aa44b2c83092" providerId="AD" clId="Web-{25BEDDA3-5AEF-9F2E-B339-B9A22DDF5EA2}" dt="2024-02-16T00:07:24.544" v="18"/>
          <ac:spMkLst>
            <pc:docMk/>
            <pc:sldMk cId="2727416877" sldId="258"/>
            <ac:spMk id="9" creationId="{2EB492CD-616E-47F8-933B-5E2D952A0593}"/>
          </ac:spMkLst>
        </pc:spChg>
        <pc:spChg chg="add">
          <ac:chgData name="Powers, Audrey" userId="S::apowers4@uiowa.edu::91940f15-08ec-40e1-9d05-aa44b2c83092" providerId="AD" clId="Web-{25BEDDA3-5AEF-9F2E-B339-B9A22DDF5EA2}" dt="2024-02-16T00:07:24.544" v="18"/>
          <ac:spMkLst>
            <pc:docMk/>
            <pc:sldMk cId="2727416877" sldId="258"/>
            <ac:spMk id="11" creationId="{59383CF9-23B5-4335-9B21-1791C4CF1C75}"/>
          </ac:spMkLst>
        </pc:spChg>
        <pc:spChg chg="add">
          <ac:chgData name="Powers, Audrey" userId="S::apowers4@uiowa.edu::91940f15-08ec-40e1-9d05-aa44b2c83092" providerId="AD" clId="Web-{25BEDDA3-5AEF-9F2E-B339-B9A22DDF5EA2}" dt="2024-02-16T00:07:24.544" v="18"/>
          <ac:spMkLst>
            <pc:docMk/>
            <pc:sldMk cId="2727416877" sldId="258"/>
            <ac:spMk id="13" creationId="{0007FE00-9498-4706-B255-6437B0252C02}"/>
          </ac:spMkLst>
        </pc:spChg>
        <pc:picChg chg="mod">
          <ac:chgData name="Powers, Audrey" userId="S::apowers4@uiowa.edu::91940f15-08ec-40e1-9d05-aa44b2c83092" providerId="AD" clId="Web-{25BEDDA3-5AEF-9F2E-B339-B9A22DDF5EA2}" dt="2024-02-16T00:07:31.528" v="19" actId="14100"/>
          <ac:picMkLst>
            <pc:docMk/>
            <pc:sldMk cId="2727416877" sldId="258"/>
            <ac:picMk id="4" creationId="{8A627952-ABEB-B45B-96D7-2A82EEF760C2}"/>
          </ac:picMkLst>
        </pc:picChg>
      </pc:sldChg>
      <pc:sldChg chg="addSp modSp mod setBg">
        <pc:chgData name="Powers, Audrey" userId="S::apowers4@uiowa.edu::91940f15-08ec-40e1-9d05-aa44b2c83092" providerId="AD" clId="Web-{25BEDDA3-5AEF-9F2E-B339-B9A22DDF5EA2}" dt="2024-02-16T00:07:52.872" v="20"/>
        <pc:sldMkLst>
          <pc:docMk/>
          <pc:sldMk cId="605553770" sldId="259"/>
        </pc:sldMkLst>
        <pc:spChg chg="mod">
          <ac:chgData name="Powers, Audrey" userId="S::apowers4@uiowa.edu::91940f15-08ec-40e1-9d05-aa44b2c83092" providerId="AD" clId="Web-{25BEDDA3-5AEF-9F2E-B339-B9A22DDF5EA2}" dt="2024-02-16T00:07:52.872" v="20"/>
          <ac:spMkLst>
            <pc:docMk/>
            <pc:sldMk cId="605553770" sldId="259"/>
            <ac:spMk id="2" creationId="{3731465D-9549-44F2-68EB-9643A0B4BE7A}"/>
          </ac:spMkLst>
        </pc:spChg>
        <pc:spChg chg="mod">
          <ac:chgData name="Powers, Audrey" userId="S::apowers4@uiowa.edu::91940f15-08ec-40e1-9d05-aa44b2c83092" providerId="AD" clId="Web-{25BEDDA3-5AEF-9F2E-B339-B9A22DDF5EA2}" dt="2024-02-16T00:07:52.872" v="20"/>
          <ac:spMkLst>
            <pc:docMk/>
            <pc:sldMk cId="605553770" sldId="259"/>
            <ac:spMk id="9" creationId="{E13ABDA4-15B5-A0B9-CF57-FE49493854F5}"/>
          </ac:spMkLst>
        </pc:spChg>
        <pc:spChg chg="add">
          <ac:chgData name="Powers, Audrey" userId="S::apowers4@uiowa.edu::91940f15-08ec-40e1-9d05-aa44b2c83092" providerId="AD" clId="Web-{25BEDDA3-5AEF-9F2E-B339-B9A22DDF5EA2}" dt="2024-02-16T00:07:52.872" v="20"/>
          <ac:spMkLst>
            <pc:docMk/>
            <pc:sldMk cId="605553770" sldId="259"/>
            <ac:spMk id="14" creationId="{7FF47CB7-972F-479F-A36D-9E72D26EC8DA}"/>
          </ac:spMkLst>
        </pc:spChg>
        <pc:spChg chg="add">
          <ac:chgData name="Powers, Audrey" userId="S::apowers4@uiowa.edu::91940f15-08ec-40e1-9d05-aa44b2c83092" providerId="AD" clId="Web-{25BEDDA3-5AEF-9F2E-B339-B9A22DDF5EA2}" dt="2024-02-16T00:07:52.872" v="20"/>
          <ac:spMkLst>
            <pc:docMk/>
            <pc:sldMk cId="605553770" sldId="259"/>
            <ac:spMk id="16" creationId="{0D153B68-5844-490D-8E67-F616D6D721CA}"/>
          </ac:spMkLst>
        </pc:spChg>
        <pc:spChg chg="add">
          <ac:chgData name="Powers, Audrey" userId="S::apowers4@uiowa.edu::91940f15-08ec-40e1-9d05-aa44b2c83092" providerId="AD" clId="Web-{25BEDDA3-5AEF-9F2E-B339-B9A22DDF5EA2}" dt="2024-02-16T00:07:52.872" v="20"/>
          <ac:spMkLst>
            <pc:docMk/>
            <pc:sldMk cId="605553770" sldId="259"/>
            <ac:spMk id="18" creationId="{9A0D773F-7A7D-4DBB-9DEA-86BB8B8F4BC8}"/>
          </ac:spMkLst>
        </pc:spChg>
        <pc:picChg chg="mod ord">
          <ac:chgData name="Powers, Audrey" userId="S::apowers4@uiowa.edu::91940f15-08ec-40e1-9d05-aa44b2c83092" providerId="AD" clId="Web-{25BEDDA3-5AEF-9F2E-B339-B9A22DDF5EA2}" dt="2024-02-16T00:07:52.872" v="20"/>
          <ac:picMkLst>
            <pc:docMk/>
            <pc:sldMk cId="605553770" sldId="259"/>
            <ac:picMk id="4" creationId="{32E7A384-8CC5-8FC1-4D7B-C4B7FDCE9A63}"/>
          </ac:picMkLst>
        </pc:picChg>
      </pc:sldChg>
      <pc:sldChg chg="addSp modSp mod setBg">
        <pc:chgData name="Powers, Audrey" userId="S::apowers4@uiowa.edu::91940f15-08ec-40e1-9d05-aa44b2c83092" providerId="AD" clId="Web-{25BEDDA3-5AEF-9F2E-B339-B9A22DDF5EA2}" dt="2024-02-16T00:08:10.263" v="21"/>
        <pc:sldMkLst>
          <pc:docMk/>
          <pc:sldMk cId="759008256" sldId="260"/>
        </pc:sldMkLst>
        <pc:spChg chg="mod">
          <ac:chgData name="Powers, Audrey" userId="S::apowers4@uiowa.edu::91940f15-08ec-40e1-9d05-aa44b2c83092" providerId="AD" clId="Web-{25BEDDA3-5AEF-9F2E-B339-B9A22DDF5EA2}" dt="2024-02-16T00:08:10.263" v="21"/>
          <ac:spMkLst>
            <pc:docMk/>
            <pc:sldMk cId="759008256" sldId="260"/>
            <ac:spMk id="2" creationId="{32BA9709-3C7B-EA0D-2A94-4E21607A6A05}"/>
          </ac:spMkLst>
        </pc:spChg>
        <pc:spChg chg="mod ord">
          <ac:chgData name="Powers, Audrey" userId="S::apowers4@uiowa.edu::91940f15-08ec-40e1-9d05-aa44b2c83092" providerId="AD" clId="Web-{25BEDDA3-5AEF-9F2E-B339-B9A22DDF5EA2}" dt="2024-02-16T00:08:10.263" v="21"/>
          <ac:spMkLst>
            <pc:docMk/>
            <pc:sldMk cId="759008256" sldId="260"/>
            <ac:spMk id="3" creationId="{8CBA39A2-ADB8-8255-BEDC-61876FF55A26}"/>
          </ac:spMkLst>
        </pc:spChg>
        <pc:spChg chg="add">
          <ac:chgData name="Powers, Audrey" userId="S::apowers4@uiowa.edu::91940f15-08ec-40e1-9d05-aa44b2c83092" providerId="AD" clId="Web-{25BEDDA3-5AEF-9F2E-B339-B9A22DDF5EA2}" dt="2024-02-16T00:08:10.263" v="21"/>
          <ac:spMkLst>
            <pc:docMk/>
            <pc:sldMk cId="759008256" sldId="260"/>
            <ac:spMk id="9" creationId="{6897DEB4-4A88-4293-A935-9B25506C1530}"/>
          </ac:spMkLst>
        </pc:spChg>
        <pc:spChg chg="add">
          <ac:chgData name="Powers, Audrey" userId="S::apowers4@uiowa.edu::91940f15-08ec-40e1-9d05-aa44b2c83092" providerId="AD" clId="Web-{25BEDDA3-5AEF-9F2E-B339-B9A22DDF5EA2}" dt="2024-02-16T00:08:10.263" v="21"/>
          <ac:spMkLst>
            <pc:docMk/>
            <pc:sldMk cId="759008256" sldId="260"/>
            <ac:spMk id="11" creationId="{FBE42BC3-6707-4CBF-9386-048B994A4F19}"/>
          </ac:spMkLst>
        </pc:spChg>
        <pc:picChg chg="mod">
          <ac:chgData name="Powers, Audrey" userId="S::apowers4@uiowa.edu::91940f15-08ec-40e1-9d05-aa44b2c83092" providerId="AD" clId="Web-{25BEDDA3-5AEF-9F2E-B339-B9A22DDF5EA2}" dt="2024-02-16T00:08:10.263" v="21"/>
          <ac:picMkLst>
            <pc:docMk/>
            <pc:sldMk cId="759008256" sldId="260"/>
            <ac:picMk id="4" creationId="{354283F6-9669-B829-8714-1F3D38E9DE85}"/>
          </ac:picMkLst>
        </pc:picChg>
      </pc:sldChg>
      <pc:sldChg chg="addSp modSp mod setBg">
        <pc:chgData name="Powers, Audrey" userId="S::apowers4@uiowa.edu::91940f15-08ec-40e1-9d05-aa44b2c83092" providerId="AD" clId="Web-{25BEDDA3-5AEF-9F2E-B339-B9A22DDF5EA2}" dt="2024-02-16T00:07:03.387" v="17"/>
        <pc:sldMkLst>
          <pc:docMk/>
          <pc:sldMk cId="1171999670" sldId="262"/>
        </pc:sldMkLst>
        <pc:spChg chg="mod">
          <ac:chgData name="Powers, Audrey" userId="S::apowers4@uiowa.edu::91940f15-08ec-40e1-9d05-aa44b2c83092" providerId="AD" clId="Web-{25BEDDA3-5AEF-9F2E-B339-B9A22DDF5EA2}" dt="2024-02-16T00:07:03.387" v="17"/>
          <ac:spMkLst>
            <pc:docMk/>
            <pc:sldMk cId="1171999670" sldId="262"/>
            <ac:spMk id="2" creationId="{A58837C8-462D-5FBF-07AA-2A1DD87F9496}"/>
          </ac:spMkLst>
        </pc:spChg>
        <pc:spChg chg="mod">
          <ac:chgData name="Powers, Audrey" userId="S::apowers4@uiowa.edu::91940f15-08ec-40e1-9d05-aa44b2c83092" providerId="AD" clId="Web-{25BEDDA3-5AEF-9F2E-B339-B9A22DDF5EA2}" dt="2024-02-16T00:07:03.387" v="17"/>
          <ac:spMkLst>
            <pc:docMk/>
            <pc:sldMk cId="1171999670" sldId="262"/>
            <ac:spMk id="3" creationId="{B337D48F-837C-4DC6-C53B-C74A36172246}"/>
          </ac:spMkLst>
        </pc:spChg>
        <pc:spChg chg="add">
          <ac:chgData name="Powers, Audrey" userId="S::apowers4@uiowa.edu::91940f15-08ec-40e1-9d05-aa44b2c83092" providerId="AD" clId="Web-{25BEDDA3-5AEF-9F2E-B339-B9A22DDF5EA2}" dt="2024-02-16T00:07:03.387" v="17"/>
          <ac:spMkLst>
            <pc:docMk/>
            <pc:sldMk cId="1171999670" sldId="262"/>
            <ac:spMk id="8" creationId="{00A0D747-F38B-4A99-9985-62CE8C24765F}"/>
          </ac:spMkLst>
        </pc:spChg>
        <pc:spChg chg="add">
          <ac:chgData name="Powers, Audrey" userId="S::apowers4@uiowa.edu::91940f15-08ec-40e1-9d05-aa44b2c83092" providerId="AD" clId="Web-{25BEDDA3-5AEF-9F2E-B339-B9A22DDF5EA2}" dt="2024-02-16T00:07:03.387" v="17"/>
          <ac:spMkLst>
            <pc:docMk/>
            <pc:sldMk cId="1171999670" sldId="262"/>
            <ac:spMk id="10" creationId="{3D1BF32B-6CA3-4695-8A0C-1AC789B58D94}"/>
          </ac:spMkLst>
        </pc:spChg>
      </pc:sldChg>
      <pc:sldChg chg="addSp modSp mod setBg">
        <pc:chgData name="Powers, Audrey" userId="S::apowers4@uiowa.edu::91940f15-08ec-40e1-9d05-aa44b2c83092" providerId="AD" clId="Web-{25BEDDA3-5AEF-9F2E-B339-B9A22DDF5EA2}" dt="2024-02-15T23:41:34.497" v="8"/>
        <pc:sldMkLst>
          <pc:docMk/>
          <pc:sldMk cId="3158882356" sldId="263"/>
        </pc:sldMkLst>
        <pc:spChg chg="mod">
          <ac:chgData name="Powers, Audrey" userId="S::apowers4@uiowa.edu::91940f15-08ec-40e1-9d05-aa44b2c83092" providerId="AD" clId="Web-{25BEDDA3-5AEF-9F2E-B339-B9A22DDF5EA2}" dt="2024-02-15T23:41:34.497" v="8"/>
          <ac:spMkLst>
            <pc:docMk/>
            <pc:sldMk cId="3158882356" sldId="263"/>
            <ac:spMk id="2" creationId="{A58837C8-462D-5FBF-07AA-2A1DD87F9496}"/>
          </ac:spMkLst>
        </pc:spChg>
        <pc:spChg chg="mod">
          <ac:chgData name="Powers, Audrey" userId="S::apowers4@uiowa.edu::91940f15-08ec-40e1-9d05-aa44b2c83092" providerId="AD" clId="Web-{25BEDDA3-5AEF-9F2E-B339-B9A22DDF5EA2}" dt="2024-02-15T23:41:34.497" v="8"/>
          <ac:spMkLst>
            <pc:docMk/>
            <pc:sldMk cId="3158882356" sldId="263"/>
            <ac:spMk id="6" creationId="{940320DA-7AFB-2E4B-6187-F9F9F920B899}"/>
          </ac:spMkLst>
        </pc:spChg>
        <pc:spChg chg="add">
          <ac:chgData name="Powers, Audrey" userId="S::apowers4@uiowa.edu::91940f15-08ec-40e1-9d05-aa44b2c83092" providerId="AD" clId="Web-{25BEDDA3-5AEF-9F2E-B339-B9A22DDF5EA2}" dt="2024-02-15T23:41:34.497" v="8"/>
          <ac:spMkLst>
            <pc:docMk/>
            <pc:sldMk cId="3158882356" sldId="263"/>
            <ac:spMk id="12" creationId="{61293230-B0F6-45B1-96D1-13D18E242995}"/>
          </ac:spMkLst>
        </pc:spChg>
        <pc:spChg chg="add">
          <ac:chgData name="Powers, Audrey" userId="S::apowers4@uiowa.edu::91940f15-08ec-40e1-9d05-aa44b2c83092" providerId="AD" clId="Web-{25BEDDA3-5AEF-9F2E-B339-B9A22DDF5EA2}" dt="2024-02-15T23:41:34.497" v="8"/>
          <ac:spMkLst>
            <pc:docMk/>
            <pc:sldMk cId="3158882356" sldId="263"/>
            <ac:spMk id="13" creationId="{DB74BAD7-F0FC-4719-A31F-1ABDB62116DA}"/>
          </ac:spMkLst>
        </pc:spChg>
        <pc:picChg chg="mod ord">
          <ac:chgData name="Powers, Audrey" userId="S::apowers4@uiowa.edu::91940f15-08ec-40e1-9d05-aa44b2c83092" providerId="AD" clId="Web-{25BEDDA3-5AEF-9F2E-B339-B9A22DDF5EA2}" dt="2024-02-15T23:41:34.497" v="8"/>
          <ac:picMkLst>
            <pc:docMk/>
            <pc:sldMk cId="3158882356" sldId="263"/>
            <ac:picMk id="7" creationId="{663BB171-94C2-8F21-68E9-6684898AA98E}"/>
          </ac:picMkLst>
        </pc:picChg>
        <pc:picChg chg="mod">
          <ac:chgData name="Powers, Audrey" userId="S::apowers4@uiowa.edu::91940f15-08ec-40e1-9d05-aa44b2c83092" providerId="AD" clId="Web-{25BEDDA3-5AEF-9F2E-B339-B9A22DDF5EA2}" dt="2024-02-15T23:41:34.497" v="8"/>
          <ac:picMkLst>
            <pc:docMk/>
            <pc:sldMk cId="3158882356" sldId="263"/>
            <ac:picMk id="8" creationId="{B582A103-7B2C-D823-8DFD-57437D29E338}"/>
          </ac:picMkLst>
        </pc:picChg>
        <pc:picChg chg="mod">
          <ac:chgData name="Powers, Audrey" userId="S::apowers4@uiowa.edu::91940f15-08ec-40e1-9d05-aa44b2c83092" providerId="AD" clId="Web-{25BEDDA3-5AEF-9F2E-B339-B9A22DDF5EA2}" dt="2024-02-15T23:41:34.497" v="8"/>
          <ac:picMkLst>
            <pc:docMk/>
            <pc:sldMk cId="3158882356" sldId="263"/>
            <ac:picMk id="9" creationId="{5C5ADED1-1506-E02B-F146-BAB61DF89766}"/>
          </ac:picMkLst>
        </pc:picChg>
        <pc:picChg chg="mod ord">
          <ac:chgData name="Powers, Audrey" userId="S::apowers4@uiowa.edu::91940f15-08ec-40e1-9d05-aa44b2c83092" providerId="AD" clId="Web-{25BEDDA3-5AEF-9F2E-B339-B9A22DDF5EA2}" dt="2024-02-15T23:41:34.497" v="8"/>
          <ac:picMkLst>
            <pc:docMk/>
            <pc:sldMk cId="3158882356" sldId="263"/>
            <ac:picMk id="10" creationId="{901D9168-65AE-3B56-8054-97A28E264A49}"/>
          </ac:picMkLst>
        </pc:picChg>
      </pc:sldChg>
    </pc:docChg>
  </pc:docChgLst>
  <pc:docChgLst>
    <pc:chgData clId="Web-{AF74D520-9FA8-418B-8579-6F459891789B}"/>
    <pc:docChg chg="modSld">
      <pc:chgData name="" userId="" providerId="" clId="Web-{AF74D520-9FA8-418B-8579-6F459891789B}" dt="2024-02-13T22:06:30.762" v="9" actId="20577"/>
      <pc:docMkLst>
        <pc:docMk/>
      </pc:docMkLst>
      <pc:sldChg chg="modSp">
        <pc:chgData name="" userId="" providerId="" clId="Web-{AF74D520-9FA8-418B-8579-6F459891789B}" dt="2024-02-13T22:06:30.762" v="9" actId="20577"/>
        <pc:sldMkLst>
          <pc:docMk/>
          <pc:sldMk cId="109857222" sldId="256"/>
        </pc:sldMkLst>
        <pc:spChg chg="mod">
          <ac:chgData name="" userId="" providerId="" clId="Web-{AF74D520-9FA8-418B-8579-6F459891789B}" dt="2024-02-13T22:06:29.684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AF74D520-9FA8-418B-8579-6F459891789B}" dt="2024-02-13T22:06:30.762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orris, Zachary J" userId="S::zjmorris@uiowa.edu::f59b3886-b5c8-4df4-8bbb-f9d947868c93" providerId="AD" clId="Web-{624BDB26-EBBE-450A-EF14-DABDBFB8DCAF}"/>
    <pc:docChg chg="addSld delSld modSld">
      <pc:chgData name="Morris, Zachary J" userId="S::zjmorris@uiowa.edu::f59b3886-b5c8-4df4-8bbb-f9d947868c93" providerId="AD" clId="Web-{624BDB26-EBBE-450A-EF14-DABDBFB8DCAF}" dt="2024-02-16T00:11:02.128" v="823" actId="20577"/>
      <pc:docMkLst>
        <pc:docMk/>
      </pc:docMkLst>
      <pc:sldChg chg="addSp delSp modSp">
        <pc:chgData name="Morris, Zachary J" userId="S::zjmorris@uiowa.edu::f59b3886-b5c8-4df4-8bbb-f9d947868c93" providerId="AD" clId="Web-{624BDB26-EBBE-450A-EF14-DABDBFB8DCAF}" dt="2024-02-15T23:54:52.571" v="453"/>
        <pc:sldMkLst>
          <pc:docMk/>
          <pc:sldMk cId="427249194" sldId="257"/>
        </pc:sldMkLst>
        <pc:spChg chg="mo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2" creationId="{A58837C8-462D-5FBF-07AA-2A1DD87F9496}"/>
          </ac:spMkLst>
        </pc:spChg>
        <pc:spChg chg="add del mod">
          <ac:chgData name="Morris, Zachary J" userId="S::zjmorris@uiowa.edu::f59b3886-b5c8-4df4-8bbb-f9d947868c93" providerId="AD" clId="Web-{624BDB26-EBBE-450A-EF14-DABDBFB8DCAF}" dt="2024-02-15T22:37:00.649" v="111"/>
          <ac:spMkLst>
            <pc:docMk/>
            <pc:sldMk cId="427249194" sldId="257"/>
            <ac:spMk id="6" creationId="{E0687997-29F8-1155-F358-42312AD8D687}"/>
          </ac:spMkLst>
        </pc:spChg>
        <pc:spChg chg="mod">
          <ac:chgData name="Morris, Zachary J" userId="S::zjmorris@uiowa.edu::f59b3886-b5c8-4df4-8bbb-f9d947868c93" providerId="AD" clId="Web-{624BDB26-EBBE-450A-EF14-DABDBFB8DCAF}" dt="2024-02-15T23:39:04.202" v="379" actId="20577"/>
          <ac:spMkLst>
            <pc:docMk/>
            <pc:sldMk cId="427249194" sldId="257"/>
            <ac:spMk id="7" creationId="{918F982F-8C00-0ECF-3B89-40B6E7E16668}"/>
          </ac:spMkLst>
        </pc:spChg>
        <pc:spChg chg="add del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28" creationId="{C9A36457-A5F4-4103-A443-02581C09185B}"/>
          </ac:spMkLst>
        </pc:spChg>
        <pc:spChg chg="add del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29" creationId="{DC5FB7E8-B636-40FA-BE8D-48145C0F5C57}"/>
          </ac:spMkLst>
        </pc:spChg>
        <pc:spChg chg="add del mo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30" creationId="{918F982F-8C00-0ECF-3B89-40B6E7E16668}"/>
          </ac:spMkLst>
        </pc:spChg>
        <pc:spChg chg="add del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31" creationId="{142DCE2C-2863-46FA-9BE7-24365A24D9BA}"/>
          </ac:spMkLst>
        </pc:spChg>
        <pc:spChg chg="ad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36" creationId="{907EF6B7-1338-4443-8C46-6A318D952DFD}"/>
          </ac:spMkLst>
        </pc:spChg>
        <pc:spChg chg="add del">
          <ac:chgData name="Morris, Zachary J" userId="S::zjmorris@uiowa.edu::f59b3886-b5c8-4df4-8bbb-f9d947868c93" providerId="AD" clId="Web-{624BDB26-EBBE-450A-EF14-DABDBFB8DCAF}" dt="2024-02-15T23:54:52.571" v="452"/>
          <ac:spMkLst>
            <pc:docMk/>
            <pc:sldMk cId="427249194" sldId="257"/>
            <ac:spMk id="37" creationId="{2659FDB4-FCBE-4A89-B46D-43D4FA54464D}"/>
          </ac:spMkLst>
        </pc:spChg>
        <pc:spChg chg="ad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38" creationId="{DAAE4CDD-124C-4DCF-9584-B6033B545DD5}"/>
          </ac:spMkLst>
        </pc:spChg>
        <pc:spChg chg="ad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40" creationId="{081E4A58-353D-44AE-B2FC-2A74E2E400F7}"/>
          </ac:spMkLst>
        </pc:spChg>
        <pc:spChg chg="add">
          <ac:chgData name="Morris, Zachary J" userId="S::zjmorris@uiowa.edu::f59b3886-b5c8-4df4-8bbb-f9d947868c93" providerId="AD" clId="Web-{624BDB26-EBBE-450A-EF14-DABDBFB8DCAF}" dt="2024-02-15T23:54:52.571" v="453"/>
          <ac:spMkLst>
            <pc:docMk/>
            <pc:sldMk cId="427249194" sldId="257"/>
            <ac:spMk id="41" creationId="{918F982F-8C00-0ECF-3B89-40B6E7E16668}"/>
          </ac:spMkLst>
        </pc:spChg>
        <pc:graphicFrameChg chg="add del">
          <ac:chgData name="Morris, Zachary J" userId="S::zjmorris@uiowa.edu::f59b3886-b5c8-4df4-8bbb-f9d947868c93" providerId="AD" clId="Web-{624BDB26-EBBE-450A-EF14-DABDBFB8DCAF}" dt="2024-02-15T23:54:52.571" v="452"/>
          <ac:graphicFrameMkLst>
            <pc:docMk/>
            <pc:sldMk cId="427249194" sldId="257"/>
            <ac:graphicFrameMk id="33" creationId="{CE9F7E0B-B063-676D-FBCC-E49694C92D69}"/>
          </ac:graphicFrameMkLst>
        </pc:graphicFrameChg>
        <pc:picChg chg="del">
          <ac:chgData name="Morris, Zachary J" userId="S::zjmorris@uiowa.edu::f59b3886-b5c8-4df4-8bbb-f9d947868c93" providerId="AD" clId="Web-{624BDB26-EBBE-450A-EF14-DABDBFB8DCAF}" dt="2024-02-15T23:34:29.320" v="279"/>
          <ac:picMkLst>
            <pc:docMk/>
            <pc:sldMk cId="427249194" sldId="257"/>
            <ac:picMk id="3" creationId="{7D0FA42E-794D-1B28-7BBA-FFB34316EE46}"/>
          </ac:picMkLst>
        </pc:picChg>
        <pc:picChg chg="del mod">
          <ac:chgData name="Morris, Zachary J" userId="S::zjmorris@uiowa.edu::f59b3886-b5c8-4df4-8bbb-f9d947868c93" providerId="AD" clId="Web-{624BDB26-EBBE-450A-EF14-DABDBFB8DCAF}" dt="2024-02-15T22:36:43.742" v="110"/>
          <ac:picMkLst>
            <pc:docMk/>
            <pc:sldMk cId="427249194" sldId="257"/>
            <ac:picMk id="4" creationId="{CFCF6334-131D-04BA-B818-972E675213F7}"/>
          </ac:picMkLst>
        </pc:picChg>
        <pc:picChg chg="del">
          <ac:chgData name="Morris, Zachary J" userId="S::zjmorris@uiowa.edu::f59b3886-b5c8-4df4-8bbb-f9d947868c93" providerId="AD" clId="Web-{624BDB26-EBBE-450A-EF14-DABDBFB8DCAF}" dt="2024-02-15T22:36:18.992" v="92"/>
          <ac:picMkLst>
            <pc:docMk/>
            <pc:sldMk cId="427249194" sldId="257"/>
            <ac:picMk id="5" creationId="{560B392C-1181-C3F8-A1F9-8CCF5D3F4D4F}"/>
          </ac:picMkLst>
        </pc:picChg>
        <pc:cxnChg chg="add del">
          <ac:chgData name="Morris, Zachary J" userId="S::zjmorris@uiowa.edu::f59b3886-b5c8-4df4-8bbb-f9d947868c93" providerId="AD" clId="Web-{624BDB26-EBBE-450A-EF14-DABDBFB8DCAF}" dt="2024-02-15T23:54:52.571" v="452"/>
          <ac:cxnSpMkLst>
            <pc:docMk/>
            <pc:sldMk cId="427249194" sldId="257"/>
            <ac:cxnSpMk id="39" creationId="{C8F51B3F-8331-4E4A-AE96-D47B1006EEAD}"/>
          </ac:cxnSpMkLst>
        </pc:cxnChg>
      </pc:sldChg>
      <pc:sldChg chg="modSp">
        <pc:chgData name="Morris, Zachary J" userId="S::zjmorris@uiowa.edu::f59b3886-b5c8-4df4-8bbb-f9d947868c93" providerId="AD" clId="Web-{624BDB26-EBBE-450A-EF14-DABDBFB8DCAF}" dt="2024-02-16T00:11:02.128" v="823" actId="20577"/>
        <pc:sldMkLst>
          <pc:docMk/>
          <pc:sldMk cId="605553770" sldId="259"/>
        </pc:sldMkLst>
        <pc:spChg chg="mod">
          <ac:chgData name="Morris, Zachary J" userId="S::zjmorris@uiowa.edu::f59b3886-b5c8-4df4-8bbb-f9d947868c93" providerId="AD" clId="Web-{624BDB26-EBBE-450A-EF14-DABDBFB8DCAF}" dt="2024-02-16T00:11:02.128" v="823" actId="20577"/>
          <ac:spMkLst>
            <pc:docMk/>
            <pc:sldMk cId="605553770" sldId="259"/>
            <ac:spMk id="9" creationId="{E13ABDA4-15B5-A0B9-CF57-FE49493854F5}"/>
          </ac:spMkLst>
        </pc:spChg>
      </pc:sldChg>
      <pc:sldChg chg="modSp">
        <pc:chgData name="Morris, Zachary J" userId="S::zjmorris@uiowa.edu::f59b3886-b5c8-4df4-8bbb-f9d947868c93" providerId="AD" clId="Web-{624BDB26-EBBE-450A-EF14-DABDBFB8DCAF}" dt="2024-02-14T16:44:24.168" v="71" actId="20577"/>
        <pc:sldMkLst>
          <pc:docMk/>
          <pc:sldMk cId="759008256" sldId="260"/>
        </pc:sldMkLst>
        <pc:spChg chg="mod">
          <ac:chgData name="Morris, Zachary J" userId="S::zjmorris@uiowa.edu::f59b3886-b5c8-4df4-8bbb-f9d947868c93" providerId="AD" clId="Web-{624BDB26-EBBE-450A-EF14-DABDBFB8DCAF}" dt="2024-02-14T16:44:24.168" v="71" actId="20577"/>
          <ac:spMkLst>
            <pc:docMk/>
            <pc:sldMk cId="759008256" sldId="260"/>
            <ac:spMk id="3" creationId="{8CBA39A2-ADB8-8255-BEDC-61876FF55A26}"/>
          </ac:spMkLst>
        </pc:spChg>
      </pc:sldChg>
      <pc:sldChg chg="del">
        <pc:chgData name="Morris, Zachary J" userId="S::zjmorris@uiowa.edu::f59b3886-b5c8-4df4-8bbb-f9d947868c93" providerId="AD" clId="Web-{624BDB26-EBBE-450A-EF14-DABDBFB8DCAF}" dt="2024-02-14T16:40:37.444" v="0"/>
        <pc:sldMkLst>
          <pc:docMk/>
          <pc:sldMk cId="2246392000" sldId="261"/>
        </pc:sldMkLst>
      </pc:sldChg>
      <pc:sldChg chg="addSp modSp new mod setBg">
        <pc:chgData name="Morris, Zachary J" userId="S::zjmorris@uiowa.edu::f59b3886-b5c8-4df4-8bbb-f9d947868c93" providerId="AD" clId="Web-{624BDB26-EBBE-450A-EF14-DABDBFB8DCAF}" dt="2024-02-16T00:10:06.533" v="821"/>
        <pc:sldMkLst>
          <pc:docMk/>
          <pc:sldMk cId="2966460933" sldId="264"/>
        </pc:sldMkLst>
        <pc:spChg chg="mo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2" creationId="{58592348-D997-1ED9-FA14-2CED2EE89FCE}"/>
          </ac:spMkLst>
        </pc:spChg>
        <pc:spChg chg="mo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3" creationId="{A960D984-1A84-DABE-C30A-FC3FD1476AB0}"/>
          </ac:spMkLst>
        </pc:spChg>
        <pc:spChg chg="ad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8" creationId="{C2554CA6-288E-4202-BC52-2E5A8F0C0AED}"/>
          </ac:spMkLst>
        </pc:spChg>
        <pc:spChg chg="ad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10" creationId="{B10BB131-AC8E-4A8E-A5D1-36260F720C3B}"/>
          </ac:spMkLst>
        </pc:spChg>
        <pc:spChg chg="ad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12" creationId="{5B7778FC-632E-4DCA-A7CB-0D7731CCF970}"/>
          </ac:spMkLst>
        </pc:spChg>
        <pc:spChg chg="add">
          <ac:chgData name="Morris, Zachary J" userId="S::zjmorris@uiowa.edu::f59b3886-b5c8-4df4-8bbb-f9d947868c93" providerId="AD" clId="Web-{624BDB26-EBBE-450A-EF14-DABDBFB8DCAF}" dt="2024-02-16T00:10:06.533" v="821"/>
          <ac:spMkLst>
            <pc:docMk/>
            <pc:sldMk cId="2966460933" sldId="264"/>
            <ac:spMk id="14" creationId="{FA23A907-97FB-4A8F-880A-DD77401C4296}"/>
          </ac:spMkLst>
        </pc:spChg>
      </pc:sldChg>
    </pc:docChg>
  </pc:docChgLst>
  <pc:docChgLst>
    <pc:chgData name="Powers, Audrey" userId="S::apowers4@uiowa.edu::91940f15-08ec-40e1-9d05-aa44b2c83092" providerId="AD" clId="Web-{C9C628E4-A15F-E92F-7148-219467F493AB}"/>
    <pc:docChg chg="modSld">
      <pc:chgData name="Powers, Audrey" userId="S::apowers4@uiowa.edu::91940f15-08ec-40e1-9d05-aa44b2c83092" providerId="AD" clId="Web-{C9C628E4-A15F-E92F-7148-219467F493AB}" dt="2024-02-14T16:47:25.642" v="60" actId="1076"/>
      <pc:docMkLst>
        <pc:docMk/>
      </pc:docMkLst>
      <pc:sldChg chg="modSp">
        <pc:chgData name="Powers, Audrey" userId="S::apowers4@uiowa.edu::91940f15-08ec-40e1-9d05-aa44b2c83092" providerId="AD" clId="Web-{C9C628E4-A15F-E92F-7148-219467F493AB}" dt="2024-02-14T16:45:43.720" v="10" actId="20577"/>
        <pc:sldMkLst>
          <pc:docMk/>
          <pc:sldMk cId="2727416877" sldId="258"/>
        </pc:sldMkLst>
        <pc:spChg chg="mod">
          <ac:chgData name="Powers, Audrey" userId="S::apowers4@uiowa.edu::91940f15-08ec-40e1-9d05-aa44b2c83092" providerId="AD" clId="Web-{C9C628E4-A15F-E92F-7148-219467F493AB}" dt="2024-02-14T16:45:43.720" v="10" actId="20577"/>
          <ac:spMkLst>
            <pc:docMk/>
            <pc:sldMk cId="2727416877" sldId="258"/>
            <ac:spMk id="3" creationId="{8718975F-23A8-F252-7AE5-05D3FB1D23A6}"/>
          </ac:spMkLst>
        </pc:spChg>
      </pc:sldChg>
      <pc:sldChg chg="modSp">
        <pc:chgData name="Powers, Audrey" userId="S::apowers4@uiowa.edu::91940f15-08ec-40e1-9d05-aa44b2c83092" providerId="AD" clId="Web-{C9C628E4-A15F-E92F-7148-219467F493AB}" dt="2024-02-14T16:44:04.345" v="3" actId="20577"/>
        <pc:sldMkLst>
          <pc:docMk/>
          <pc:sldMk cId="605553770" sldId="259"/>
        </pc:sldMkLst>
        <pc:spChg chg="mod">
          <ac:chgData name="Powers, Audrey" userId="S::apowers4@uiowa.edu::91940f15-08ec-40e1-9d05-aa44b2c83092" providerId="AD" clId="Web-{C9C628E4-A15F-E92F-7148-219467F493AB}" dt="2024-02-14T16:44:04.345" v="3" actId="20577"/>
          <ac:spMkLst>
            <pc:docMk/>
            <pc:sldMk cId="605553770" sldId="259"/>
            <ac:spMk id="9" creationId="{E13ABDA4-15B5-A0B9-CF57-FE49493854F5}"/>
          </ac:spMkLst>
        </pc:spChg>
      </pc:sldChg>
      <pc:sldChg chg="addSp modSp">
        <pc:chgData name="Powers, Audrey" userId="S::apowers4@uiowa.edu::91940f15-08ec-40e1-9d05-aa44b2c83092" providerId="AD" clId="Web-{C9C628E4-A15F-E92F-7148-219467F493AB}" dt="2024-02-14T16:47:25.642" v="60" actId="1076"/>
        <pc:sldMkLst>
          <pc:docMk/>
          <pc:sldMk cId="759008256" sldId="260"/>
        </pc:sldMkLst>
        <pc:spChg chg="mod">
          <ac:chgData name="Powers, Audrey" userId="S::apowers4@uiowa.edu::91940f15-08ec-40e1-9d05-aa44b2c83092" providerId="AD" clId="Web-{C9C628E4-A15F-E92F-7148-219467F493AB}" dt="2024-02-14T16:47:25.642" v="60" actId="1076"/>
          <ac:spMkLst>
            <pc:docMk/>
            <pc:sldMk cId="759008256" sldId="260"/>
            <ac:spMk id="3" creationId="{8CBA39A2-ADB8-8255-BEDC-61876FF55A26}"/>
          </ac:spMkLst>
        </pc:spChg>
        <pc:picChg chg="add mod">
          <ac:chgData name="Powers, Audrey" userId="S::apowers4@uiowa.edu::91940f15-08ec-40e1-9d05-aa44b2c83092" providerId="AD" clId="Web-{C9C628E4-A15F-E92F-7148-219467F493AB}" dt="2024-02-14T16:46:17.455" v="24" actId="1076"/>
          <ac:picMkLst>
            <pc:docMk/>
            <pc:sldMk cId="759008256" sldId="260"/>
            <ac:picMk id="4" creationId="{354283F6-9669-B829-8714-1F3D38E9DE85}"/>
          </ac:picMkLst>
        </pc:picChg>
      </pc:sldChg>
    </pc:docChg>
  </pc:docChgLst>
  <pc:docChgLst>
    <pc:chgData name="Brzus, Michal" userId="S::mbrzus@uiowa.edu::dba46872-ba84-4be5-8839-78828e31737b" providerId="AD" clId="Web-{482DEB35-D3E4-BC74-A908-18BD77D8F011}"/>
    <pc:docChg chg="addSld modSld">
      <pc:chgData name="Brzus, Michal" userId="S::mbrzus@uiowa.edu::dba46872-ba84-4be5-8839-78828e31737b" providerId="AD" clId="Web-{482DEB35-D3E4-BC74-A908-18BD77D8F011}" dt="2024-02-13T22:26:29.632" v="13" actId="20577"/>
      <pc:docMkLst>
        <pc:docMk/>
      </pc:docMkLst>
      <pc:sldChg chg="modSp add replId">
        <pc:chgData name="Brzus, Michal" userId="S::mbrzus@uiowa.edu::dba46872-ba84-4be5-8839-78828e31737b" providerId="AD" clId="Web-{482DEB35-D3E4-BC74-A908-18BD77D8F011}" dt="2024-02-13T22:26:29.632" v="13" actId="20577"/>
        <pc:sldMkLst>
          <pc:docMk/>
          <pc:sldMk cId="1171999670" sldId="262"/>
        </pc:sldMkLst>
        <pc:spChg chg="mod">
          <ac:chgData name="Brzus, Michal" userId="S::mbrzus@uiowa.edu::dba46872-ba84-4be5-8839-78828e31737b" providerId="AD" clId="Web-{482DEB35-D3E4-BC74-A908-18BD77D8F011}" dt="2024-02-13T22:24:38.567" v="8" actId="20577"/>
          <ac:spMkLst>
            <pc:docMk/>
            <pc:sldMk cId="1171999670" sldId="262"/>
            <ac:spMk id="2" creationId="{A58837C8-462D-5FBF-07AA-2A1DD87F9496}"/>
          </ac:spMkLst>
        </pc:spChg>
        <pc:spChg chg="mod">
          <ac:chgData name="Brzus, Michal" userId="S::mbrzus@uiowa.edu::dba46872-ba84-4be5-8839-78828e31737b" providerId="AD" clId="Web-{482DEB35-D3E4-BC74-A908-18BD77D8F011}" dt="2024-02-13T22:26:29.632" v="13" actId="20577"/>
          <ac:spMkLst>
            <pc:docMk/>
            <pc:sldMk cId="1171999670" sldId="262"/>
            <ac:spMk id="3" creationId="{B337D48F-837C-4DC6-C53B-C74A36172246}"/>
          </ac:spMkLst>
        </pc:spChg>
      </pc:sldChg>
    </pc:docChg>
  </pc:docChgLst>
  <pc:docChgLst>
    <pc:chgData name="Powers, Audrey" userId="S::apowers4@uiowa.edu::91940f15-08ec-40e1-9d05-aa44b2c83092" providerId="AD" clId="Web-{8C784C17-B5C8-9E83-660A-DEC57FBC9379}"/>
    <pc:docChg chg="modSld">
      <pc:chgData name="Powers, Audrey" userId="S::apowers4@uiowa.edu::91940f15-08ec-40e1-9d05-aa44b2c83092" providerId="AD" clId="Web-{8C784C17-B5C8-9E83-660A-DEC57FBC9379}" dt="2024-02-16T16:58:51.654" v="22" actId="20577"/>
      <pc:docMkLst>
        <pc:docMk/>
      </pc:docMkLst>
      <pc:sldChg chg="modSp">
        <pc:chgData name="Powers, Audrey" userId="S::apowers4@uiowa.edu::91940f15-08ec-40e1-9d05-aa44b2c83092" providerId="AD" clId="Web-{8C784C17-B5C8-9E83-660A-DEC57FBC9379}" dt="2024-02-16T16:58:51.654" v="22" actId="20577"/>
        <pc:sldMkLst>
          <pc:docMk/>
          <pc:sldMk cId="427249194" sldId="257"/>
        </pc:sldMkLst>
        <pc:spChg chg="mod">
          <ac:chgData name="Powers, Audrey" userId="S::apowers4@uiowa.edu::91940f15-08ec-40e1-9d05-aa44b2c83092" providerId="AD" clId="Web-{8C784C17-B5C8-9E83-660A-DEC57FBC9379}" dt="2024-02-16T16:58:51.654" v="22" actId="20577"/>
          <ac:spMkLst>
            <pc:docMk/>
            <pc:sldMk cId="427249194" sldId="257"/>
            <ac:spMk id="41" creationId="{918F982F-8C00-0ECF-3B89-40B6E7E16668}"/>
          </ac:spMkLst>
        </pc:spChg>
      </pc:sldChg>
      <pc:sldChg chg="modSp">
        <pc:chgData name="Powers, Audrey" userId="S::apowers4@uiowa.edu::91940f15-08ec-40e1-9d05-aa44b2c83092" providerId="AD" clId="Web-{8C784C17-B5C8-9E83-660A-DEC57FBC9379}" dt="2024-02-16T16:41:51.181" v="9" actId="1076"/>
        <pc:sldMkLst>
          <pc:docMk/>
          <pc:sldMk cId="605553770" sldId="259"/>
        </pc:sldMkLst>
        <pc:spChg chg="mod">
          <ac:chgData name="Powers, Audrey" userId="S::apowers4@uiowa.edu::91940f15-08ec-40e1-9d05-aa44b2c83092" providerId="AD" clId="Web-{8C784C17-B5C8-9E83-660A-DEC57FBC9379}" dt="2024-02-16T16:41:51.181" v="9" actId="1076"/>
          <ac:spMkLst>
            <pc:docMk/>
            <pc:sldMk cId="605553770" sldId="259"/>
            <ac:spMk id="9" creationId="{E13ABDA4-15B5-A0B9-CF57-FE49493854F5}"/>
          </ac:spMkLst>
        </pc:spChg>
      </pc:sldChg>
      <pc:sldChg chg="modSp">
        <pc:chgData name="Powers, Audrey" userId="S::apowers4@uiowa.edu::91940f15-08ec-40e1-9d05-aa44b2c83092" providerId="AD" clId="Web-{8C784C17-B5C8-9E83-660A-DEC57FBC9379}" dt="2024-02-16T03:42:11.573" v="2" actId="20577"/>
        <pc:sldMkLst>
          <pc:docMk/>
          <pc:sldMk cId="759008256" sldId="260"/>
        </pc:sldMkLst>
        <pc:spChg chg="mod">
          <ac:chgData name="Powers, Audrey" userId="S::apowers4@uiowa.edu::91940f15-08ec-40e1-9d05-aa44b2c83092" providerId="AD" clId="Web-{8C784C17-B5C8-9E83-660A-DEC57FBC9379}" dt="2024-02-16T03:42:11.573" v="2" actId="20577"/>
          <ac:spMkLst>
            <pc:docMk/>
            <pc:sldMk cId="759008256" sldId="260"/>
            <ac:spMk id="3" creationId="{8CBA39A2-ADB8-8255-BEDC-61876FF55A26}"/>
          </ac:spMkLst>
        </pc:spChg>
      </pc:sldChg>
      <pc:sldChg chg="modSp">
        <pc:chgData name="Powers, Audrey" userId="S::apowers4@uiowa.edu::91940f15-08ec-40e1-9d05-aa44b2c83092" providerId="AD" clId="Web-{8C784C17-B5C8-9E83-660A-DEC57FBC9379}" dt="2024-02-16T16:34:59.172" v="8" actId="1076"/>
        <pc:sldMkLst>
          <pc:docMk/>
          <pc:sldMk cId="1171999670" sldId="262"/>
        </pc:sldMkLst>
        <pc:spChg chg="mod">
          <ac:chgData name="Powers, Audrey" userId="S::apowers4@uiowa.edu::91940f15-08ec-40e1-9d05-aa44b2c83092" providerId="AD" clId="Web-{8C784C17-B5C8-9E83-660A-DEC57FBC9379}" dt="2024-02-16T16:34:59.172" v="8" actId="1076"/>
          <ac:spMkLst>
            <pc:docMk/>
            <pc:sldMk cId="1171999670" sldId="262"/>
            <ac:spMk id="3" creationId="{B337D48F-837C-4DC6-C53B-C74A361722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ImagePro Testing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Calibri"/>
              </a:rPr>
              <a:t>Zach, Audrey, Michal, Ivan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837C8-462D-5FBF-07AA-2A1DD87F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Preventive Measures</a:t>
            </a:r>
            <a:endParaRPr lang="en-US"/>
          </a:p>
        </p:txBody>
      </p:sp>
      <p:pic>
        <p:nvPicPr>
          <p:cNvPr id="10" name="Picture 9" descr="Create clean Python code using pre-commit | by Andika Wirawan | Medium">
            <a:extLst>
              <a:ext uri="{FF2B5EF4-FFF2-40B4-BE49-F238E27FC236}">
                <a16:creationId xmlns:a16="http://schemas.microsoft.com/office/drawing/2014/main" id="{901D9168-65AE-3B56-8054-97A28E26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001" y="609599"/>
            <a:ext cx="1775242" cy="11834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320DA-7AFB-2E4B-6187-F9F9F920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SonarCloud</a:t>
            </a:r>
            <a:r>
              <a:rPr lang="en-US" sz="1900">
                <a:ea typeface="+mn-lt"/>
                <a:cs typeface="+mn-lt"/>
              </a:rPr>
              <a:t>: Automated code analysis tool that detects bugs, vulnerabilities, and code smells across multiple programming languages, facilitating early identification of potential issues.</a:t>
            </a:r>
            <a:endParaRPr lang="en-US" sz="19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Ruff</a:t>
            </a:r>
            <a:r>
              <a:rPr lang="en-US" sz="1900">
                <a:ea typeface="+mn-lt"/>
                <a:cs typeface="+mn-lt"/>
              </a:rPr>
              <a:t>: A fast and user-friendly code linter that helps enforce coding standards and identify potential errors in real-time.</a:t>
            </a:r>
            <a:endParaRPr lang="en-US" sz="19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Black</a:t>
            </a:r>
            <a:r>
              <a:rPr lang="en-US" sz="1900">
                <a:ea typeface="+mn-lt"/>
                <a:cs typeface="+mn-lt"/>
              </a:rPr>
              <a:t>: A code beautifier that automatically formats Python code, ensuring consistency and readability across the codebase.</a:t>
            </a:r>
            <a:endParaRPr lang="en-US" sz="19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Pre-commit Hooks</a:t>
            </a:r>
            <a:r>
              <a:rPr lang="en-US" sz="1900">
                <a:ea typeface="+mn-lt"/>
                <a:cs typeface="+mn-lt"/>
              </a:rPr>
              <a:t>: Configurable scripts that run automatically before each commit, checking for common issues and ensuring only verified code is added to the repository.</a:t>
            </a:r>
            <a:endParaRPr lang="en-US" sz="1900"/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  <p:pic>
        <p:nvPicPr>
          <p:cNvPr id="8" name="Picture 7" descr="A purple and white sign with green border&#10;&#10;Description automatically generated">
            <a:extLst>
              <a:ext uri="{FF2B5EF4-FFF2-40B4-BE49-F238E27FC236}">
                <a16:creationId xmlns:a16="http://schemas.microsoft.com/office/drawing/2014/main" id="{B582A103-7B2C-D823-8DFD-57437D29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68" y="2164595"/>
            <a:ext cx="2606508" cy="1043448"/>
          </a:xfrm>
          <a:prstGeom prst="rect">
            <a:avLst/>
          </a:prstGeom>
        </p:spPr>
      </p:pic>
      <p:pic>
        <p:nvPicPr>
          <p:cNvPr id="9" name="Picture 8" descr="GitHub - psf/black: The uncompromising Python code formatter">
            <a:extLst>
              <a:ext uri="{FF2B5EF4-FFF2-40B4-BE49-F238E27FC236}">
                <a16:creationId xmlns:a16="http://schemas.microsoft.com/office/drawing/2014/main" id="{5C5ADED1-1506-E02B-F146-BAB61DF8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68" y="3696570"/>
            <a:ext cx="2606508" cy="957891"/>
          </a:xfrm>
          <a:prstGeom prst="rect">
            <a:avLst/>
          </a:prstGeom>
        </p:spPr>
      </p:pic>
      <p:pic>
        <p:nvPicPr>
          <p:cNvPr id="7" name="Picture 6" descr="SonarCloud FAQ - ALMtoolbox בלוג חדשותALMtoolbox בלוג חדשות">
            <a:extLst>
              <a:ext uri="{FF2B5EF4-FFF2-40B4-BE49-F238E27FC236}">
                <a16:creationId xmlns:a16="http://schemas.microsoft.com/office/drawing/2014/main" id="{663BB171-94C2-8F21-68E9-6684898AA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68" y="5257445"/>
            <a:ext cx="2606508" cy="8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837C8-462D-5FBF-07AA-2A1DD87F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PyTest Unit Testing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8F982F-8C00-0ECF-3B89-40B6E7E1666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Pytest</a:t>
            </a:r>
            <a:r>
              <a:rPr lang="en-US"/>
              <a:t> unit tests for backend and </a:t>
            </a:r>
            <a:r>
              <a:rPr lang="en-US" err="1"/>
              <a:t>api</a:t>
            </a:r>
            <a:endParaRPr lang="en-US" err="1">
              <a:cs typeface="Calibri"/>
            </a:endParaRPr>
          </a:p>
          <a:p>
            <a:r>
              <a:rPr lang="en-US"/>
              <a:t>Fixtures available to all test files through conftest.py, which also acts to setup test environment and clean </a:t>
            </a:r>
            <a:r>
              <a:rPr lang="en-US" err="1"/>
              <a:t>test_db</a:t>
            </a:r>
            <a:endParaRPr lang="en-US" err="1">
              <a:cs typeface="Calibri"/>
            </a:endParaRPr>
          </a:p>
          <a:p>
            <a:r>
              <a:rPr lang="en-US" err="1"/>
              <a:t>FastAPI</a:t>
            </a:r>
            <a:r>
              <a:rPr lang="en-US"/>
              <a:t> </a:t>
            </a:r>
            <a:r>
              <a:rPr lang="en-US" err="1"/>
              <a:t>testclient</a:t>
            </a:r>
            <a:r>
              <a:rPr lang="en-US"/>
              <a:t> to mock HTTP calls</a:t>
            </a:r>
            <a:endParaRPr lang="en-US">
              <a:cs typeface="Calibri"/>
            </a:endParaRPr>
          </a:p>
          <a:p>
            <a:r>
              <a:rPr lang="en-US"/>
              <a:t>Currently 93% code coverage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92348-D997-1ED9-FA14-2CED2EE8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Jest Unit Testing with React Testing Library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D984-1A84-DABE-C30A-FC3FD147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Allows comprehensive testing of front-end by inspecting elements of each component and simulating user interaction</a:t>
            </a:r>
          </a:p>
          <a:p>
            <a:r>
              <a:rPr lang="en-US" sz="2200">
                <a:cs typeface="Calibri"/>
              </a:rPr>
              <a:t>Uses Jest's mocks and spysOn() to mock functionality</a:t>
            </a:r>
          </a:p>
          <a:p>
            <a:r>
              <a:rPr lang="en-US" sz="2200">
                <a:cs typeface="Calibri"/>
              </a:rPr>
              <a:t>This can be used to handle dependencies when testing, and also ensure that a function was called</a:t>
            </a:r>
          </a:p>
          <a:p>
            <a:r>
              <a:rPr lang="en-US" sz="2200">
                <a:cs typeface="Calibri"/>
              </a:rPr>
              <a:t>73% code coverage currently on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96646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837C8-462D-5FBF-07AA-2A1DD87F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Test Coverage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D48F-837C-4DC6-C53B-C74A3617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138" y="733425"/>
            <a:ext cx="6757463" cy="53911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Pytest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coverage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measures how much of your code is executed while running tests, ensuring all parts of your application are tested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457200" indent="-457200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Improves Code Quality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Encourages writing tests for all code paths, improving overall code quality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457200" indent="-457200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Identifies Dead Code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Helps find unused or redundant code that can be removed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Integrates with CI/CD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Can be integrated into continuous integration/continuous deployment pipelines for automated testing and reporting</a:t>
            </a:r>
          </a:p>
          <a:p>
            <a:pPr marL="457200" indent="-457200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Flexibility: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allows you to configure it for your specific needs and exclude parts of the code</a:t>
            </a:r>
          </a:p>
        </p:txBody>
      </p:sp>
    </p:spTree>
    <p:extLst>
      <p:ext uri="{BB962C8B-B14F-4D97-AF65-F5344CB8AC3E}">
        <p14:creationId xmlns:p14="http://schemas.microsoft.com/office/powerpoint/2010/main" val="11719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21415-313B-6A4A-9EF8-C302781D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Regression Testing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itHub Actions · GitHub">
            <a:extLst>
              <a:ext uri="{FF2B5EF4-FFF2-40B4-BE49-F238E27FC236}">
                <a16:creationId xmlns:a16="http://schemas.microsoft.com/office/drawing/2014/main" id="{8A627952-ABEB-B45B-96D7-2A82EEF7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407479" cy="44074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975F-23A8-F252-7AE5-05D3FB1D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Upon a PR, full test suite run and automated with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Actions workflows on each branch</a:t>
            </a:r>
          </a:p>
          <a:p>
            <a:r>
              <a:rPr lang="en-US">
                <a:cs typeface="Calibri"/>
              </a:rPr>
              <a:t>Ensures that old functionality is covered with addition of new features</a:t>
            </a:r>
          </a:p>
        </p:txBody>
      </p:sp>
    </p:spTree>
    <p:extLst>
      <p:ext uri="{BB962C8B-B14F-4D97-AF65-F5344CB8AC3E}">
        <p14:creationId xmlns:p14="http://schemas.microsoft.com/office/powerpoint/2010/main" val="272741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1465D-9549-44F2-68EB-9643A0B4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3ABDA4-15B5-A0B9-CF57-FE49493854F5}"/>
              </a:ext>
            </a:extLst>
          </p:cNvPr>
          <p:cNvSpPr txBox="1">
            <a:spLocks/>
          </p:cNvSpPr>
          <p:nvPr/>
        </p:nvSpPr>
        <p:spPr>
          <a:xfrm>
            <a:off x="1137034" y="2491977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Runs inside the browser, works well with </a:t>
            </a:r>
            <a:r>
              <a:rPr lang="en-US" err="1"/>
              <a:t>javascript</a:t>
            </a:r>
            <a:r>
              <a:rPr lang="en-US"/>
              <a:t> frameworks</a:t>
            </a:r>
            <a:endParaRPr lang="en-US">
              <a:cs typeface="Calibri"/>
            </a:endParaRPr>
          </a:p>
          <a:p>
            <a:r>
              <a:rPr lang="en-US"/>
              <a:t>Integrates with Cucumber to perform BDD testing</a:t>
            </a:r>
            <a:endParaRPr lang="en-US">
              <a:cs typeface="Calibri"/>
            </a:endParaRPr>
          </a:p>
          <a:p>
            <a:r>
              <a:rPr lang="en-US"/>
              <a:t>Tests the frontend and backend through (E2E)</a:t>
            </a:r>
            <a:endParaRPr lang="en-US">
              <a:cs typeface="Calibri"/>
            </a:endParaRPr>
          </a:p>
          <a:p>
            <a:pPr marL="0"/>
            <a:endParaRPr lang="en-US" sz="2000"/>
          </a:p>
        </p:txBody>
      </p:sp>
      <p:pic>
        <p:nvPicPr>
          <p:cNvPr id="4" name="Content Placeholder 3" descr="How Cypress Works | End to end and component testing tools">
            <a:extLst>
              <a:ext uri="{FF2B5EF4-FFF2-40B4-BE49-F238E27FC236}">
                <a16:creationId xmlns:a16="http://schemas.microsoft.com/office/drawing/2014/main" id="{32E7A384-8CC5-8FC1-4D7B-C4B7FDCE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367" y="2811681"/>
            <a:ext cx="4788505" cy="250238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709-3C7B-EA0D-2A94-4E21607A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Acceptance Testing</a:t>
            </a:r>
            <a:endParaRPr lang="en-US"/>
          </a:p>
        </p:txBody>
      </p:sp>
      <p:pic>
        <p:nvPicPr>
          <p:cNvPr id="4" name="Picture 3" descr="File:Eo circle green checkmark.svg - Wikimedia Commons">
            <a:extLst>
              <a:ext uri="{FF2B5EF4-FFF2-40B4-BE49-F238E27FC236}">
                <a16:creationId xmlns:a16="http://schemas.microsoft.com/office/drawing/2014/main" id="{354283F6-9669-B829-8714-1F3D38E9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39A2-ADB8-8255-BEDC-61876FF5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User testing with our 'customers'</a:t>
            </a:r>
          </a:p>
          <a:p>
            <a:r>
              <a:rPr lang="en-US">
                <a:ea typeface="+mn-lt"/>
                <a:cs typeface="+mn-lt"/>
              </a:rPr>
              <a:t>Acceptance criteria accomplished from our user stories</a:t>
            </a:r>
          </a:p>
        </p:txBody>
      </p:sp>
    </p:spTree>
    <p:extLst>
      <p:ext uri="{BB962C8B-B14F-4D97-AF65-F5344CB8AC3E}">
        <p14:creationId xmlns:p14="http://schemas.microsoft.com/office/powerpoint/2010/main" val="7590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ImagePro Testing</vt:lpstr>
      <vt:lpstr>Preventive Measures</vt:lpstr>
      <vt:lpstr>PyTest Unit Testing</vt:lpstr>
      <vt:lpstr>Jest Unit Testing with React Testing Library</vt:lpstr>
      <vt:lpstr>Test Coverage</vt:lpstr>
      <vt:lpstr>Regression Testing</vt:lpstr>
      <vt:lpstr>Integration Testing</vt:lpstr>
      <vt:lpstr>Acceptance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2024-02-13T22:06:09Z</dcterms:created>
  <dcterms:modified xsi:type="dcterms:W3CDTF">2024-02-16T16:59:31Z</dcterms:modified>
</cp:coreProperties>
</file>