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Playfair Display"/>
      <p:regular r:id="rId32"/>
      <p:bold r:id="rId33"/>
      <p:italic r:id="rId34"/>
      <p:boldItalic r:id="rId35"/>
    </p:embeddedFont>
    <p:embeddedFont>
      <p:font typeface="Lato"/>
      <p:regular r:id="rId36"/>
      <p:bold r:id="rId37"/>
      <p:italic r:id="rId38"/>
      <p:boldItalic r:id="rId39"/>
    </p:embeddedFont>
    <p:embeddedFont>
      <p:font typeface="Montserrat Black"/>
      <p:bold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lack-bold.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MontserratBlack-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1ec8f98f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d1ec8f98f9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1ec8f992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60 seconds</a:t>
            </a:r>
            <a:endParaRPr/>
          </a:p>
        </p:txBody>
      </p:sp>
      <p:sp>
        <p:nvSpPr>
          <p:cNvPr id="336" name="Google Shape;336;g2d1ec8f992f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1ec8f992f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60 seconds</a:t>
            </a:r>
            <a:endParaRPr/>
          </a:p>
        </p:txBody>
      </p:sp>
      <p:sp>
        <p:nvSpPr>
          <p:cNvPr id="368" name="Google Shape;368;g2d1ec8f992f_5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0211fdd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270211fdd4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d1ec8f992f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d1ec8f992f_1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1ec8f992f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d1ec8f992f_1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d1ec8f992f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2d1ec8f992f_1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d1ec8f992f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2d1ec8f992f_1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d1ec8f99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90 sec</a:t>
            </a:r>
            <a:endParaRPr/>
          </a:p>
        </p:txBody>
      </p:sp>
      <p:sp>
        <p:nvSpPr>
          <p:cNvPr id="480" name="Google Shape;480;g2d1ec8f992f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1ec8f992f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90 sec</a:t>
            </a:r>
            <a:endParaRPr sz="2000"/>
          </a:p>
        </p:txBody>
      </p:sp>
      <p:sp>
        <p:nvSpPr>
          <p:cNvPr id="493" name="Google Shape;493;g2d1ec8f992f_1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d1ec8f992f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180 sec</a:t>
            </a:r>
            <a:endParaRPr/>
          </a:p>
        </p:txBody>
      </p:sp>
      <p:sp>
        <p:nvSpPr>
          <p:cNvPr id="523" name="Google Shape;523;g2d1ec8f992f_2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1ec8f98f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d1ec8f98f9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d1ec8f98f9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2d1ec8f98f9_0_5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d1ec8f992f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2d1ec8f992f_2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7019b5f92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27019b5f920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1ec8f992f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d1ec8f992f_2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1ec8f992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30 sec</a:t>
            </a:r>
            <a:endParaRPr/>
          </a:p>
        </p:txBody>
      </p:sp>
      <p:sp>
        <p:nvSpPr>
          <p:cNvPr id="189" name="Google Shape;189;g2d1ec8f992f_2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1ec8f98f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30 sec</a:t>
            </a:r>
            <a:endParaRPr/>
          </a:p>
        </p:txBody>
      </p:sp>
      <p:sp>
        <p:nvSpPr>
          <p:cNvPr id="217" name="Google Shape;217;g2d1ec8f98f9_0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1ec8f992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30 sec</a:t>
            </a:r>
            <a:endParaRPr/>
          </a:p>
        </p:txBody>
      </p:sp>
      <p:sp>
        <p:nvSpPr>
          <p:cNvPr id="251" name="Google Shape;251;g2d1ec8f992f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1ec8f992f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60 seconds</a:t>
            </a:r>
            <a:endParaRPr/>
          </a:p>
        </p:txBody>
      </p:sp>
      <p:sp>
        <p:nvSpPr>
          <p:cNvPr id="284" name="Google Shape;284;g2d1ec8f992f_2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1ec8f992f_5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60 seconds</a:t>
            </a:r>
            <a:endParaRPr/>
          </a:p>
        </p:txBody>
      </p:sp>
      <p:sp>
        <p:nvSpPr>
          <p:cNvPr id="290" name="Google Shape;290;g2d1ec8f992f_5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1ec8f992f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60 seconds</a:t>
            </a:r>
            <a:endParaRPr/>
          </a:p>
        </p:txBody>
      </p:sp>
      <p:sp>
        <p:nvSpPr>
          <p:cNvPr id="315" name="Google Shape;315;g2d1ec8f992f_3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Layout">
  <p:cSld name="Two Column Text Layout">
    <p:spTree>
      <p:nvGrpSpPr>
        <p:cNvPr id="55" name="Shape 55"/>
        <p:cNvGrpSpPr/>
        <p:nvPr/>
      </p:nvGrpSpPr>
      <p:grpSpPr>
        <a:xfrm>
          <a:off x="0" y="0"/>
          <a:ext cx="0" cy="0"/>
          <a:chOff x="0" y="0"/>
          <a:chExt cx="0" cy="0"/>
        </a:xfrm>
      </p:grpSpPr>
      <p:sp>
        <p:nvSpPr>
          <p:cNvPr id="56" name="Google Shape;56;p13"/>
          <p:cNvSpPr txBox="1"/>
          <p:nvPr>
            <p:ph type="title"/>
          </p:nvPr>
        </p:nvSpPr>
        <p:spPr>
          <a:xfrm>
            <a:off x="714374" y="395083"/>
            <a:ext cx="7715400" cy="651900"/>
          </a:xfrm>
          <a:prstGeom prst="rect">
            <a:avLst/>
          </a:prstGeom>
          <a:noFill/>
          <a:ln>
            <a:noFill/>
          </a:ln>
        </p:spPr>
        <p:txBody>
          <a:bodyPr anchorCtr="0" anchor="ctr" bIns="0" lIns="0" spcFirstLastPara="1" rIns="0" wrap="square" tIns="0">
            <a:normAutofit/>
          </a:bodyPr>
          <a:lstStyle>
            <a:lvl1pPr lvl="0" rtl="0" algn="l">
              <a:lnSpc>
                <a:spcPct val="90000"/>
              </a:lnSpc>
              <a:spcBef>
                <a:spcPts val="0"/>
              </a:spcBef>
              <a:spcAft>
                <a:spcPts val="0"/>
              </a:spcAft>
              <a:buClr>
                <a:schemeClr val="dk1"/>
              </a:buClr>
              <a:buSzPts val="3000"/>
              <a:buFont typeface="Roboto"/>
              <a:buNone/>
              <a:defRPr>
                <a:latin typeface="Roboto"/>
                <a:ea typeface="Roboto"/>
                <a:cs typeface="Roboto"/>
                <a:sym typeface="Roboto"/>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cxnSp>
        <p:nvCxnSpPr>
          <p:cNvPr id="57" name="Google Shape;57;p13"/>
          <p:cNvCxnSpPr/>
          <p:nvPr/>
        </p:nvCxnSpPr>
        <p:spPr>
          <a:xfrm>
            <a:off x="714374" y="1022522"/>
            <a:ext cx="576300" cy="0"/>
          </a:xfrm>
          <a:prstGeom prst="straightConnector1">
            <a:avLst/>
          </a:prstGeom>
          <a:noFill/>
          <a:ln cap="flat" cmpd="sng" w="63500">
            <a:solidFill>
              <a:schemeClr val="accent1"/>
            </a:solidFill>
            <a:prstDash val="solid"/>
            <a:miter lim="800000"/>
            <a:headEnd len="sm" w="sm" type="none"/>
            <a:tailEnd len="sm" w="sm" type="none"/>
          </a:ln>
        </p:spPr>
      </p:cxnSp>
      <p:sp>
        <p:nvSpPr>
          <p:cNvPr id="58" name="Google Shape;58;p13"/>
          <p:cNvSpPr txBox="1"/>
          <p:nvPr>
            <p:ph idx="1" type="body"/>
          </p:nvPr>
        </p:nvSpPr>
        <p:spPr>
          <a:xfrm>
            <a:off x="714375" y="1265069"/>
            <a:ext cx="3600300" cy="566100"/>
          </a:xfrm>
          <a:prstGeom prst="rect">
            <a:avLst/>
          </a:prstGeom>
          <a:noFill/>
          <a:ln>
            <a:noFill/>
          </a:ln>
        </p:spPr>
        <p:txBody>
          <a:bodyPr anchorCtr="0" anchor="b" bIns="0" lIns="0" spcFirstLastPara="1" rIns="0" wrap="square" tIns="0">
            <a:normAutofit/>
          </a:bodyPr>
          <a:lstStyle>
            <a:lvl1pPr indent="-228600" lvl="0" marL="457200" rtl="0" algn="l">
              <a:lnSpc>
                <a:spcPct val="100000"/>
              </a:lnSpc>
              <a:spcBef>
                <a:spcPts val="800"/>
              </a:spcBef>
              <a:spcAft>
                <a:spcPts val="0"/>
              </a:spcAft>
              <a:buClr>
                <a:schemeClr val="dk1"/>
              </a:buClr>
              <a:buSzPts val="1700"/>
              <a:buFont typeface="Arial"/>
              <a:buNone/>
              <a:defRPr b="1" sz="1800">
                <a:latin typeface="Roboto"/>
                <a:ea typeface="Roboto"/>
                <a:cs typeface="Roboto"/>
                <a:sym typeface="Roboto"/>
              </a:defRPr>
            </a:lvl1pPr>
            <a:lvl2pPr indent="-228600" lvl="1" marL="914400" rtl="0" algn="l">
              <a:lnSpc>
                <a:spcPct val="100000"/>
              </a:lnSpc>
              <a:spcBef>
                <a:spcPts val="1200"/>
              </a:spcBef>
              <a:spcAft>
                <a:spcPts val="0"/>
              </a:spcAft>
              <a:buClr>
                <a:schemeClr val="dk2"/>
              </a:buClr>
              <a:buSzPts val="1800"/>
              <a:buFont typeface="Arial"/>
              <a:buNone/>
              <a:defRPr>
                <a:latin typeface="Roboto"/>
                <a:ea typeface="Roboto"/>
                <a:cs typeface="Roboto"/>
                <a:sym typeface="Roboto"/>
              </a:defRPr>
            </a:lvl2pPr>
            <a:lvl3pPr indent="-228600" lvl="2" marL="1371600" rtl="0" algn="l">
              <a:lnSpc>
                <a:spcPct val="100000"/>
              </a:lnSpc>
              <a:spcBef>
                <a:spcPts val="1200"/>
              </a:spcBef>
              <a:spcAft>
                <a:spcPts val="0"/>
              </a:spcAft>
              <a:buClr>
                <a:schemeClr val="dk2"/>
              </a:buClr>
              <a:buSzPts val="1500"/>
              <a:buFont typeface="Arial"/>
              <a:buNone/>
              <a:defRPr>
                <a:latin typeface="Roboto"/>
                <a:ea typeface="Roboto"/>
                <a:cs typeface="Roboto"/>
                <a:sym typeface="Roboto"/>
              </a:defRPr>
            </a:lvl3pPr>
            <a:lvl4pPr indent="-228600" lvl="3" marL="1828800" rtl="0" algn="l">
              <a:lnSpc>
                <a:spcPct val="100000"/>
              </a:lnSpc>
              <a:spcBef>
                <a:spcPts val="1200"/>
              </a:spcBef>
              <a:spcAft>
                <a:spcPts val="0"/>
              </a:spcAft>
              <a:buClr>
                <a:schemeClr val="dk2"/>
              </a:buClr>
              <a:buSzPts val="1400"/>
              <a:buFont typeface="Arial"/>
              <a:buNone/>
              <a:defRPr>
                <a:latin typeface="Roboto"/>
                <a:ea typeface="Roboto"/>
                <a:cs typeface="Roboto"/>
                <a:sym typeface="Roboto"/>
              </a:defRPr>
            </a:lvl4pPr>
            <a:lvl5pPr indent="-228600" lvl="4" marL="2286000" rtl="0" algn="l">
              <a:lnSpc>
                <a:spcPct val="100000"/>
              </a:lnSpc>
              <a:spcBef>
                <a:spcPts val="1200"/>
              </a:spcBef>
              <a:spcAft>
                <a:spcPts val="0"/>
              </a:spcAft>
              <a:buClr>
                <a:schemeClr val="dk2"/>
              </a:buClr>
              <a:buSzPts val="1400"/>
              <a:buFont typeface="Arial"/>
              <a:buNone/>
              <a:defRPr>
                <a:latin typeface="Roboto"/>
                <a:ea typeface="Roboto"/>
                <a:cs typeface="Roboto"/>
                <a:sym typeface="Roboto"/>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9" name="Google Shape;59;p13"/>
          <p:cNvSpPr txBox="1"/>
          <p:nvPr>
            <p:ph idx="2" type="body"/>
          </p:nvPr>
        </p:nvSpPr>
        <p:spPr>
          <a:xfrm>
            <a:off x="714376" y="2005799"/>
            <a:ext cx="3600300" cy="24594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800"/>
              </a:spcBef>
              <a:spcAft>
                <a:spcPts val="0"/>
              </a:spcAft>
              <a:buClr>
                <a:schemeClr val="dk1"/>
              </a:buClr>
              <a:buSzPts val="1300"/>
              <a:buFont typeface="Arial"/>
              <a:buNone/>
              <a:defRPr b="0" sz="1400">
                <a:latin typeface="Roboto"/>
                <a:ea typeface="Roboto"/>
                <a:cs typeface="Roboto"/>
                <a:sym typeface="Roboto"/>
              </a:defRPr>
            </a:lvl1pPr>
            <a:lvl2pPr indent="-228600" lvl="1" marL="914400" rtl="0" algn="l">
              <a:lnSpc>
                <a:spcPct val="100000"/>
              </a:lnSpc>
              <a:spcBef>
                <a:spcPts val="1200"/>
              </a:spcBef>
              <a:spcAft>
                <a:spcPts val="0"/>
              </a:spcAft>
              <a:buClr>
                <a:schemeClr val="dk2"/>
              </a:buClr>
              <a:buSzPts val="1800"/>
              <a:buFont typeface="Arial"/>
              <a:buNone/>
              <a:defRPr>
                <a:latin typeface="Roboto"/>
                <a:ea typeface="Roboto"/>
                <a:cs typeface="Roboto"/>
                <a:sym typeface="Roboto"/>
              </a:defRPr>
            </a:lvl2pPr>
            <a:lvl3pPr indent="-228600" lvl="2" marL="1371600" rtl="0" algn="l">
              <a:lnSpc>
                <a:spcPct val="100000"/>
              </a:lnSpc>
              <a:spcBef>
                <a:spcPts val="1200"/>
              </a:spcBef>
              <a:spcAft>
                <a:spcPts val="0"/>
              </a:spcAft>
              <a:buClr>
                <a:schemeClr val="dk2"/>
              </a:buClr>
              <a:buSzPts val="1500"/>
              <a:buFont typeface="Arial"/>
              <a:buNone/>
              <a:defRPr>
                <a:latin typeface="Roboto"/>
                <a:ea typeface="Roboto"/>
                <a:cs typeface="Roboto"/>
                <a:sym typeface="Roboto"/>
              </a:defRPr>
            </a:lvl3pPr>
            <a:lvl4pPr indent="-228600" lvl="3" marL="1828800" rtl="0" algn="l">
              <a:lnSpc>
                <a:spcPct val="100000"/>
              </a:lnSpc>
              <a:spcBef>
                <a:spcPts val="1200"/>
              </a:spcBef>
              <a:spcAft>
                <a:spcPts val="0"/>
              </a:spcAft>
              <a:buClr>
                <a:schemeClr val="dk2"/>
              </a:buClr>
              <a:buSzPts val="1400"/>
              <a:buFont typeface="Arial"/>
              <a:buNone/>
              <a:defRPr>
                <a:latin typeface="Roboto"/>
                <a:ea typeface="Roboto"/>
                <a:cs typeface="Roboto"/>
                <a:sym typeface="Roboto"/>
              </a:defRPr>
            </a:lvl4pPr>
            <a:lvl5pPr indent="-228600" lvl="4" marL="2286000" rtl="0" algn="l">
              <a:lnSpc>
                <a:spcPct val="100000"/>
              </a:lnSpc>
              <a:spcBef>
                <a:spcPts val="1200"/>
              </a:spcBef>
              <a:spcAft>
                <a:spcPts val="0"/>
              </a:spcAft>
              <a:buClr>
                <a:schemeClr val="dk2"/>
              </a:buClr>
              <a:buSzPts val="1400"/>
              <a:buFont typeface="Arial"/>
              <a:buNone/>
              <a:defRPr>
                <a:latin typeface="Roboto"/>
                <a:ea typeface="Roboto"/>
                <a:cs typeface="Roboto"/>
                <a:sym typeface="Roboto"/>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0" name="Google Shape;60;p13"/>
          <p:cNvSpPr txBox="1"/>
          <p:nvPr>
            <p:ph idx="3" type="body"/>
          </p:nvPr>
        </p:nvSpPr>
        <p:spPr>
          <a:xfrm>
            <a:off x="4825293" y="1257530"/>
            <a:ext cx="3600300" cy="566100"/>
          </a:xfrm>
          <a:prstGeom prst="rect">
            <a:avLst/>
          </a:prstGeom>
          <a:noFill/>
          <a:ln>
            <a:noFill/>
          </a:ln>
        </p:spPr>
        <p:txBody>
          <a:bodyPr anchorCtr="0" anchor="b" bIns="0" lIns="0" spcFirstLastPara="1" rIns="0" wrap="square" tIns="0">
            <a:normAutofit/>
          </a:bodyPr>
          <a:lstStyle>
            <a:lvl1pPr indent="-228600" lvl="0" marL="457200" rtl="0" algn="l">
              <a:lnSpc>
                <a:spcPct val="100000"/>
              </a:lnSpc>
              <a:spcBef>
                <a:spcPts val="800"/>
              </a:spcBef>
              <a:spcAft>
                <a:spcPts val="0"/>
              </a:spcAft>
              <a:buClr>
                <a:schemeClr val="dk1"/>
              </a:buClr>
              <a:buSzPts val="1700"/>
              <a:buFont typeface="Arial"/>
              <a:buNone/>
              <a:defRPr b="1" sz="1800">
                <a:latin typeface="Roboto"/>
                <a:ea typeface="Roboto"/>
                <a:cs typeface="Roboto"/>
                <a:sym typeface="Roboto"/>
              </a:defRPr>
            </a:lvl1pPr>
            <a:lvl2pPr indent="-228600" lvl="1" marL="914400" rtl="0" algn="l">
              <a:lnSpc>
                <a:spcPct val="100000"/>
              </a:lnSpc>
              <a:spcBef>
                <a:spcPts val="1200"/>
              </a:spcBef>
              <a:spcAft>
                <a:spcPts val="0"/>
              </a:spcAft>
              <a:buClr>
                <a:schemeClr val="dk2"/>
              </a:buClr>
              <a:buSzPts val="1800"/>
              <a:buFont typeface="Arial"/>
              <a:buNone/>
              <a:defRPr>
                <a:latin typeface="Roboto"/>
                <a:ea typeface="Roboto"/>
                <a:cs typeface="Roboto"/>
                <a:sym typeface="Roboto"/>
              </a:defRPr>
            </a:lvl2pPr>
            <a:lvl3pPr indent="-228600" lvl="2" marL="1371600" rtl="0" algn="l">
              <a:lnSpc>
                <a:spcPct val="100000"/>
              </a:lnSpc>
              <a:spcBef>
                <a:spcPts val="1200"/>
              </a:spcBef>
              <a:spcAft>
                <a:spcPts val="0"/>
              </a:spcAft>
              <a:buClr>
                <a:schemeClr val="dk2"/>
              </a:buClr>
              <a:buSzPts val="1500"/>
              <a:buFont typeface="Arial"/>
              <a:buNone/>
              <a:defRPr>
                <a:latin typeface="Roboto"/>
                <a:ea typeface="Roboto"/>
                <a:cs typeface="Roboto"/>
                <a:sym typeface="Roboto"/>
              </a:defRPr>
            </a:lvl3pPr>
            <a:lvl4pPr indent="-228600" lvl="3" marL="1828800" rtl="0" algn="l">
              <a:lnSpc>
                <a:spcPct val="100000"/>
              </a:lnSpc>
              <a:spcBef>
                <a:spcPts val="1200"/>
              </a:spcBef>
              <a:spcAft>
                <a:spcPts val="0"/>
              </a:spcAft>
              <a:buClr>
                <a:schemeClr val="dk2"/>
              </a:buClr>
              <a:buSzPts val="1400"/>
              <a:buFont typeface="Arial"/>
              <a:buNone/>
              <a:defRPr>
                <a:latin typeface="Roboto"/>
                <a:ea typeface="Roboto"/>
                <a:cs typeface="Roboto"/>
                <a:sym typeface="Roboto"/>
              </a:defRPr>
            </a:lvl4pPr>
            <a:lvl5pPr indent="-228600" lvl="4" marL="2286000" rtl="0" algn="l">
              <a:lnSpc>
                <a:spcPct val="100000"/>
              </a:lnSpc>
              <a:spcBef>
                <a:spcPts val="1200"/>
              </a:spcBef>
              <a:spcAft>
                <a:spcPts val="0"/>
              </a:spcAft>
              <a:buClr>
                <a:schemeClr val="dk2"/>
              </a:buClr>
              <a:buSzPts val="1400"/>
              <a:buFont typeface="Arial"/>
              <a:buNone/>
              <a:defRPr>
                <a:latin typeface="Roboto"/>
                <a:ea typeface="Roboto"/>
                <a:cs typeface="Roboto"/>
                <a:sym typeface="Roboto"/>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1" name="Google Shape;61;p13"/>
          <p:cNvSpPr txBox="1"/>
          <p:nvPr>
            <p:ph idx="4" type="body"/>
          </p:nvPr>
        </p:nvSpPr>
        <p:spPr>
          <a:xfrm>
            <a:off x="4825294" y="1998260"/>
            <a:ext cx="3600300" cy="24594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800"/>
              </a:spcBef>
              <a:spcAft>
                <a:spcPts val="0"/>
              </a:spcAft>
              <a:buClr>
                <a:schemeClr val="dk1"/>
              </a:buClr>
              <a:buSzPts val="1300"/>
              <a:buFont typeface="Arial"/>
              <a:buNone/>
              <a:defRPr b="0" sz="1400">
                <a:latin typeface="Roboto"/>
                <a:ea typeface="Roboto"/>
                <a:cs typeface="Roboto"/>
                <a:sym typeface="Roboto"/>
              </a:defRPr>
            </a:lvl1pPr>
            <a:lvl2pPr indent="-228600" lvl="1" marL="914400" rtl="0" algn="l">
              <a:lnSpc>
                <a:spcPct val="100000"/>
              </a:lnSpc>
              <a:spcBef>
                <a:spcPts val="1200"/>
              </a:spcBef>
              <a:spcAft>
                <a:spcPts val="0"/>
              </a:spcAft>
              <a:buClr>
                <a:schemeClr val="dk2"/>
              </a:buClr>
              <a:buSzPts val="1800"/>
              <a:buFont typeface="Arial"/>
              <a:buNone/>
              <a:defRPr>
                <a:latin typeface="Roboto"/>
                <a:ea typeface="Roboto"/>
                <a:cs typeface="Roboto"/>
                <a:sym typeface="Roboto"/>
              </a:defRPr>
            </a:lvl2pPr>
            <a:lvl3pPr indent="-228600" lvl="2" marL="1371600" rtl="0" algn="l">
              <a:lnSpc>
                <a:spcPct val="100000"/>
              </a:lnSpc>
              <a:spcBef>
                <a:spcPts val="1200"/>
              </a:spcBef>
              <a:spcAft>
                <a:spcPts val="0"/>
              </a:spcAft>
              <a:buClr>
                <a:schemeClr val="dk2"/>
              </a:buClr>
              <a:buSzPts val="1500"/>
              <a:buFont typeface="Arial"/>
              <a:buNone/>
              <a:defRPr>
                <a:latin typeface="Roboto"/>
                <a:ea typeface="Roboto"/>
                <a:cs typeface="Roboto"/>
                <a:sym typeface="Roboto"/>
              </a:defRPr>
            </a:lvl3pPr>
            <a:lvl4pPr indent="-228600" lvl="3" marL="1828800" rtl="0" algn="l">
              <a:lnSpc>
                <a:spcPct val="100000"/>
              </a:lnSpc>
              <a:spcBef>
                <a:spcPts val="1200"/>
              </a:spcBef>
              <a:spcAft>
                <a:spcPts val="0"/>
              </a:spcAft>
              <a:buClr>
                <a:schemeClr val="dk2"/>
              </a:buClr>
              <a:buSzPts val="1400"/>
              <a:buFont typeface="Arial"/>
              <a:buNone/>
              <a:defRPr>
                <a:latin typeface="Roboto"/>
                <a:ea typeface="Roboto"/>
                <a:cs typeface="Roboto"/>
                <a:sym typeface="Roboto"/>
              </a:defRPr>
            </a:lvl4pPr>
            <a:lvl5pPr indent="-228600" lvl="4" marL="2286000" rtl="0" algn="l">
              <a:lnSpc>
                <a:spcPct val="100000"/>
              </a:lnSpc>
              <a:spcBef>
                <a:spcPts val="1200"/>
              </a:spcBef>
              <a:spcAft>
                <a:spcPts val="0"/>
              </a:spcAft>
              <a:buClr>
                <a:schemeClr val="dk2"/>
              </a:buClr>
              <a:buSzPts val="1400"/>
              <a:buFont typeface="Arial"/>
              <a:buNone/>
              <a:defRPr>
                <a:latin typeface="Roboto"/>
                <a:ea typeface="Roboto"/>
                <a:cs typeface="Roboto"/>
                <a:sym typeface="Roboto"/>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cxnSp>
        <p:nvCxnSpPr>
          <p:cNvPr id="62" name="Google Shape;62;p13"/>
          <p:cNvCxnSpPr/>
          <p:nvPr/>
        </p:nvCxnSpPr>
        <p:spPr>
          <a:xfrm>
            <a:off x="4572000" y="1265068"/>
            <a:ext cx="0" cy="3192600"/>
          </a:xfrm>
          <a:prstGeom prst="straightConnector1">
            <a:avLst/>
          </a:prstGeom>
          <a:noFill/>
          <a:ln cap="flat" cmpd="sng" w="9525">
            <a:solidFill>
              <a:schemeClr val="lt2"/>
            </a:solidFill>
            <a:prstDash val="solid"/>
            <a:miter lim="800000"/>
            <a:headEnd len="sm" w="sm" type="none"/>
            <a:tailEnd len="sm" w="sm" type="none"/>
          </a:ln>
        </p:spPr>
      </p:cxnSp>
      <p:sp>
        <p:nvSpPr>
          <p:cNvPr id="63" name="Google Shape;63;p13"/>
          <p:cNvSpPr/>
          <p:nvPr/>
        </p:nvSpPr>
        <p:spPr>
          <a:xfrm>
            <a:off x="0" y="4792133"/>
            <a:ext cx="9144000" cy="3513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a:solidFill>
                <a:schemeClr val="lt1"/>
              </a:solidFill>
              <a:latin typeface="Arial"/>
              <a:ea typeface="Arial"/>
              <a:cs typeface="Arial"/>
              <a:sym typeface="Arial"/>
            </a:endParaRPr>
          </a:p>
        </p:txBody>
      </p:sp>
      <p:pic>
        <p:nvPicPr>
          <p:cNvPr descr="The University of Iowa" id="64" name="Google Shape;64;p13"/>
          <p:cNvPicPr preferRelativeResize="0"/>
          <p:nvPr/>
        </p:nvPicPr>
        <p:blipFill rotWithShape="1">
          <a:blip r:embed="rId2">
            <a:alphaModFix/>
          </a:blip>
          <a:srcRect b="0" l="0" r="0" t="0"/>
          <a:stretch/>
        </p:blipFill>
        <p:spPr>
          <a:xfrm>
            <a:off x="628650" y="4598666"/>
            <a:ext cx="1158766" cy="550414"/>
          </a:xfrm>
          <a:prstGeom prst="rect">
            <a:avLst/>
          </a:prstGeom>
          <a:noFill/>
          <a:ln>
            <a:noFill/>
          </a:ln>
        </p:spPr>
      </p:pic>
      <p:sp>
        <p:nvSpPr>
          <p:cNvPr id="65" name="Google Shape;65;p13"/>
          <p:cNvSpPr txBox="1"/>
          <p:nvPr>
            <p:ph idx="11" type="ftr"/>
          </p:nvPr>
        </p:nvSpPr>
        <p:spPr>
          <a:xfrm>
            <a:off x="1889890" y="4830894"/>
            <a:ext cx="6513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sz="1100">
                <a:solidFill>
                  <a:schemeClr val="lt1"/>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9pPr>
          </a:lstStyle>
          <a:p/>
        </p:txBody>
      </p:sp>
    </p:spTree>
  </p:cSld>
  <p:clrMapOvr>
    <a:masterClrMapping/>
  </p:clrMapOvr>
  <p:extLst>
    <p:ext uri="{DCECCB84-F9BA-43D5-87BE-67443E8EF086}">
      <p15:sldGuideLst>
        <p15:guide id="1" orient="horz" pos="2808">
          <p15:clr>
            <a:srgbClr val="FBAE40"/>
          </p15:clr>
        </p15:guide>
        <p15:guide id="2" pos="449">
          <p15:clr>
            <a:srgbClr val="FBAE40"/>
          </p15:clr>
        </p15:guide>
        <p15:guide id="3" pos="5310">
          <p15:clr>
            <a:srgbClr val="FBAE40"/>
          </p15:clr>
        </p15:guide>
        <p15:guide id="4" pos="2880">
          <p15:clr>
            <a:srgbClr val="FBAE40"/>
          </p15:clr>
        </p15:guide>
        <p15:guide id="5" orient="horz" pos="791">
          <p15:clr>
            <a:srgbClr val="FBAE40"/>
          </p15:clr>
        </p15:guide>
        <p15:guide id="6" orient="horz" pos="523">
          <p15:clr>
            <a:srgbClr val="FBAE40"/>
          </p15:clr>
        </p15:guide>
        <p15:guide id="7" orient="horz" pos="18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3.png"/><Relationship Id="rId6" Type="http://schemas.openxmlformats.org/officeDocument/2006/relationships/image" Target="../media/image32.png"/></Relationships>
</file>

<file path=ppt/slides/_rels/slide11.xml.rels><?xml version="1.0" encoding="UTF-8" standalone="yes"?><Relationships xmlns="http://schemas.openxmlformats.org/package/2006/relationships"><Relationship Id="rId10" Type="http://schemas.openxmlformats.org/officeDocument/2006/relationships/image" Target="../media/image37.png"/><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30.png"/><Relationship Id="rId7" Type="http://schemas.openxmlformats.org/officeDocument/2006/relationships/image" Target="../media/image38.png"/><Relationship Id="rId8"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9.png"/><Relationship Id="rId4" Type="http://schemas.openxmlformats.org/officeDocument/2006/relationships/image" Target="../media/image23.png"/><Relationship Id="rId5" Type="http://schemas.openxmlformats.org/officeDocument/2006/relationships/image" Target="../media/image40.png"/><Relationship Id="rId6" Type="http://schemas.openxmlformats.org/officeDocument/2006/relationships/image" Target="../media/image44.png"/><Relationship Id="rId7" Type="http://schemas.openxmlformats.org/officeDocument/2006/relationships/image" Target="../media/image4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23.png"/><Relationship Id="rId5" Type="http://schemas.openxmlformats.org/officeDocument/2006/relationships/image" Target="../media/image40.png"/><Relationship Id="rId6" Type="http://schemas.openxmlformats.org/officeDocument/2006/relationships/image" Target="../media/image4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9.png"/><Relationship Id="rId4" Type="http://schemas.openxmlformats.org/officeDocument/2006/relationships/image" Target="../media/image23.png"/><Relationship Id="rId5" Type="http://schemas.openxmlformats.org/officeDocument/2006/relationships/image" Target="../media/image40.png"/><Relationship Id="rId6" Type="http://schemas.openxmlformats.org/officeDocument/2006/relationships/image" Target="../media/image5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41.png"/><Relationship Id="rId9" Type="http://schemas.openxmlformats.org/officeDocument/2006/relationships/image" Target="../media/image55.jpg"/><Relationship Id="rId5" Type="http://schemas.openxmlformats.org/officeDocument/2006/relationships/image" Target="../media/image23.png"/><Relationship Id="rId6" Type="http://schemas.openxmlformats.org/officeDocument/2006/relationships/image" Target="../media/image40.png"/><Relationship Id="rId7" Type="http://schemas.openxmlformats.org/officeDocument/2006/relationships/image" Target="../media/image44.png"/><Relationship Id="rId8" Type="http://schemas.openxmlformats.org/officeDocument/2006/relationships/image" Target="../media/image5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23.png"/><Relationship Id="rId5" Type="http://schemas.openxmlformats.org/officeDocument/2006/relationships/image" Target="../media/image40.png"/><Relationship Id="rId6" Type="http://schemas.openxmlformats.org/officeDocument/2006/relationships/image" Target="../media/image5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1.png"/><Relationship Id="rId4" Type="http://schemas.openxmlformats.org/officeDocument/2006/relationships/image" Target="../media/image23.png"/><Relationship Id="rId5"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1.png"/></Relationships>
</file>

<file path=ppt/slides/_rels/slide19.xml.rels><?xml version="1.0" encoding="UTF-8" standalone="yes"?><Relationships xmlns="http://schemas.openxmlformats.org/package/2006/relationships"><Relationship Id="rId10" Type="http://schemas.openxmlformats.org/officeDocument/2006/relationships/image" Target="../media/image46.png"/><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41.png"/><Relationship Id="rId9" Type="http://schemas.openxmlformats.org/officeDocument/2006/relationships/image" Target="../media/image40.png"/><Relationship Id="rId5" Type="http://schemas.openxmlformats.org/officeDocument/2006/relationships/image" Target="../media/image43.png"/><Relationship Id="rId6" Type="http://schemas.openxmlformats.org/officeDocument/2006/relationships/image" Target="../media/image49.png"/><Relationship Id="rId7" Type="http://schemas.openxmlformats.org/officeDocument/2006/relationships/image" Target="../media/image58.png"/><Relationship Id="rId8"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50.png"/><Relationship Id="rId6"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4.png"/><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21.png"/></Relationships>
</file>

<file path=ppt/slides/_rels/slide6.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27.png"/><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hyperlink" Target="http://drive.google.com/file/d/1pcSc70WyglVKM2QYnfShXcg6o5BxO_Bx/view" TargetMode="External"/><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35.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69"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1384900" y="3844313"/>
            <a:ext cx="6603351" cy="2631012"/>
          </a:xfrm>
          <a:prstGeom prst="rect">
            <a:avLst/>
          </a:prstGeom>
          <a:noFill/>
          <a:ln>
            <a:noFill/>
          </a:ln>
        </p:spPr>
      </p:pic>
      <p:pic>
        <p:nvPicPr>
          <p:cNvPr id="71" name="Google Shape;71;p14"/>
          <p:cNvPicPr preferRelativeResize="0"/>
          <p:nvPr/>
        </p:nvPicPr>
        <p:blipFill>
          <a:blip r:embed="rId4">
            <a:alphaModFix/>
          </a:blip>
          <a:stretch>
            <a:fillRect/>
          </a:stretch>
        </p:blipFill>
        <p:spPr>
          <a:xfrm>
            <a:off x="6267950" y="-1638825"/>
            <a:ext cx="5066564" cy="3506550"/>
          </a:xfrm>
          <a:prstGeom prst="rect">
            <a:avLst/>
          </a:prstGeom>
          <a:noFill/>
          <a:ln>
            <a:noFill/>
          </a:ln>
        </p:spPr>
      </p:pic>
      <p:pic>
        <p:nvPicPr>
          <p:cNvPr id="72" name="Google Shape;72;p14"/>
          <p:cNvPicPr preferRelativeResize="0"/>
          <p:nvPr/>
        </p:nvPicPr>
        <p:blipFill>
          <a:blip r:embed="rId5">
            <a:alphaModFix/>
          </a:blip>
          <a:stretch>
            <a:fillRect/>
          </a:stretch>
        </p:blipFill>
        <p:spPr>
          <a:xfrm>
            <a:off x="-2030012" y="-2093987"/>
            <a:ext cx="5364689" cy="5248592"/>
          </a:xfrm>
          <a:prstGeom prst="rect">
            <a:avLst/>
          </a:prstGeom>
          <a:noFill/>
          <a:ln>
            <a:noFill/>
          </a:ln>
        </p:spPr>
      </p:pic>
      <p:sp>
        <p:nvSpPr>
          <p:cNvPr id="73" name="Google Shape;73;p14"/>
          <p:cNvSpPr txBox="1"/>
          <p:nvPr/>
        </p:nvSpPr>
        <p:spPr>
          <a:xfrm>
            <a:off x="722253" y="1605471"/>
            <a:ext cx="54693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GB" sz="4500">
                <a:solidFill>
                  <a:srgbClr val="674678"/>
                </a:solidFill>
                <a:latin typeface="Montserrat Black"/>
                <a:ea typeface="Montserrat Black"/>
                <a:cs typeface="Montserrat Black"/>
                <a:sym typeface="Montserrat Black"/>
              </a:rPr>
              <a:t>Camila</a:t>
            </a:r>
            <a:endParaRPr sz="4500">
              <a:solidFill>
                <a:srgbClr val="674678"/>
              </a:solidFill>
              <a:latin typeface="Montserrat Black"/>
              <a:ea typeface="Montserrat Black"/>
              <a:cs typeface="Montserrat Black"/>
              <a:sym typeface="Montserrat Black"/>
            </a:endParaRPr>
          </a:p>
          <a:p>
            <a:pPr indent="0" lvl="0" marL="0" marR="0" rtl="0" algn="l">
              <a:lnSpc>
                <a:spcPct val="100000"/>
              </a:lnSpc>
              <a:spcBef>
                <a:spcPts val="0"/>
              </a:spcBef>
              <a:spcAft>
                <a:spcPts val="0"/>
              </a:spcAft>
              <a:buNone/>
            </a:pPr>
            <a:r>
              <a:rPr lang="en-GB" sz="4500">
                <a:solidFill>
                  <a:srgbClr val="674678"/>
                </a:solidFill>
                <a:latin typeface="Montserrat Black"/>
                <a:ea typeface="Montserrat Black"/>
                <a:cs typeface="Montserrat Black"/>
                <a:sym typeface="Montserrat Black"/>
              </a:rPr>
              <a:t>Sleep App</a:t>
            </a:r>
            <a:endParaRPr sz="4500">
              <a:solidFill>
                <a:srgbClr val="674678"/>
              </a:solidFill>
              <a:latin typeface="Montserrat Black"/>
              <a:ea typeface="Montserrat Black"/>
              <a:cs typeface="Montserrat Black"/>
              <a:sym typeface="Montserrat Black"/>
            </a:endParaRPr>
          </a:p>
        </p:txBody>
      </p:sp>
      <p:sp>
        <p:nvSpPr>
          <p:cNvPr id="74" name="Google Shape;74;p14"/>
          <p:cNvSpPr/>
          <p:nvPr/>
        </p:nvSpPr>
        <p:spPr>
          <a:xfrm>
            <a:off x="4770240" y="1674823"/>
            <a:ext cx="667039" cy="489163"/>
          </a:xfrm>
          <a:custGeom>
            <a:rect b="b" l="l" r="r" t="t"/>
            <a:pathLst>
              <a:path extrusionOk="0" h="978325" w="1334079">
                <a:moveTo>
                  <a:pt x="0" y="0"/>
                </a:moveTo>
                <a:lnTo>
                  <a:pt x="1334079" y="0"/>
                </a:lnTo>
                <a:lnTo>
                  <a:pt x="1334079" y="978324"/>
                </a:lnTo>
                <a:lnTo>
                  <a:pt x="0" y="978324"/>
                </a:lnTo>
                <a:lnTo>
                  <a:pt x="0" y="0"/>
                </a:lnTo>
                <a:close/>
              </a:path>
            </a:pathLst>
          </a:custGeom>
          <a:blipFill rotWithShape="1">
            <a:blip r:embed="rId6">
              <a:alphaModFix/>
            </a:blip>
            <a:stretch>
              <a:fillRect b="-732389" l="-235103" r="-670427" t="-409075"/>
            </a:stretch>
          </a:blipFill>
          <a:ln>
            <a:noFill/>
          </a:ln>
        </p:spPr>
      </p:sp>
      <p:sp>
        <p:nvSpPr>
          <p:cNvPr id="75" name="Google Shape;75;p14"/>
          <p:cNvSpPr/>
          <p:nvPr/>
        </p:nvSpPr>
        <p:spPr>
          <a:xfrm>
            <a:off x="7844639" y="2035051"/>
            <a:ext cx="351638" cy="257869"/>
          </a:xfrm>
          <a:custGeom>
            <a:rect b="b" l="l" r="r" t="t"/>
            <a:pathLst>
              <a:path extrusionOk="0" h="515737" w="703277">
                <a:moveTo>
                  <a:pt x="0" y="0"/>
                </a:moveTo>
                <a:lnTo>
                  <a:pt x="703277" y="0"/>
                </a:lnTo>
                <a:lnTo>
                  <a:pt x="703277" y="515737"/>
                </a:lnTo>
                <a:lnTo>
                  <a:pt x="0" y="515737"/>
                </a:lnTo>
                <a:lnTo>
                  <a:pt x="0" y="0"/>
                </a:lnTo>
                <a:close/>
              </a:path>
            </a:pathLst>
          </a:custGeom>
          <a:blipFill rotWithShape="1">
            <a:blip r:embed="rId7">
              <a:alphaModFix/>
            </a:blip>
            <a:stretch>
              <a:fillRect b="-732389" l="-235103" r="-670427" t="-409075"/>
            </a:stretch>
          </a:blipFill>
          <a:ln>
            <a:noFill/>
          </a:ln>
        </p:spPr>
      </p:sp>
      <p:grpSp>
        <p:nvGrpSpPr>
          <p:cNvPr id="76" name="Google Shape;76;p14"/>
          <p:cNvGrpSpPr/>
          <p:nvPr/>
        </p:nvGrpSpPr>
        <p:grpSpPr>
          <a:xfrm>
            <a:off x="722252" y="3154593"/>
            <a:ext cx="3570560" cy="513438"/>
            <a:chOff x="0" y="-47625"/>
            <a:chExt cx="1880727" cy="270444"/>
          </a:xfrm>
        </p:grpSpPr>
        <p:sp>
          <p:nvSpPr>
            <p:cNvPr id="77" name="Google Shape;77;p14"/>
            <p:cNvSpPr/>
            <p:nvPr/>
          </p:nvSpPr>
          <p:spPr>
            <a:xfrm>
              <a:off x="0" y="0"/>
              <a:ext cx="1880727" cy="222819"/>
            </a:xfrm>
            <a:custGeom>
              <a:rect b="b" l="l" r="r" t="t"/>
              <a:pathLst>
                <a:path extrusionOk="0" h="222819" w="1880727">
                  <a:moveTo>
                    <a:pt x="55293" y="0"/>
                  </a:moveTo>
                  <a:lnTo>
                    <a:pt x="1825434" y="0"/>
                  </a:lnTo>
                  <a:cubicBezTo>
                    <a:pt x="1855971" y="0"/>
                    <a:pt x="1880727" y="24755"/>
                    <a:pt x="1880727" y="55293"/>
                  </a:cubicBezTo>
                  <a:lnTo>
                    <a:pt x="1880727" y="167527"/>
                  </a:lnTo>
                  <a:cubicBezTo>
                    <a:pt x="1880727" y="198064"/>
                    <a:pt x="1855971" y="222819"/>
                    <a:pt x="1825434" y="222819"/>
                  </a:cubicBezTo>
                  <a:lnTo>
                    <a:pt x="55293" y="222819"/>
                  </a:lnTo>
                  <a:cubicBezTo>
                    <a:pt x="24755" y="222819"/>
                    <a:pt x="0" y="198064"/>
                    <a:pt x="0" y="167527"/>
                  </a:cubicBezTo>
                  <a:lnTo>
                    <a:pt x="0" y="55293"/>
                  </a:lnTo>
                  <a:cubicBezTo>
                    <a:pt x="0" y="24755"/>
                    <a:pt x="24755" y="0"/>
                    <a:pt x="55293"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8" name="Google Shape;78;p14"/>
            <p:cNvSpPr txBox="1"/>
            <p:nvPr/>
          </p:nvSpPr>
          <p:spPr>
            <a:xfrm>
              <a:off x="0" y="-47625"/>
              <a:ext cx="1880700" cy="270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9" name="Google Shape;79;p14"/>
          <p:cNvGrpSpPr/>
          <p:nvPr/>
        </p:nvGrpSpPr>
        <p:grpSpPr>
          <a:xfrm>
            <a:off x="2299571" y="3844318"/>
            <a:ext cx="445171" cy="445171"/>
            <a:chOff x="0" y="0"/>
            <a:chExt cx="812800" cy="812800"/>
          </a:xfrm>
        </p:grpSpPr>
        <p:sp>
          <p:nvSpPr>
            <p:cNvPr id="80" name="Google Shape;8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7A7AB"/>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1" name="Google Shape;81;p1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2" name="Google Shape;82;p14"/>
          <p:cNvGrpSpPr/>
          <p:nvPr/>
        </p:nvGrpSpPr>
        <p:grpSpPr>
          <a:xfrm>
            <a:off x="514350" y="400332"/>
            <a:ext cx="351699" cy="351699"/>
            <a:chOff x="0" y="0"/>
            <a:chExt cx="812800" cy="812800"/>
          </a:xfrm>
        </p:grpSpPr>
        <p:sp>
          <p:nvSpPr>
            <p:cNvPr id="83" name="Google Shape;83;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4" name="Google Shape;84;p1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5" name="Google Shape;85;p14"/>
          <p:cNvGrpSpPr/>
          <p:nvPr/>
        </p:nvGrpSpPr>
        <p:grpSpPr>
          <a:xfrm>
            <a:off x="5437279" y="2035051"/>
            <a:ext cx="304800" cy="304800"/>
            <a:chOff x="0" y="0"/>
            <a:chExt cx="812800" cy="812800"/>
          </a:xfrm>
        </p:grpSpPr>
        <p:sp>
          <p:nvSpPr>
            <p:cNvPr id="86" name="Google Shape;8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7" name="Google Shape;87;p1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8" name="Google Shape;88;p14"/>
          <p:cNvSpPr txBox="1"/>
          <p:nvPr/>
        </p:nvSpPr>
        <p:spPr>
          <a:xfrm>
            <a:off x="912036" y="3332848"/>
            <a:ext cx="31911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en-GB" sz="1700">
                <a:solidFill>
                  <a:srgbClr val="FFFFFF"/>
                </a:solidFill>
                <a:latin typeface="Open Sans"/>
                <a:ea typeface="Open Sans"/>
                <a:cs typeface="Open Sans"/>
                <a:sym typeface="Open Sans"/>
              </a:rPr>
              <a:t>Team 4</a:t>
            </a:r>
            <a:endParaRPr sz="700"/>
          </a:p>
        </p:txBody>
      </p:sp>
      <p:pic>
        <p:nvPicPr>
          <p:cNvPr id="89" name="Google Shape;89;p14"/>
          <p:cNvPicPr preferRelativeResize="0"/>
          <p:nvPr/>
        </p:nvPicPr>
        <p:blipFill>
          <a:blip r:embed="rId8">
            <a:alphaModFix/>
          </a:blip>
          <a:stretch>
            <a:fillRect/>
          </a:stretch>
        </p:blipFill>
        <p:spPr>
          <a:xfrm>
            <a:off x="174562" y="3423149"/>
            <a:ext cx="445163" cy="325162"/>
          </a:xfrm>
          <a:prstGeom prst="rect">
            <a:avLst/>
          </a:prstGeom>
          <a:noFill/>
          <a:ln>
            <a:noFill/>
          </a:ln>
        </p:spPr>
      </p:pic>
      <p:pic>
        <p:nvPicPr>
          <p:cNvPr id="90" name="Google Shape;90;p14"/>
          <p:cNvPicPr preferRelativeResize="0"/>
          <p:nvPr/>
        </p:nvPicPr>
        <p:blipFill>
          <a:blip r:embed="rId9">
            <a:alphaModFix/>
          </a:blip>
          <a:stretch>
            <a:fillRect/>
          </a:stretch>
        </p:blipFill>
        <p:spPr>
          <a:xfrm>
            <a:off x="2299575" y="332495"/>
            <a:ext cx="667038" cy="4873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337" name="Shape 337"/>
        <p:cNvGrpSpPr/>
        <p:nvPr/>
      </p:nvGrpSpPr>
      <p:grpSpPr>
        <a:xfrm>
          <a:off x="0" y="0"/>
          <a:ext cx="0" cy="0"/>
          <a:chOff x="0" y="0"/>
          <a:chExt cx="0" cy="0"/>
        </a:xfrm>
      </p:grpSpPr>
      <p:sp>
        <p:nvSpPr>
          <p:cNvPr id="338" name="Google Shape;338;p23"/>
          <p:cNvSpPr txBox="1"/>
          <p:nvPr/>
        </p:nvSpPr>
        <p:spPr>
          <a:xfrm>
            <a:off x="1538700" y="373925"/>
            <a:ext cx="76053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200">
                <a:solidFill>
                  <a:srgbClr val="674678"/>
                </a:solidFill>
                <a:latin typeface="Montserrat Black"/>
                <a:ea typeface="Montserrat Black"/>
                <a:cs typeface="Montserrat Black"/>
                <a:sym typeface="Montserrat Black"/>
              </a:rPr>
              <a:t>Technology </a:t>
            </a:r>
            <a:endParaRPr sz="600"/>
          </a:p>
        </p:txBody>
      </p:sp>
      <p:grpSp>
        <p:nvGrpSpPr>
          <p:cNvPr id="339" name="Google Shape;339;p23"/>
          <p:cNvGrpSpPr/>
          <p:nvPr/>
        </p:nvGrpSpPr>
        <p:grpSpPr>
          <a:xfrm>
            <a:off x="7975379" y="400608"/>
            <a:ext cx="351699" cy="351699"/>
            <a:chOff x="0" y="0"/>
            <a:chExt cx="812800" cy="812800"/>
          </a:xfrm>
        </p:grpSpPr>
        <p:sp>
          <p:nvSpPr>
            <p:cNvPr id="340" name="Google Shape;340;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1" name="Google Shape;341;p2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42" name="Google Shape;342;p23"/>
          <p:cNvSpPr/>
          <p:nvPr/>
        </p:nvSpPr>
        <p:spPr>
          <a:xfrm>
            <a:off x="1189425" y="1652850"/>
            <a:ext cx="1057800" cy="10578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Client</a:t>
            </a:r>
            <a:endParaRPr b="1" sz="1500">
              <a:latin typeface="Lato"/>
              <a:ea typeface="Lato"/>
              <a:cs typeface="Lato"/>
              <a:sym typeface="Lato"/>
            </a:endParaRPr>
          </a:p>
        </p:txBody>
      </p:sp>
      <p:sp>
        <p:nvSpPr>
          <p:cNvPr id="343" name="Google Shape;343;p23"/>
          <p:cNvSpPr/>
          <p:nvPr/>
        </p:nvSpPr>
        <p:spPr>
          <a:xfrm>
            <a:off x="1189413" y="2802300"/>
            <a:ext cx="1057800" cy="1057800"/>
          </a:xfrm>
          <a:prstGeom prst="ellipse">
            <a:avLst/>
          </a:prstGeom>
          <a:solidFill>
            <a:srgbClr val="FEC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Coach</a:t>
            </a:r>
            <a:endParaRPr b="1" sz="1500">
              <a:latin typeface="Lato"/>
              <a:ea typeface="Lato"/>
              <a:cs typeface="Lato"/>
              <a:sym typeface="Lato"/>
            </a:endParaRPr>
          </a:p>
        </p:txBody>
      </p:sp>
      <p:sp>
        <p:nvSpPr>
          <p:cNvPr id="344" name="Google Shape;344;p23"/>
          <p:cNvSpPr/>
          <p:nvPr/>
        </p:nvSpPr>
        <p:spPr>
          <a:xfrm>
            <a:off x="1189425" y="4009500"/>
            <a:ext cx="1057800" cy="1057800"/>
          </a:xfrm>
          <a:prstGeom prst="ellipse">
            <a:avLst/>
          </a:prstGeom>
          <a:solidFill>
            <a:srgbClr val="FEC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Admin</a:t>
            </a:r>
            <a:endParaRPr b="1" sz="1500">
              <a:latin typeface="Lato"/>
              <a:ea typeface="Lato"/>
              <a:cs typeface="Lato"/>
              <a:sym typeface="Lato"/>
            </a:endParaRPr>
          </a:p>
        </p:txBody>
      </p:sp>
      <p:grpSp>
        <p:nvGrpSpPr>
          <p:cNvPr id="345" name="Google Shape;345;p23"/>
          <p:cNvGrpSpPr/>
          <p:nvPr/>
        </p:nvGrpSpPr>
        <p:grpSpPr>
          <a:xfrm>
            <a:off x="360075" y="400608"/>
            <a:ext cx="1012789" cy="1012789"/>
            <a:chOff x="0" y="0"/>
            <a:chExt cx="2700772" cy="2700772"/>
          </a:xfrm>
        </p:grpSpPr>
        <p:grpSp>
          <p:nvGrpSpPr>
            <p:cNvPr id="346" name="Google Shape;346;p23"/>
            <p:cNvGrpSpPr/>
            <p:nvPr/>
          </p:nvGrpSpPr>
          <p:grpSpPr>
            <a:xfrm>
              <a:off x="0" y="0"/>
              <a:ext cx="2700772" cy="2700772"/>
              <a:chOff x="0" y="0"/>
              <a:chExt cx="812800" cy="812800"/>
            </a:xfrm>
          </p:grpSpPr>
          <p:sp>
            <p:nvSpPr>
              <p:cNvPr id="347" name="Google Shape;347;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8" name="Google Shape;348;p2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49" name="Google Shape;349;p23"/>
            <p:cNvGrpSpPr/>
            <p:nvPr/>
          </p:nvGrpSpPr>
          <p:grpSpPr>
            <a:xfrm>
              <a:off x="181205" y="181205"/>
              <a:ext cx="2338344" cy="2338344"/>
              <a:chOff x="0" y="0"/>
              <a:chExt cx="812800" cy="812800"/>
            </a:xfrm>
          </p:grpSpPr>
          <p:sp>
            <p:nvSpPr>
              <p:cNvPr id="350" name="Google Shape;350;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1" name="Google Shape;351;p2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
        <p:nvSpPr>
          <p:cNvPr id="352" name="Google Shape;352;p23"/>
          <p:cNvSpPr txBox="1"/>
          <p:nvPr/>
        </p:nvSpPr>
        <p:spPr>
          <a:xfrm>
            <a:off x="360307" y="606847"/>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a:t>
            </a:r>
            <a:r>
              <a:rPr lang="en-GB" sz="3200">
                <a:solidFill>
                  <a:srgbClr val="FFFFFF"/>
                </a:solidFill>
                <a:latin typeface="Montserrat Black"/>
                <a:ea typeface="Montserrat Black"/>
                <a:cs typeface="Montserrat Black"/>
                <a:sym typeface="Montserrat Black"/>
              </a:rPr>
              <a:t>2</a:t>
            </a:r>
            <a:endParaRPr sz="700"/>
          </a:p>
        </p:txBody>
      </p:sp>
      <p:sp>
        <p:nvSpPr>
          <p:cNvPr id="353" name="Google Shape;353;p23"/>
          <p:cNvSpPr/>
          <p:nvPr/>
        </p:nvSpPr>
        <p:spPr>
          <a:xfrm>
            <a:off x="2849625" y="1728000"/>
            <a:ext cx="1497300" cy="9075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Mobile App </a:t>
            </a:r>
            <a:endParaRPr b="1" sz="1500">
              <a:latin typeface="Lato"/>
              <a:ea typeface="Lato"/>
              <a:cs typeface="Lato"/>
              <a:sym typeface="Lato"/>
            </a:endParaRPr>
          </a:p>
        </p:txBody>
      </p:sp>
      <p:cxnSp>
        <p:nvCxnSpPr>
          <p:cNvPr id="354" name="Google Shape;354;p23"/>
          <p:cNvCxnSpPr>
            <a:stCxn id="342" idx="6"/>
            <a:endCxn id="353" idx="1"/>
          </p:cNvCxnSpPr>
          <p:nvPr/>
        </p:nvCxnSpPr>
        <p:spPr>
          <a:xfrm>
            <a:off x="2247225" y="2181750"/>
            <a:ext cx="602400" cy="0"/>
          </a:xfrm>
          <a:prstGeom prst="straightConnector1">
            <a:avLst/>
          </a:prstGeom>
          <a:noFill/>
          <a:ln cap="flat" cmpd="sng" w="28575">
            <a:solidFill>
              <a:schemeClr val="accent5"/>
            </a:solidFill>
            <a:prstDash val="solid"/>
            <a:round/>
            <a:headEnd len="med" w="med" type="none"/>
            <a:tailEnd len="med" w="med" type="triangle"/>
          </a:ln>
        </p:spPr>
      </p:cxnSp>
      <p:sp>
        <p:nvSpPr>
          <p:cNvPr id="355" name="Google Shape;355;p23"/>
          <p:cNvSpPr/>
          <p:nvPr/>
        </p:nvSpPr>
        <p:spPr>
          <a:xfrm>
            <a:off x="4898025" y="3331225"/>
            <a:ext cx="1394700" cy="907500"/>
          </a:xfrm>
          <a:prstGeom prst="roundRect">
            <a:avLst>
              <a:gd fmla="val 16667" name="adj"/>
            </a:avLst>
          </a:prstGeom>
          <a:solidFill>
            <a:srgbClr val="FEC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Web App</a:t>
            </a:r>
            <a:endParaRPr b="1" sz="1500">
              <a:latin typeface="Lato"/>
              <a:ea typeface="Lato"/>
              <a:cs typeface="Lato"/>
              <a:sym typeface="Lato"/>
            </a:endParaRPr>
          </a:p>
        </p:txBody>
      </p:sp>
      <p:cxnSp>
        <p:nvCxnSpPr>
          <p:cNvPr id="356" name="Google Shape;356;p23"/>
          <p:cNvCxnSpPr>
            <a:stCxn id="343" idx="6"/>
            <a:endCxn id="355" idx="1"/>
          </p:cNvCxnSpPr>
          <p:nvPr/>
        </p:nvCxnSpPr>
        <p:spPr>
          <a:xfrm>
            <a:off x="2247213" y="3331200"/>
            <a:ext cx="2650800" cy="453900"/>
          </a:xfrm>
          <a:prstGeom prst="straightConnector1">
            <a:avLst/>
          </a:prstGeom>
          <a:noFill/>
          <a:ln cap="flat" cmpd="sng" w="28575">
            <a:solidFill>
              <a:schemeClr val="accent5"/>
            </a:solidFill>
            <a:prstDash val="solid"/>
            <a:round/>
            <a:headEnd len="med" w="med" type="none"/>
            <a:tailEnd len="med" w="med" type="triangle"/>
          </a:ln>
        </p:spPr>
      </p:cxnSp>
      <p:cxnSp>
        <p:nvCxnSpPr>
          <p:cNvPr id="357" name="Google Shape;357;p23"/>
          <p:cNvCxnSpPr>
            <a:stCxn id="344" idx="6"/>
            <a:endCxn id="355" idx="1"/>
          </p:cNvCxnSpPr>
          <p:nvPr/>
        </p:nvCxnSpPr>
        <p:spPr>
          <a:xfrm flipH="1" rot="10800000">
            <a:off x="2247225" y="3785100"/>
            <a:ext cx="2650800" cy="753300"/>
          </a:xfrm>
          <a:prstGeom prst="straightConnector1">
            <a:avLst/>
          </a:prstGeom>
          <a:noFill/>
          <a:ln cap="flat" cmpd="sng" w="28575">
            <a:solidFill>
              <a:schemeClr val="accent5"/>
            </a:solidFill>
            <a:prstDash val="solid"/>
            <a:round/>
            <a:headEnd len="med" w="med" type="none"/>
            <a:tailEnd len="med" w="med" type="triangle"/>
          </a:ln>
        </p:spPr>
      </p:cxnSp>
      <p:sp>
        <p:nvSpPr>
          <p:cNvPr id="358" name="Google Shape;358;p23"/>
          <p:cNvSpPr txBox="1"/>
          <p:nvPr/>
        </p:nvSpPr>
        <p:spPr>
          <a:xfrm>
            <a:off x="2967675" y="1127900"/>
            <a:ext cx="14973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5"/>
                </a:solidFill>
                <a:latin typeface="Lato"/>
                <a:ea typeface="Lato"/>
                <a:cs typeface="Lato"/>
                <a:sym typeface="Lato"/>
              </a:rPr>
              <a:t>Testflight</a:t>
            </a:r>
            <a:endParaRPr b="1" sz="1800">
              <a:solidFill>
                <a:schemeClr val="accent5"/>
              </a:solidFill>
              <a:latin typeface="Lato"/>
              <a:ea typeface="Lato"/>
              <a:cs typeface="Lato"/>
              <a:sym typeface="Lato"/>
            </a:endParaRPr>
          </a:p>
        </p:txBody>
      </p:sp>
      <p:pic>
        <p:nvPicPr>
          <p:cNvPr id="359" name="Google Shape;359;p23"/>
          <p:cNvPicPr preferRelativeResize="0"/>
          <p:nvPr/>
        </p:nvPicPr>
        <p:blipFill>
          <a:blip r:embed="rId3">
            <a:alphaModFix/>
          </a:blip>
          <a:stretch>
            <a:fillRect/>
          </a:stretch>
        </p:blipFill>
        <p:spPr>
          <a:xfrm>
            <a:off x="9470178" y="-12"/>
            <a:ext cx="822889" cy="492601"/>
          </a:xfrm>
          <a:prstGeom prst="rect">
            <a:avLst/>
          </a:prstGeom>
          <a:noFill/>
          <a:ln>
            <a:noFill/>
          </a:ln>
        </p:spPr>
      </p:pic>
      <p:pic>
        <p:nvPicPr>
          <p:cNvPr id="360" name="Google Shape;360;p23"/>
          <p:cNvPicPr preferRelativeResize="0"/>
          <p:nvPr/>
        </p:nvPicPr>
        <p:blipFill>
          <a:blip r:embed="rId4">
            <a:alphaModFix/>
          </a:blip>
          <a:stretch>
            <a:fillRect/>
          </a:stretch>
        </p:blipFill>
        <p:spPr>
          <a:xfrm>
            <a:off x="3850873" y="2299281"/>
            <a:ext cx="499800" cy="499820"/>
          </a:xfrm>
          <a:prstGeom prst="rect">
            <a:avLst/>
          </a:prstGeom>
          <a:noFill/>
          <a:ln>
            <a:noFill/>
          </a:ln>
        </p:spPr>
      </p:pic>
      <p:pic>
        <p:nvPicPr>
          <p:cNvPr id="361" name="Google Shape;361;p23"/>
          <p:cNvPicPr preferRelativeResize="0"/>
          <p:nvPr/>
        </p:nvPicPr>
        <p:blipFill>
          <a:blip r:embed="rId5">
            <a:alphaModFix/>
          </a:blip>
          <a:stretch>
            <a:fillRect/>
          </a:stretch>
        </p:blipFill>
        <p:spPr>
          <a:xfrm>
            <a:off x="9470163" y="606848"/>
            <a:ext cx="1759580" cy="492600"/>
          </a:xfrm>
          <a:prstGeom prst="rect">
            <a:avLst/>
          </a:prstGeom>
          <a:noFill/>
          <a:ln>
            <a:noFill/>
          </a:ln>
        </p:spPr>
      </p:pic>
      <p:pic>
        <p:nvPicPr>
          <p:cNvPr id="362" name="Google Shape;362;p23"/>
          <p:cNvPicPr preferRelativeResize="0"/>
          <p:nvPr/>
        </p:nvPicPr>
        <p:blipFill>
          <a:blip r:embed="rId6">
            <a:alphaModFix/>
          </a:blip>
          <a:stretch>
            <a:fillRect/>
          </a:stretch>
        </p:blipFill>
        <p:spPr>
          <a:xfrm>
            <a:off x="2954046" y="2395896"/>
            <a:ext cx="351700" cy="351700"/>
          </a:xfrm>
          <a:prstGeom prst="rect">
            <a:avLst/>
          </a:prstGeom>
          <a:noFill/>
          <a:ln>
            <a:noFill/>
          </a:ln>
        </p:spPr>
      </p:pic>
      <p:pic>
        <p:nvPicPr>
          <p:cNvPr id="363" name="Google Shape;363;p23"/>
          <p:cNvPicPr preferRelativeResize="0"/>
          <p:nvPr/>
        </p:nvPicPr>
        <p:blipFill>
          <a:blip r:embed="rId6">
            <a:alphaModFix/>
          </a:blip>
          <a:stretch>
            <a:fillRect/>
          </a:stretch>
        </p:blipFill>
        <p:spPr>
          <a:xfrm>
            <a:off x="5042471" y="3985896"/>
            <a:ext cx="351700" cy="351700"/>
          </a:xfrm>
          <a:prstGeom prst="rect">
            <a:avLst/>
          </a:prstGeom>
          <a:noFill/>
          <a:ln>
            <a:noFill/>
          </a:ln>
        </p:spPr>
      </p:pic>
      <p:pic>
        <p:nvPicPr>
          <p:cNvPr id="364" name="Google Shape;364;p23"/>
          <p:cNvPicPr preferRelativeResize="0"/>
          <p:nvPr/>
        </p:nvPicPr>
        <p:blipFill>
          <a:blip r:embed="rId4">
            <a:alphaModFix/>
          </a:blip>
          <a:stretch>
            <a:fillRect/>
          </a:stretch>
        </p:blipFill>
        <p:spPr>
          <a:xfrm>
            <a:off x="5849223" y="3911843"/>
            <a:ext cx="499800" cy="499820"/>
          </a:xfrm>
          <a:prstGeom prst="rect">
            <a:avLst/>
          </a:prstGeom>
          <a:noFill/>
          <a:ln>
            <a:noFill/>
          </a:ln>
        </p:spPr>
      </p:pic>
      <p:sp>
        <p:nvSpPr>
          <p:cNvPr id="365" name="Google Shape;365;p23"/>
          <p:cNvSpPr txBox="1"/>
          <p:nvPr/>
        </p:nvSpPr>
        <p:spPr>
          <a:xfrm>
            <a:off x="5042475" y="1144300"/>
            <a:ext cx="10128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5"/>
                </a:solidFill>
                <a:latin typeface="Lato"/>
                <a:ea typeface="Lato"/>
                <a:cs typeface="Lato"/>
                <a:sym typeface="Lato"/>
              </a:rPr>
              <a:t>Heroku</a:t>
            </a:r>
            <a:endParaRPr b="1" sz="1800">
              <a:solidFill>
                <a:schemeClr val="accent5"/>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369" name="Shape 369"/>
        <p:cNvGrpSpPr/>
        <p:nvPr/>
      </p:nvGrpSpPr>
      <p:grpSpPr>
        <a:xfrm>
          <a:off x="0" y="0"/>
          <a:ext cx="0" cy="0"/>
          <a:chOff x="0" y="0"/>
          <a:chExt cx="0" cy="0"/>
        </a:xfrm>
      </p:grpSpPr>
      <p:sp>
        <p:nvSpPr>
          <p:cNvPr id="370" name="Google Shape;370;p24"/>
          <p:cNvSpPr txBox="1"/>
          <p:nvPr/>
        </p:nvSpPr>
        <p:spPr>
          <a:xfrm>
            <a:off x="1538700" y="373925"/>
            <a:ext cx="76053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200">
                <a:solidFill>
                  <a:srgbClr val="674678"/>
                </a:solidFill>
                <a:latin typeface="Montserrat Black"/>
                <a:ea typeface="Montserrat Black"/>
                <a:cs typeface="Montserrat Black"/>
                <a:sym typeface="Montserrat Black"/>
              </a:rPr>
              <a:t>Technology </a:t>
            </a:r>
            <a:endParaRPr sz="600"/>
          </a:p>
        </p:txBody>
      </p:sp>
      <p:grpSp>
        <p:nvGrpSpPr>
          <p:cNvPr id="371" name="Google Shape;371;p24"/>
          <p:cNvGrpSpPr/>
          <p:nvPr/>
        </p:nvGrpSpPr>
        <p:grpSpPr>
          <a:xfrm>
            <a:off x="7975379" y="400608"/>
            <a:ext cx="351699" cy="351699"/>
            <a:chOff x="0" y="0"/>
            <a:chExt cx="812800" cy="812800"/>
          </a:xfrm>
        </p:grpSpPr>
        <p:sp>
          <p:nvSpPr>
            <p:cNvPr id="372" name="Google Shape;372;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73" name="Google Shape;373;p2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374" name="Google Shape;374;p24"/>
          <p:cNvPicPr preferRelativeResize="0"/>
          <p:nvPr/>
        </p:nvPicPr>
        <p:blipFill>
          <a:blip r:embed="rId3">
            <a:alphaModFix/>
          </a:blip>
          <a:stretch>
            <a:fillRect/>
          </a:stretch>
        </p:blipFill>
        <p:spPr>
          <a:xfrm>
            <a:off x="8327038" y="1803324"/>
            <a:ext cx="446237" cy="327957"/>
          </a:xfrm>
          <a:prstGeom prst="rect">
            <a:avLst/>
          </a:prstGeom>
          <a:noFill/>
          <a:ln>
            <a:noFill/>
          </a:ln>
        </p:spPr>
      </p:pic>
      <p:pic>
        <p:nvPicPr>
          <p:cNvPr id="375" name="Google Shape;375;p24"/>
          <p:cNvPicPr preferRelativeResize="0"/>
          <p:nvPr/>
        </p:nvPicPr>
        <p:blipFill>
          <a:blip r:embed="rId3">
            <a:alphaModFix/>
          </a:blip>
          <a:stretch>
            <a:fillRect/>
          </a:stretch>
        </p:blipFill>
        <p:spPr>
          <a:xfrm>
            <a:off x="6632763" y="1247316"/>
            <a:ext cx="269814" cy="198300"/>
          </a:xfrm>
          <a:prstGeom prst="rect">
            <a:avLst/>
          </a:prstGeom>
          <a:noFill/>
          <a:ln>
            <a:noFill/>
          </a:ln>
        </p:spPr>
      </p:pic>
      <p:sp>
        <p:nvSpPr>
          <p:cNvPr id="376" name="Google Shape;376;p24"/>
          <p:cNvSpPr/>
          <p:nvPr/>
        </p:nvSpPr>
        <p:spPr>
          <a:xfrm>
            <a:off x="1189425" y="1652850"/>
            <a:ext cx="1057800" cy="10578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Client</a:t>
            </a:r>
            <a:endParaRPr b="1" sz="1500">
              <a:latin typeface="Lato"/>
              <a:ea typeface="Lato"/>
              <a:cs typeface="Lato"/>
              <a:sym typeface="Lato"/>
            </a:endParaRPr>
          </a:p>
        </p:txBody>
      </p:sp>
      <p:sp>
        <p:nvSpPr>
          <p:cNvPr id="377" name="Google Shape;377;p24"/>
          <p:cNvSpPr/>
          <p:nvPr/>
        </p:nvSpPr>
        <p:spPr>
          <a:xfrm>
            <a:off x="1189413" y="2802300"/>
            <a:ext cx="1057800" cy="1057800"/>
          </a:xfrm>
          <a:prstGeom prst="ellipse">
            <a:avLst/>
          </a:prstGeom>
          <a:solidFill>
            <a:srgbClr val="FEC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Coach</a:t>
            </a:r>
            <a:endParaRPr b="1" sz="1500">
              <a:latin typeface="Lato"/>
              <a:ea typeface="Lato"/>
              <a:cs typeface="Lato"/>
              <a:sym typeface="Lato"/>
            </a:endParaRPr>
          </a:p>
        </p:txBody>
      </p:sp>
      <p:sp>
        <p:nvSpPr>
          <p:cNvPr id="378" name="Google Shape;378;p24"/>
          <p:cNvSpPr/>
          <p:nvPr/>
        </p:nvSpPr>
        <p:spPr>
          <a:xfrm>
            <a:off x="1189425" y="4009500"/>
            <a:ext cx="1057800" cy="1057800"/>
          </a:xfrm>
          <a:prstGeom prst="ellipse">
            <a:avLst/>
          </a:prstGeom>
          <a:solidFill>
            <a:srgbClr val="FEC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Admin</a:t>
            </a:r>
            <a:endParaRPr b="1" sz="1500">
              <a:latin typeface="Lato"/>
              <a:ea typeface="Lato"/>
              <a:cs typeface="Lato"/>
              <a:sym typeface="Lato"/>
            </a:endParaRPr>
          </a:p>
        </p:txBody>
      </p:sp>
      <p:grpSp>
        <p:nvGrpSpPr>
          <p:cNvPr id="379" name="Google Shape;379;p24"/>
          <p:cNvGrpSpPr/>
          <p:nvPr/>
        </p:nvGrpSpPr>
        <p:grpSpPr>
          <a:xfrm>
            <a:off x="360075" y="400608"/>
            <a:ext cx="1012789" cy="1012789"/>
            <a:chOff x="0" y="0"/>
            <a:chExt cx="2700772" cy="2700772"/>
          </a:xfrm>
        </p:grpSpPr>
        <p:grpSp>
          <p:nvGrpSpPr>
            <p:cNvPr id="380" name="Google Shape;380;p24"/>
            <p:cNvGrpSpPr/>
            <p:nvPr/>
          </p:nvGrpSpPr>
          <p:grpSpPr>
            <a:xfrm>
              <a:off x="0" y="0"/>
              <a:ext cx="2700772" cy="2700772"/>
              <a:chOff x="0" y="0"/>
              <a:chExt cx="812800" cy="812800"/>
            </a:xfrm>
          </p:grpSpPr>
          <p:sp>
            <p:nvSpPr>
              <p:cNvPr id="381" name="Google Shape;381;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2" name="Google Shape;382;p2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3" name="Google Shape;383;p24"/>
            <p:cNvGrpSpPr/>
            <p:nvPr/>
          </p:nvGrpSpPr>
          <p:grpSpPr>
            <a:xfrm>
              <a:off x="181205" y="181205"/>
              <a:ext cx="2338344" cy="2338344"/>
              <a:chOff x="0" y="0"/>
              <a:chExt cx="812800" cy="812800"/>
            </a:xfrm>
          </p:grpSpPr>
          <p:sp>
            <p:nvSpPr>
              <p:cNvPr id="384" name="Google Shape;384;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5" name="Google Shape;385;p2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
        <p:nvSpPr>
          <p:cNvPr id="386" name="Google Shape;386;p24"/>
          <p:cNvSpPr txBox="1"/>
          <p:nvPr/>
        </p:nvSpPr>
        <p:spPr>
          <a:xfrm>
            <a:off x="360307" y="606847"/>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a:t>
            </a:r>
            <a:r>
              <a:rPr lang="en-GB" sz="3200">
                <a:solidFill>
                  <a:srgbClr val="FFFFFF"/>
                </a:solidFill>
                <a:latin typeface="Montserrat Black"/>
                <a:ea typeface="Montserrat Black"/>
                <a:cs typeface="Montserrat Black"/>
                <a:sym typeface="Montserrat Black"/>
              </a:rPr>
              <a:t>2</a:t>
            </a:r>
            <a:endParaRPr sz="700"/>
          </a:p>
        </p:txBody>
      </p:sp>
      <p:sp>
        <p:nvSpPr>
          <p:cNvPr id="387" name="Google Shape;387;p24"/>
          <p:cNvSpPr/>
          <p:nvPr/>
        </p:nvSpPr>
        <p:spPr>
          <a:xfrm>
            <a:off x="2849625" y="1728000"/>
            <a:ext cx="1497300" cy="9075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Mobile App </a:t>
            </a:r>
            <a:endParaRPr b="1" sz="1500">
              <a:latin typeface="Lato"/>
              <a:ea typeface="Lato"/>
              <a:cs typeface="Lato"/>
              <a:sym typeface="Lato"/>
            </a:endParaRPr>
          </a:p>
        </p:txBody>
      </p:sp>
      <p:cxnSp>
        <p:nvCxnSpPr>
          <p:cNvPr id="388" name="Google Shape;388;p24"/>
          <p:cNvCxnSpPr>
            <a:stCxn id="376" idx="6"/>
            <a:endCxn id="387" idx="1"/>
          </p:cNvCxnSpPr>
          <p:nvPr/>
        </p:nvCxnSpPr>
        <p:spPr>
          <a:xfrm>
            <a:off x="2247225" y="2181750"/>
            <a:ext cx="602400" cy="0"/>
          </a:xfrm>
          <a:prstGeom prst="straightConnector1">
            <a:avLst/>
          </a:prstGeom>
          <a:noFill/>
          <a:ln cap="flat" cmpd="sng" w="28575">
            <a:solidFill>
              <a:schemeClr val="accent5"/>
            </a:solidFill>
            <a:prstDash val="solid"/>
            <a:round/>
            <a:headEnd len="med" w="med" type="none"/>
            <a:tailEnd len="med" w="med" type="triangle"/>
          </a:ln>
        </p:spPr>
      </p:cxnSp>
      <p:sp>
        <p:nvSpPr>
          <p:cNvPr id="389" name="Google Shape;389;p24"/>
          <p:cNvSpPr/>
          <p:nvPr/>
        </p:nvSpPr>
        <p:spPr>
          <a:xfrm>
            <a:off x="4898025" y="3331225"/>
            <a:ext cx="1394700" cy="907500"/>
          </a:xfrm>
          <a:prstGeom prst="roundRect">
            <a:avLst>
              <a:gd fmla="val 16667" name="adj"/>
            </a:avLst>
          </a:prstGeom>
          <a:solidFill>
            <a:srgbClr val="FEC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Web App</a:t>
            </a:r>
            <a:endParaRPr b="1" sz="1500">
              <a:latin typeface="Lato"/>
              <a:ea typeface="Lato"/>
              <a:cs typeface="Lato"/>
              <a:sym typeface="Lato"/>
            </a:endParaRPr>
          </a:p>
        </p:txBody>
      </p:sp>
      <p:cxnSp>
        <p:nvCxnSpPr>
          <p:cNvPr id="390" name="Google Shape;390;p24"/>
          <p:cNvCxnSpPr>
            <a:stCxn id="377" idx="6"/>
            <a:endCxn id="389" idx="1"/>
          </p:cNvCxnSpPr>
          <p:nvPr/>
        </p:nvCxnSpPr>
        <p:spPr>
          <a:xfrm>
            <a:off x="2247213" y="3331200"/>
            <a:ext cx="2650800" cy="453900"/>
          </a:xfrm>
          <a:prstGeom prst="straightConnector1">
            <a:avLst/>
          </a:prstGeom>
          <a:noFill/>
          <a:ln cap="flat" cmpd="sng" w="28575">
            <a:solidFill>
              <a:schemeClr val="accent5"/>
            </a:solidFill>
            <a:prstDash val="solid"/>
            <a:round/>
            <a:headEnd len="med" w="med" type="none"/>
            <a:tailEnd len="med" w="med" type="triangle"/>
          </a:ln>
        </p:spPr>
      </p:cxnSp>
      <p:cxnSp>
        <p:nvCxnSpPr>
          <p:cNvPr id="391" name="Google Shape;391;p24"/>
          <p:cNvCxnSpPr>
            <a:stCxn id="378" idx="6"/>
            <a:endCxn id="389" idx="1"/>
          </p:cNvCxnSpPr>
          <p:nvPr/>
        </p:nvCxnSpPr>
        <p:spPr>
          <a:xfrm flipH="1" rot="10800000">
            <a:off x="2247225" y="3785100"/>
            <a:ext cx="2650800" cy="753300"/>
          </a:xfrm>
          <a:prstGeom prst="straightConnector1">
            <a:avLst/>
          </a:prstGeom>
          <a:noFill/>
          <a:ln cap="flat" cmpd="sng" w="28575">
            <a:solidFill>
              <a:schemeClr val="accent5"/>
            </a:solidFill>
            <a:prstDash val="solid"/>
            <a:round/>
            <a:headEnd len="med" w="med" type="none"/>
            <a:tailEnd len="med" w="med" type="triangle"/>
          </a:ln>
        </p:spPr>
      </p:cxnSp>
      <p:sp>
        <p:nvSpPr>
          <p:cNvPr id="392" name="Google Shape;392;p24"/>
          <p:cNvSpPr/>
          <p:nvPr/>
        </p:nvSpPr>
        <p:spPr>
          <a:xfrm>
            <a:off x="4846725" y="1722063"/>
            <a:ext cx="1497300" cy="907500"/>
          </a:xfrm>
          <a:prstGeom prst="roundRect">
            <a:avLst>
              <a:gd fmla="val 16667" name="adj"/>
            </a:avLst>
          </a:prstGeom>
          <a:solidFill>
            <a:srgbClr val="F7A7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Backend API</a:t>
            </a:r>
            <a:endParaRPr b="1" sz="1500">
              <a:latin typeface="Lato"/>
              <a:ea typeface="Lato"/>
              <a:cs typeface="Lato"/>
              <a:sym typeface="Lato"/>
            </a:endParaRPr>
          </a:p>
        </p:txBody>
      </p:sp>
      <p:sp>
        <p:nvSpPr>
          <p:cNvPr id="393" name="Google Shape;393;p24"/>
          <p:cNvSpPr txBox="1"/>
          <p:nvPr/>
        </p:nvSpPr>
        <p:spPr>
          <a:xfrm>
            <a:off x="5042475" y="1144300"/>
            <a:ext cx="10128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5"/>
                </a:solidFill>
                <a:latin typeface="Lato"/>
                <a:ea typeface="Lato"/>
                <a:cs typeface="Lato"/>
                <a:sym typeface="Lato"/>
              </a:rPr>
              <a:t>Heroku</a:t>
            </a:r>
            <a:endParaRPr b="1" sz="1800">
              <a:solidFill>
                <a:schemeClr val="accent5"/>
              </a:solidFill>
              <a:latin typeface="Lato"/>
              <a:ea typeface="Lato"/>
              <a:cs typeface="Lato"/>
              <a:sym typeface="Lato"/>
            </a:endParaRPr>
          </a:p>
        </p:txBody>
      </p:sp>
      <p:sp>
        <p:nvSpPr>
          <p:cNvPr id="394" name="Google Shape;394;p24"/>
          <p:cNvSpPr txBox="1"/>
          <p:nvPr/>
        </p:nvSpPr>
        <p:spPr>
          <a:xfrm>
            <a:off x="7209850" y="1132900"/>
            <a:ext cx="10128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5"/>
                </a:solidFill>
                <a:latin typeface="Lato"/>
                <a:ea typeface="Lato"/>
                <a:cs typeface="Lato"/>
                <a:sym typeface="Lato"/>
              </a:rPr>
              <a:t>AWS</a:t>
            </a:r>
            <a:endParaRPr b="1" sz="1800">
              <a:solidFill>
                <a:schemeClr val="accent5"/>
              </a:solidFill>
              <a:latin typeface="Lato"/>
              <a:ea typeface="Lato"/>
              <a:cs typeface="Lato"/>
              <a:sym typeface="Lato"/>
            </a:endParaRPr>
          </a:p>
        </p:txBody>
      </p:sp>
      <p:sp>
        <p:nvSpPr>
          <p:cNvPr id="395" name="Google Shape;395;p24"/>
          <p:cNvSpPr txBox="1"/>
          <p:nvPr/>
        </p:nvSpPr>
        <p:spPr>
          <a:xfrm>
            <a:off x="2967675" y="1127900"/>
            <a:ext cx="14973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5"/>
                </a:solidFill>
                <a:latin typeface="Lato"/>
                <a:ea typeface="Lato"/>
                <a:cs typeface="Lato"/>
                <a:sym typeface="Lato"/>
              </a:rPr>
              <a:t>Testflight</a:t>
            </a:r>
            <a:endParaRPr b="1" sz="1800">
              <a:solidFill>
                <a:schemeClr val="accent5"/>
              </a:solidFill>
              <a:latin typeface="Lato"/>
              <a:ea typeface="Lato"/>
              <a:cs typeface="Lato"/>
              <a:sym typeface="Lato"/>
            </a:endParaRPr>
          </a:p>
        </p:txBody>
      </p:sp>
      <p:sp>
        <p:nvSpPr>
          <p:cNvPr id="396" name="Google Shape;396;p24"/>
          <p:cNvSpPr/>
          <p:nvPr/>
        </p:nvSpPr>
        <p:spPr>
          <a:xfrm>
            <a:off x="6843825" y="1737963"/>
            <a:ext cx="1497300" cy="907500"/>
          </a:xfrm>
          <a:prstGeom prst="roundRect">
            <a:avLst>
              <a:gd fmla="val 16667" name="adj"/>
            </a:avLst>
          </a:prstGeom>
          <a:solidFill>
            <a:srgbClr val="F7A7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Database</a:t>
            </a:r>
            <a:endParaRPr b="1" sz="1500">
              <a:latin typeface="Lato"/>
              <a:ea typeface="Lato"/>
              <a:cs typeface="Lato"/>
              <a:sym typeface="Lato"/>
            </a:endParaRPr>
          </a:p>
        </p:txBody>
      </p:sp>
      <p:pic>
        <p:nvPicPr>
          <p:cNvPr id="397" name="Google Shape;397;p24"/>
          <p:cNvPicPr preferRelativeResize="0"/>
          <p:nvPr/>
        </p:nvPicPr>
        <p:blipFill>
          <a:blip r:embed="rId4">
            <a:alphaModFix/>
          </a:blip>
          <a:stretch>
            <a:fillRect/>
          </a:stretch>
        </p:blipFill>
        <p:spPr>
          <a:xfrm>
            <a:off x="9470178" y="-12"/>
            <a:ext cx="822889" cy="492601"/>
          </a:xfrm>
          <a:prstGeom prst="rect">
            <a:avLst/>
          </a:prstGeom>
          <a:noFill/>
          <a:ln>
            <a:noFill/>
          </a:ln>
        </p:spPr>
      </p:pic>
      <p:pic>
        <p:nvPicPr>
          <p:cNvPr id="398" name="Google Shape;398;p24"/>
          <p:cNvPicPr preferRelativeResize="0"/>
          <p:nvPr/>
        </p:nvPicPr>
        <p:blipFill>
          <a:blip r:embed="rId5">
            <a:alphaModFix/>
          </a:blip>
          <a:stretch>
            <a:fillRect/>
          </a:stretch>
        </p:blipFill>
        <p:spPr>
          <a:xfrm>
            <a:off x="7885000" y="2425925"/>
            <a:ext cx="822900" cy="848616"/>
          </a:xfrm>
          <a:prstGeom prst="rect">
            <a:avLst/>
          </a:prstGeom>
          <a:noFill/>
          <a:ln>
            <a:noFill/>
          </a:ln>
        </p:spPr>
      </p:pic>
      <p:pic>
        <p:nvPicPr>
          <p:cNvPr id="399" name="Google Shape;399;p24"/>
          <p:cNvPicPr preferRelativeResize="0"/>
          <p:nvPr/>
        </p:nvPicPr>
        <p:blipFill>
          <a:blip r:embed="rId6">
            <a:alphaModFix/>
          </a:blip>
          <a:stretch>
            <a:fillRect/>
          </a:stretch>
        </p:blipFill>
        <p:spPr>
          <a:xfrm>
            <a:off x="3850873" y="2299281"/>
            <a:ext cx="499800" cy="499820"/>
          </a:xfrm>
          <a:prstGeom prst="rect">
            <a:avLst/>
          </a:prstGeom>
          <a:noFill/>
          <a:ln>
            <a:noFill/>
          </a:ln>
        </p:spPr>
      </p:pic>
      <p:pic>
        <p:nvPicPr>
          <p:cNvPr id="400" name="Google Shape;400;p24"/>
          <p:cNvPicPr preferRelativeResize="0"/>
          <p:nvPr/>
        </p:nvPicPr>
        <p:blipFill>
          <a:blip r:embed="rId7">
            <a:alphaModFix/>
          </a:blip>
          <a:stretch>
            <a:fillRect/>
          </a:stretch>
        </p:blipFill>
        <p:spPr>
          <a:xfrm>
            <a:off x="5042475" y="2393260"/>
            <a:ext cx="1306550" cy="356968"/>
          </a:xfrm>
          <a:prstGeom prst="rect">
            <a:avLst/>
          </a:prstGeom>
          <a:noFill/>
          <a:ln>
            <a:noFill/>
          </a:ln>
        </p:spPr>
      </p:pic>
      <p:pic>
        <p:nvPicPr>
          <p:cNvPr id="401" name="Google Shape;401;p24"/>
          <p:cNvPicPr preferRelativeResize="0"/>
          <p:nvPr/>
        </p:nvPicPr>
        <p:blipFill>
          <a:blip r:embed="rId8">
            <a:alphaModFix/>
          </a:blip>
          <a:stretch>
            <a:fillRect/>
          </a:stretch>
        </p:blipFill>
        <p:spPr>
          <a:xfrm>
            <a:off x="9470163" y="606848"/>
            <a:ext cx="1759580" cy="492600"/>
          </a:xfrm>
          <a:prstGeom prst="rect">
            <a:avLst/>
          </a:prstGeom>
          <a:noFill/>
          <a:ln>
            <a:noFill/>
          </a:ln>
        </p:spPr>
      </p:pic>
      <p:pic>
        <p:nvPicPr>
          <p:cNvPr id="402" name="Google Shape;402;p24"/>
          <p:cNvPicPr preferRelativeResize="0"/>
          <p:nvPr/>
        </p:nvPicPr>
        <p:blipFill>
          <a:blip r:embed="rId9">
            <a:alphaModFix/>
          </a:blip>
          <a:stretch>
            <a:fillRect/>
          </a:stretch>
        </p:blipFill>
        <p:spPr>
          <a:xfrm>
            <a:off x="2954046" y="2395896"/>
            <a:ext cx="351700" cy="351700"/>
          </a:xfrm>
          <a:prstGeom prst="rect">
            <a:avLst/>
          </a:prstGeom>
          <a:noFill/>
          <a:ln>
            <a:noFill/>
          </a:ln>
        </p:spPr>
      </p:pic>
      <p:pic>
        <p:nvPicPr>
          <p:cNvPr id="403" name="Google Shape;403;p24"/>
          <p:cNvPicPr preferRelativeResize="0"/>
          <p:nvPr/>
        </p:nvPicPr>
        <p:blipFill>
          <a:blip r:embed="rId9">
            <a:alphaModFix/>
          </a:blip>
          <a:stretch>
            <a:fillRect/>
          </a:stretch>
        </p:blipFill>
        <p:spPr>
          <a:xfrm>
            <a:off x="5042471" y="3985896"/>
            <a:ext cx="351700" cy="351700"/>
          </a:xfrm>
          <a:prstGeom prst="rect">
            <a:avLst/>
          </a:prstGeom>
          <a:noFill/>
          <a:ln>
            <a:noFill/>
          </a:ln>
        </p:spPr>
      </p:pic>
      <p:pic>
        <p:nvPicPr>
          <p:cNvPr id="404" name="Google Shape;404;p24"/>
          <p:cNvPicPr preferRelativeResize="0"/>
          <p:nvPr/>
        </p:nvPicPr>
        <p:blipFill>
          <a:blip r:embed="rId10">
            <a:alphaModFix/>
          </a:blip>
          <a:stretch>
            <a:fillRect/>
          </a:stretch>
        </p:blipFill>
        <p:spPr>
          <a:xfrm>
            <a:off x="6762088" y="2937832"/>
            <a:ext cx="822902" cy="243094"/>
          </a:xfrm>
          <a:prstGeom prst="rect">
            <a:avLst/>
          </a:prstGeom>
          <a:noFill/>
          <a:ln>
            <a:noFill/>
          </a:ln>
        </p:spPr>
      </p:pic>
      <p:cxnSp>
        <p:nvCxnSpPr>
          <p:cNvPr id="405" name="Google Shape;405;p24"/>
          <p:cNvCxnSpPr>
            <a:stCxn id="387" idx="3"/>
            <a:endCxn id="392" idx="1"/>
          </p:cNvCxnSpPr>
          <p:nvPr/>
        </p:nvCxnSpPr>
        <p:spPr>
          <a:xfrm flipH="1" rot="10800000">
            <a:off x="4346925" y="2175750"/>
            <a:ext cx="499800" cy="6000"/>
          </a:xfrm>
          <a:prstGeom prst="straightConnector1">
            <a:avLst/>
          </a:prstGeom>
          <a:noFill/>
          <a:ln cap="flat" cmpd="sng" w="19050">
            <a:solidFill>
              <a:schemeClr val="accent5"/>
            </a:solidFill>
            <a:prstDash val="solid"/>
            <a:round/>
            <a:headEnd len="med" w="med" type="triangle"/>
            <a:tailEnd len="med" w="med" type="triangle"/>
          </a:ln>
        </p:spPr>
      </p:cxnSp>
      <p:cxnSp>
        <p:nvCxnSpPr>
          <p:cNvPr id="406" name="Google Shape;406;p24"/>
          <p:cNvCxnSpPr>
            <a:stCxn id="392" idx="3"/>
            <a:endCxn id="396" idx="1"/>
          </p:cNvCxnSpPr>
          <p:nvPr/>
        </p:nvCxnSpPr>
        <p:spPr>
          <a:xfrm>
            <a:off x="6344025" y="2175813"/>
            <a:ext cx="499800" cy="15900"/>
          </a:xfrm>
          <a:prstGeom prst="straightConnector1">
            <a:avLst/>
          </a:prstGeom>
          <a:noFill/>
          <a:ln cap="flat" cmpd="sng" w="19050">
            <a:solidFill>
              <a:schemeClr val="accent5"/>
            </a:solidFill>
            <a:prstDash val="solid"/>
            <a:round/>
            <a:headEnd len="med" w="med" type="triangle"/>
            <a:tailEnd len="med" w="med" type="triangle"/>
          </a:ln>
        </p:spPr>
      </p:cxnSp>
      <p:pic>
        <p:nvPicPr>
          <p:cNvPr id="407" name="Google Shape;407;p24"/>
          <p:cNvPicPr preferRelativeResize="0"/>
          <p:nvPr/>
        </p:nvPicPr>
        <p:blipFill>
          <a:blip r:embed="rId6">
            <a:alphaModFix/>
          </a:blip>
          <a:stretch>
            <a:fillRect/>
          </a:stretch>
        </p:blipFill>
        <p:spPr>
          <a:xfrm>
            <a:off x="5849223" y="3911843"/>
            <a:ext cx="499800" cy="4998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411" name="Shape 411"/>
        <p:cNvGrpSpPr/>
        <p:nvPr/>
      </p:nvGrpSpPr>
      <p:grpSpPr>
        <a:xfrm>
          <a:off x="0" y="0"/>
          <a:ext cx="0" cy="0"/>
          <a:chOff x="0" y="0"/>
          <a:chExt cx="0" cy="0"/>
        </a:xfrm>
      </p:grpSpPr>
      <p:pic>
        <p:nvPicPr>
          <p:cNvPr id="412" name="Google Shape;412;p25"/>
          <p:cNvPicPr preferRelativeResize="0"/>
          <p:nvPr/>
        </p:nvPicPr>
        <p:blipFill>
          <a:blip r:embed="rId3">
            <a:alphaModFix/>
          </a:blip>
          <a:stretch>
            <a:fillRect/>
          </a:stretch>
        </p:blipFill>
        <p:spPr>
          <a:xfrm>
            <a:off x="-2814037" y="3677403"/>
            <a:ext cx="6913024" cy="2751035"/>
          </a:xfrm>
          <a:prstGeom prst="rect">
            <a:avLst/>
          </a:prstGeom>
          <a:noFill/>
          <a:ln>
            <a:noFill/>
          </a:ln>
        </p:spPr>
      </p:pic>
      <p:sp>
        <p:nvSpPr>
          <p:cNvPr id="413" name="Google Shape;413;p25"/>
          <p:cNvSpPr txBox="1"/>
          <p:nvPr/>
        </p:nvSpPr>
        <p:spPr>
          <a:xfrm>
            <a:off x="514350" y="514350"/>
            <a:ext cx="53070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Sprint 1</a:t>
            </a:r>
            <a:endParaRPr sz="700"/>
          </a:p>
        </p:txBody>
      </p:sp>
      <p:grpSp>
        <p:nvGrpSpPr>
          <p:cNvPr id="414" name="Google Shape;414;p25"/>
          <p:cNvGrpSpPr/>
          <p:nvPr/>
        </p:nvGrpSpPr>
        <p:grpSpPr>
          <a:xfrm>
            <a:off x="7975379" y="400608"/>
            <a:ext cx="351699" cy="351699"/>
            <a:chOff x="0" y="0"/>
            <a:chExt cx="812800" cy="812800"/>
          </a:xfrm>
        </p:grpSpPr>
        <p:sp>
          <p:nvSpPr>
            <p:cNvPr id="415" name="Google Shape;415;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16" name="Google Shape;416;p2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417" name="Google Shape;417;p25"/>
          <p:cNvPicPr preferRelativeResize="0"/>
          <p:nvPr/>
        </p:nvPicPr>
        <p:blipFill>
          <a:blip r:embed="rId4">
            <a:alphaModFix/>
          </a:blip>
          <a:stretch>
            <a:fillRect/>
          </a:stretch>
        </p:blipFill>
        <p:spPr>
          <a:xfrm>
            <a:off x="8327038" y="1803324"/>
            <a:ext cx="446237" cy="327957"/>
          </a:xfrm>
          <a:prstGeom prst="rect">
            <a:avLst/>
          </a:prstGeom>
          <a:noFill/>
          <a:ln>
            <a:noFill/>
          </a:ln>
        </p:spPr>
      </p:pic>
      <p:pic>
        <p:nvPicPr>
          <p:cNvPr id="418" name="Google Shape;418;p25"/>
          <p:cNvPicPr preferRelativeResize="0"/>
          <p:nvPr/>
        </p:nvPicPr>
        <p:blipFill>
          <a:blip r:embed="rId4">
            <a:alphaModFix/>
          </a:blip>
          <a:stretch>
            <a:fillRect/>
          </a:stretch>
        </p:blipFill>
        <p:spPr>
          <a:xfrm>
            <a:off x="6411813" y="1034716"/>
            <a:ext cx="269814" cy="198300"/>
          </a:xfrm>
          <a:prstGeom prst="rect">
            <a:avLst/>
          </a:prstGeom>
          <a:noFill/>
          <a:ln>
            <a:noFill/>
          </a:ln>
        </p:spPr>
      </p:pic>
      <p:pic>
        <p:nvPicPr>
          <p:cNvPr id="419" name="Google Shape;419;p25"/>
          <p:cNvPicPr preferRelativeResize="0"/>
          <p:nvPr/>
        </p:nvPicPr>
        <p:blipFill>
          <a:blip r:embed="rId5">
            <a:alphaModFix/>
          </a:blip>
          <a:stretch>
            <a:fillRect/>
          </a:stretch>
        </p:blipFill>
        <p:spPr>
          <a:xfrm>
            <a:off x="2683250" y="4615529"/>
            <a:ext cx="522975" cy="386858"/>
          </a:xfrm>
          <a:prstGeom prst="rect">
            <a:avLst/>
          </a:prstGeom>
          <a:noFill/>
          <a:ln>
            <a:noFill/>
          </a:ln>
        </p:spPr>
      </p:pic>
      <p:pic>
        <p:nvPicPr>
          <p:cNvPr id="420" name="Google Shape;420;p25"/>
          <p:cNvPicPr preferRelativeResize="0"/>
          <p:nvPr/>
        </p:nvPicPr>
        <p:blipFill>
          <a:blip r:embed="rId6">
            <a:alphaModFix/>
          </a:blip>
          <a:stretch>
            <a:fillRect/>
          </a:stretch>
        </p:blipFill>
        <p:spPr>
          <a:xfrm>
            <a:off x="107117" y="1645375"/>
            <a:ext cx="8929771" cy="2557787"/>
          </a:xfrm>
          <a:prstGeom prst="rect">
            <a:avLst/>
          </a:prstGeom>
          <a:noFill/>
          <a:ln>
            <a:noFill/>
          </a:ln>
        </p:spPr>
      </p:pic>
      <p:pic>
        <p:nvPicPr>
          <p:cNvPr id="421" name="Google Shape;421;p25"/>
          <p:cNvPicPr preferRelativeResize="0"/>
          <p:nvPr/>
        </p:nvPicPr>
        <p:blipFill rotWithShape="1">
          <a:blip r:embed="rId7">
            <a:alphaModFix/>
          </a:blip>
          <a:srcRect b="4973" l="0" r="0" t="4928"/>
          <a:stretch/>
        </p:blipFill>
        <p:spPr>
          <a:xfrm>
            <a:off x="45825" y="0"/>
            <a:ext cx="9133937"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425" name="Shape 425"/>
        <p:cNvGrpSpPr/>
        <p:nvPr/>
      </p:nvGrpSpPr>
      <p:grpSpPr>
        <a:xfrm>
          <a:off x="0" y="0"/>
          <a:ext cx="0" cy="0"/>
          <a:chOff x="0" y="0"/>
          <a:chExt cx="0" cy="0"/>
        </a:xfrm>
      </p:grpSpPr>
      <p:pic>
        <p:nvPicPr>
          <p:cNvPr id="426" name="Google Shape;426;p26"/>
          <p:cNvPicPr preferRelativeResize="0"/>
          <p:nvPr/>
        </p:nvPicPr>
        <p:blipFill>
          <a:blip r:embed="rId3">
            <a:alphaModFix/>
          </a:blip>
          <a:stretch>
            <a:fillRect/>
          </a:stretch>
        </p:blipFill>
        <p:spPr>
          <a:xfrm>
            <a:off x="-2814037" y="3677403"/>
            <a:ext cx="6913024" cy="2751035"/>
          </a:xfrm>
          <a:prstGeom prst="rect">
            <a:avLst/>
          </a:prstGeom>
          <a:noFill/>
          <a:ln>
            <a:noFill/>
          </a:ln>
        </p:spPr>
      </p:pic>
      <p:sp>
        <p:nvSpPr>
          <p:cNvPr id="427" name="Google Shape;427;p26"/>
          <p:cNvSpPr txBox="1"/>
          <p:nvPr/>
        </p:nvSpPr>
        <p:spPr>
          <a:xfrm>
            <a:off x="514350" y="514350"/>
            <a:ext cx="53070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Sprint 2</a:t>
            </a:r>
            <a:endParaRPr sz="700"/>
          </a:p>
        </p:txBody>
      </p:sp>
      <p:grpSp>
        <p:nvGrpSpPr>
          <p:cNvPr id="428" name="Google Shape;428;p26"/>
          <p:cNvGrpSpPr/>
          <p:nvPr/>
        </p:nvGrpSpPr>
        <p:grpSpPr>
          <a:xfrm>
            <a:off x="7975379" y="400608"/>
            <a:ext cx="351699" cy="351699"/>
            <a:chOff x="0" y="0"/>
            <a:chExt cx="812800" cy="812800"/>
          </a:xfrm>
        </p:grpSpPr>
        <p:sp>
          <p:nvSpPr>
            <p:cNvPr id="429" name="Google Shape;429;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0" name="Google Shape;430;p2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431" name="Google Shape;431;p26"/>
          <p:cNvPicPr preferRelativeResize="0"/>
          <p:nvPr/>
        </p:nvPicPr>
        <p:blipFill>
          <a:blip r:embed="rId4">
            <a:alphaModFix/>
          </a:blip>
          <a:stretch>
            <a:fillRect/>
          </a:stretch>
        </p:blipFill>
        <p:spPr>
          <a:xfrm>
            <a:off x="8327038" y="1803324"/>
            <a:ext cx="446237" cy="327957"/>
          </a:xfrm>
          <a:prstGeom prst="rect">
            <a:avLst/>
          </a:prstGeom>
          <a:noFill/>
          <a:ln>
            <a:noFill/>
          </a:ln>
        </p:spPr>
      </p:pic>
      <p:pic>
        <p:nvPicPr>
          <p:cNvPr id="432" name="Google Shape;432;p26"/>
          <p:cNvPicPr preferRelativeResize="0"/>
          <p:nvPr/>
        </p:nvPicPr>
        <p:blipFill>
          <a:blip r:embed="rId4">
            <a:alphaModFix/>
          </a:blip>
          <a:stretch>
            <a:fillRect/>
          </a:stretch>
        </p:blipFill>
        <p:spPr>
          <a:xfrm>
            <a:off x="6411813" y="1034716"/>
            <a:ext cx="269814" cy="198300"/>
          </a:xfrm>
          <a:prstGeom prst="rect">
            <a:avLst/>
          </a:prstGeom>
          <a:noFill/>
          <a:ln>
            <a:noFill/>
          </a:ln>
        </p:spPr>
      </p:pic>
      <p:pic>
        <p:nvPicPr>
          <p:cNvPr id="433" name="Google Shape;433;p26"/>
          <p:cNvPicPr preferRelativeResize="0"/>
          <p:nvPr/>
        </p:nvPicPr>
        <p:blipFill>
          <a:blip r:embed="rId5">
            <a:alphaModFix/>
          </a:blip>
          <a:stretch>
            <a:fillRect/>
          </a:stretch>
        </p:blipFill>
        <p:spPr>
          <a:xfrm>
            <a:off x="2683250" y="4615529"/>
            <a:ext cx="522975" cy="386858"/>
          </a:xfrm>
          <a:prstGeom prst="rect">
            <a:avLst/>
          </a:prstGeom>
          <a:noFill/>
          <a:ln>
            <a:noFill/>
          </a:ln>
        </p:spPr>
      </p:pic>
      <p:pic>
        <p:nvPicPr>
          <p:cNvPr id="434" name="Google Shape;434;p26"/>
          <p:cNvPicPr preferRelativeResize="0"/>
          <p:nvPr/>
        </p:nvPicPr>
        <p:blipFill rotWithShape="1">
          <a:blip r:embed="rId6">
            <a:alphaModFix/>
          </a:blip>
          <a:srcRect b="5332" l="0" r="0" t="4901"/>
          <a:stretch/>
        </p:blipFill>
        <p:spPr>
          <a:xfrm>
            <a:off x="0" y="0"/>
            <a:ext cx="9144003" cy="51298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438" name="Shape 438"/>
        <p:cNvGrpSpPr/>
        <p:nvPr/>
      </p:nvGrpSpPr>
      <p:grpSpPr>
        <a:xfrm>
          <a:off x="0" y="0"/>
          <a:ext cx="0" cy="0"/>
          <a:chOff x="0" y="0"/>
          <a:chExt cx="0" cy="0"/>
        </a:xfrm>
      </p:grpSpPr>
      <p:pic>
        <p:nvPicPr>
          <p:cNvPr id="439" name="Google Shape;439;p27"/>
          <p:cNvPicPr preferRelativeResize="0"/>
          <p:nvPr/>
        </p:nvPicPr>
        <p:blipFill>
          <a:blip r:embed="rId3">
            <a:alphaModFix/>
          </a:blip>
          <a:stretch>
            <a:fillRect/>
          </a:stretch>
        </p:blipFill>
        <p:spPr>
          <a:xfrm>
            <a:off x="-2814037" y="3677403"/>
            <a:ext cx="6913024" cy="2751035"/>
          </a:xfrm>
          <a:prstGeom prst="rect">
            <a:avLst/>
          </a:prstGeom>
          <a:noFill/>
          <a:ln>
            <a:noFill/>
          </a:ln>
        </p:spPr>
      </p:pic>
      <p:sp>
        <p:nvSpPr>
          <p:cNvPr id="440" name="Google Shape;440;p27"/>
          <p:cNvSpPr txBox="1"/>
          <p:nvPr/>
        </p:nvSpPr>
        <p:spPr>
          <a:xfrm>
            <a:off x="514350" y="514350"/>
            <a:ext cx="53070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Sprint 3</a:t>
            </a:r>
            <a:endParaRPr sz="700"/>
          </a:p>
        </p:txBody>
      </p:sp>
      <p:grpSp>
        <p:nvGrpSpPr>
          <p:cNvPr id="441" name="Google Shape;441;p27"/>
          <p:cNvGrpSpPr/>
          <p:nvPr/>
        </p:nvGrpSpPr>
        <p:grpSpPr>
          <a:xfrm>
            <a:off x="7975379" y="400608"/>
            <a:ext cx="351699" cy="351699"/>
            <a:chOff x="0" y="0"/>
            <a:chExt cx="812800" cy="812800"/>
          </a:xfrm>
        </p:grpSpPr>
        <p:sp>
          <p:nvSpPr>
            <p:cNvPr id="442" name="Google Shape;442;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43" name="Google Shape;443;p2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444" name="Google Shape;444;p27"/>
          <p:cNvPicPr preferRelativeResize="0"/>
          <p:nvPr/>
        </p:nvPicPr>
        <p:blipFill>
          <a:blip r:embed="rId4">
            <a:alphaModFix/>
          </a:blip>
          <a:stretch>
            <a:fillRect/>
          </a:stretch>
        </p:blipFill>
        <p:spPr>
          <a:xfrm>
            <a:off x="8327038" y="1803324"/>
            <a:ext cx="446237" cy="327957"/>
          </a:xfrm>
          <a:prstGeom prst="rect">
            <a:avLst/>
          </a:prstGeom>
          <a:noFill/>
          <a:ln>
            <a:noFill/>
          </a:ln>
        </p:spPr>
      </p:pic>
      <p:pic>
        <p:nvPicPr>
          <p:cNvPr id="445" name="Google Shape;445;p27"/>
          <p:cNvPicPr preferRelativeResize="0"/>
          <p:nvPr/>
        </p:nvPicPr>
        <p:blipFill>
          <a:blip r:embed="rId4">
            <a:alphaModFix/>
          </a:blip>
          <a:stretch>
            <a:fillRect/>
          </a:stretch>
        </p:blipFill>
        <p:spPr>
          <a:xfrm>
            <a:off x="6411813" y="1034716"/>
            <a:ext cx="269814" cy="198300"/>
          </a:xfrm>
          <a:prstGeom prst="rect">
            <a:avLst/>
          </a:prstGeom>
          <a:noFill/>
          <a:ln>
            <a:noFill/>
          </a:ln>
        </p:spPr>
      </p:pic>
      <p:pic>
        <p:nvPicPr>
          <p:cNvPr id="446" name="Google Shape;446;p27"/>
          <p:cNvPicPr preferRelativeResize="0"/>
          <p:nvPr/>
        </p:nvPicPr>
        <p:blipFill>
          <a:blip r:embed="rId5">
            <a:alphaModFix/>
          </a:blip>
          <a:stretch>
            <a:fillRect/>
          </a:stretch>
        </p:blipFill>
        <p:spPr>
          <a:xfrm>
            <a:off x="2683250" y="4615529"/>
            <a:ext cx="522975" cy="386858"/>
          </a:xfrm>
          <a:prstGeom prst="rect">
            <a:avLst/>
          </a:prstGeom>
          <a:noFill/>
          <a:ln>
            <a:noFill/>
          </a:ln>
        </p:spPr>
      </p:pic>
      <p:pic>
        <p:nvPicPr>
          <p:cNvPr id="447" name="Google Shape;447;p27"/>
          <p:cNvPicPr preferRelativeResize="0"/>
          <p:nvPr/>
        </p:nvPicPr>
        <p:blipFill rotWithShape="1">
          <a:blip r:embed="rId6">
            <a:alphaModFix/>
          </a:blip>
          <a:srcRect b="4979" l="0" r="0" t="4979"/>
          <a:stretch/>
        </p:blipFill>
        <p:spPr>
          <a:xfrm>
            <a:off x="0" y="0"/>
            <a:ext cx="9139379"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451" name="Shape 451"/>
        <p:cNvGrpSpPr/>
        <p:nvPr/>
      </p:nvGrpSpPr>
      <p:grpSpPr>
        <a:xfrm>
          <a:off x="0" y="0"/>
          <a:ext cx="0" cy="0"/>
          <a:chOff x="0" y="0"/>
          <a:chExt cx="0" cy="0"/>
        </a:xfrm>
      </p:grpSpPr>
      <p:pic>
        <p:nvPicPr>
          <p:cNvPr id="452" name="Google Shape;452;p28"/>
          <p:cNvPicPr preferRelativeResize="0"/>
          <p:nvPr/>
        </p:nvPicPr>
        <p:blipFill>
          <a:blip r:embed="rId3">
            <a:alphaModFix/>
          </a:blip>
          <a:stretch>
            <a:fillRect/>
          </a:stretch>
        </p:blipFill>
        <p:spPr>
          <a:xfrm>
            <a:off x="-2814037" y="3677403"/>
            <a:ext cx="6913024" cy="2751035"/>
          </a:xfrm>
          <a:prstGeom prst="rect">
            <a:avLst/>
          </a:prstGeom>
          <a:noFill/>
          <a:ln>
            <a:noFill/>
          </a:ln>
        </p:spPr>
      </p:pic>
      <p:pic>
        <p:nvPicPr>
          <p:cNvPr id="453" name="Google Shape;453;p28"/>
          <p:cNvPicPr preferRelativeResize="0"/>
          <p:nvPr/>
        </p:nvPicPr>
        <p:blipFill>
          <a:blip r:embed="rId4">
            <a:alphaModFix/>
          </a:blip>
          <a:stretch>
            <a:fillRect/>
          </a:stretch>
        </p:blipFill>
        <p:spPr>
          <a:xfrm>
            <a:off x="5476412" y="-1733550"/>
            <a:ext cx="5254303" cy="5143502"/>
          </a:xfrm>
          <a:prstGeom prst="rect">
            <a:avLst/>
          </a:prstGeom>
          <a:noFill/>
          <a:ln>
            <a:noFill/>
          </a:ln>
        </p:spPr>
      </p:pic>
      <p:sp>
        <p:nvSpPr>
          <p:cNvPr id="454" name="Google Shape;454;p28"/>
          <p:cNvSpPr txBox="1"/>
          <p:nvPr/>
        </p:nvSpPr>
        <p:spPr>
          <a:xfrm>
            <a:off x="514350" y="514350"/>
            <a:ext cx="53070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Sprint 4</a:t>
            </a:r>
            <a:endParaRPr sz="700"/>
          </a:p>
        </p:txBody>
      </p:sp>
      <p:grpSp>
        <p:nvGrpSpPr>
          <p:cNvPr id="455" name="Google Shape;455;p28"/>
          <p:cNvGrpSpPr/>
          <p:nvPr/>
        </p:nvGrpSpPr>
        <p:grpSpPr>
          <a:xfrm>
            <a:off x="7975379" y="400608"/>
            <a:ext cx="351699" cy="351699"/>
            <a:chOff x="0" y="0"/>
            <a:chExt cx="812800" cy="812800"/>
          </a:xfrm>
        </p:grpSpPr>
        <p:sp>
          <p:nvSpPr>
            <p:cNvPr id="456" name="Google Shape;456;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57" name="Google Shape;457;p2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458" name="Google Shape;458;p28"/>
          <p:cNvPicPr preferRelativeResize="0"/>
          <p:nvPr/>
        </p:nvPicPr>
        <p:blipFill>
          <a:blip r:embed="rId5">
            <a:alphaModFix/>
          </a:blip>
          <a:stretch>
            <a:fillRect/>
          </a:stretch>
        </p:blipFill>
        <p:spPr>
          <a:xfrm>
            <a:off x="8327038" y="1803324"/>
            <a:ext cx="446237" cy="327957"/>
          </a:xfrm>
          <a:prstGeom prst="rect">
            <a:avLst/>
          </a:prstGeom>
          <a:noFill/>
          <a:ln>
            <a:noFill/>
          </a:ln>
        </p:spPr>
      </p:pic>
      <p:pic>
        <p:nvPicPr>
          <p:cNvPr id="459" name="Google Shape;459;p28"/>
          <p:cNvPicPr preferRelativeResize="0"/>
          <p:nvPr/>
        </p:nvPicPr>
        <p:blipFill>
          <a:blip r:embed="rId5">
            <a:alphaModFix/>
          </a:blip>
          <a:stretch>
            <a:fillRect/>
          </a:stretch>
        </p:blipFill>
        <p:spPr>
          <a:xfrm>
            <a:off x="6411813" y="1034716"/>
            <a:ext cx="269814" cy="198300"/>
          </a:xfrm>
          <a:prstGeom prst="rect">
            <a:avLst/>
          </a:prstGeom>
          <a:noFill/>
          <a:ln>
            <a:noFill/>
          </a:ln>
        </p:spPr>
      </p:pic>
      <p:pic>
        <p:nvPicPr>
          <p:cNvPr id="460" name="Google Shape;460;p28"/>
          <p:cNvPicPr preferRelativeResize="0"/>
          <p:nvPr/>
        </p:nvPicPr>
        <p:blipFill>
          <a:blip r:embed="rId6">
            <a:alphaModFix/>
          </a:blip>
          <a:stretch>
            <a:fillRect/>
          </a:stretch>
        </p:blipFill>
        <p:spPr>
          <a:xfrm>
            <a:off x="2683250" y="4615529"/>
            <a:ext cx="522975" cy="386858"/>
          </a:xfrm>
          <a:prstGeom prst="rect">
            <a:avLst/>
          </a:prstGeom>
          <a:noFill/>
          <a:ln>
            <a:noFill/>
          </a:ln>
        </p:spPr>
      </p:pic>
      <p:pic>
        <p:nvPicPr>
          <p:cNvPr id="461" name="Google Shape;461;p28"/>
          <p:cNvPicPr preferRelativeResize="0"/>
          <p:nvPr/>
        </p:nvPicPr>
        <p:blipFill>
          <a:blip r:embed="rId7">
            <a:alphaModFix/>
          </a:blip>
          <a:stretch>
            <a:fillRect/>
          </a:stretch>
        </p:blipFill>
        <p:spPr>
          <a:xfrm>
            <a:off x="107117" y="1645375"/>
            <a:ext cx="8929771" cy="2557787"/>
          </a:xfrm>
          <a:prstGeom prst="rect">
            <a:avLst/>
          </a:prstGeom>
          <a:noFill/>
          <a:ln>
            <a:noFill/>
          </a:ln>
        </p:spPr>
      </p:pic>
      <p:pic>
        <p:nvPicPr>
          <p:cNvPr id="462" name="Google Shape;462;p28"/>
          <p:cNvPicPr preferRelativeResize="0"/>
          <p:nvPr/>
        </p:nvPicPr>
        <p:blipFill>
          <a:blip r:embed="rId8">
            <a:alphaModFix/>
          </a:blip>
          <a:stretch>
            <a:fillRect/>
          </a:stretch>
        </p:blipFill>
        <p:spPr>
          <a:xfrm>
            <a:off x="107125" y="1645375"/>
            <a:ext cx="8929775" cy="2608277"/>
          </a:xfrm>
          <a:prstGeom prst="rect">
            <a:avLst/>
          </a:prstGeom>
          <a:noFill/>
          <a:ln>
            <a:noFill/>
          </a:ln>
        </p:spPr>
      </p:pic>
      <p:pic>
        <p:nvPicPr>
          <p:cNvPr id="463" name="Google Shape;463;p28"/>
          <p:cNvPicPr preferRelativeResize="0"/>
          <p:nvPr/>
        </p:nvPicPr>
        <p:blipFill rotWithShape="1">
          <a:blip r:embed="rId9">
            <a:alphaModFix/>
          </a:blip>
          <a:srcRect b="5452" l="0" r="0" t="5013"/>
          <a:stretch/>
        </p:blipFill>
        <p:spPr>
          <a:xfrm>
            <a:off x="0" y="0"/>
            <a:ext cx="9144003" cy="5117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467" name="Shape 467"/>
        <p:cNvGrpSpPr/>
        <p:nvPr/>
      </p:nvGrpSpPr>
      <p:grpSpPr>
        <a:xfrm>
          <a:off x="0" y="0"/>
          <a:ext cx="0" cy="0"/>
          <a:chOff x="0" y="0"/>
          <a:chExt cx="0" cy="0"/>
        </a:xfrm>
      </p:grpSpPr>
      <p:pic>
        <p:nvPicPr>
          <p:cNvPr id="468" name="Google Shape;468;p29"/>
          <p:cNvPicPr preferRelativeResize="0"/>
          <p:nvPr/>
        </p:nvPicPr>
        <p:blipFill>
          <a:blip r:embed="rId3">
            <a:alphaModFix/>
          </a:blip>
          <a:stretch>
            <a:fillRect/>
          </a:stretch>
        </p:blipFill>
        <p:spPr>
          <a:xfrm>
            <a:off x="-2814037" y="3677403"/>
            <a:ext cx="6913024" cy="2751035"/>
          </a:xfrm>
          <a:prstGeom prst="rect">
            <a:avLst/>
          </a:prstGeom>
          <a:noFill/>
          <a:ln>
            <a:noFill/>
          </a:ln>
        </p:spPr>
      </p:pic>
      <p:sp>
        <p:nvSpPr>
          <p:cNvPr id="469" name="Google Shape;469;p29"/>
          <p:cNvSpPr txBox="1"/>
          <p:nvPr/>
        </p:nvSpPr>
        <p:spPr>
          <a:xfrm>
            <a:off x="514350" y="514350"/>
            <a:ext cx="53070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Sprint 5</a:t>
            </a:r>
            <a:endParaRPr sz="700"/>
          </a:p>
        </p:txBody>
      </p:sp>
      <p:grpSp>
        <p:nvGrpSpPr>
          <p:cNvPr id="470" name="Google Shape;470;p29"/>
          <p:cNvGrpSpPr/>
          <p:nvPr/>
        </p:nvGrpSpPr>
        <p:grpSpPr>
          <a:xfrm>
            <a:off x="7975379" y="400608"/>
            <a:ext cx="351699" cy="351699"/>
            <a:chOff x="0" y="0"/>
            <a:chExt cx="812800" cy="812800"/>
          </a:xfrm>
        </p:grpSpPr>
        <p:sp>
          <p:nvSpPr>
            <p:cNvPr id="471" name="Google Shape;471;p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2" name="Google Shape;472;p2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473" name="Google Shape;473;p29"/>
          <p:cNvPicPr preferRelativeResize="0"/>
          <p:nvPr/>
        </p:nvPicPr>
        <p:blipFill>
          <a:blip r:embed="rId4">
            <a:alphaModFix/>
          </a:blip>
          <a:stretch>
            <a:fillRect/>
          </a:stretch>
        </p:blipFill>
        <p:spPr>
          <a:xfrm>
            <a:off x="8327038" y="1803324"/>
            <a:ext cx="446237" cy="327957"/>
          </a:xfrm>
          <a:prstGeom prst="rect">
            <a:avLst/>
          </a:prstGeom>
          <a:noFill/>
          <a:ln>
            <a:noFill/>
          </a:ln>
        </p:spPr>
      </p:pic>
      <p:pic>
        <p:nvPicPr>
          <p:cNvPr id="474" name="Google Shape;474;p29"/>
          <p:cNvPicPr preferRelativeResize="0"/>
          <p:nvPr/>
        </p:nvPicPr>
        <p:blipFill>
          <a:blip r:embed="rId4">
            <a:alphaModFix/>
          </a:blip>
          <a:stretch>
            <a:fillRect/>
          </a:stretch>
        </p:blipFill>
        <p:spPr>
          <a:xfrm>
            <a:off x="6411813" y="1034716"/>
            <a:ext cx="269814" cy="198300"/>
          </a:xfrm>
          <a:prstGeom prst="rect">
            <a:avLst/>
          </a:prstGeom>
          <a:noFill/>
          <a:ln>
            <a:noFill/>
          </a:ln>
        </p:spPr>
      </p:pic>
      <p:pic>
        <p:nvPicPr>
          <p:cNvPr id="475" name="Google Shape;475;p29"/>
          <p:cNvPicPr preferRelativeResize="0"/>
          <p:nvPr/>
        </p:nvPicPr>
        <p:blipFill>
          <a:blip r:embed="rId5">
            <a:alphaModFix/>
          </a:blip>
          <a:stretch>
            <a:fillRect/>
          </a:stretch>
        </p:blipFill>
        <p:spPr>
          <a:xfrm>
            <a:off x="2683250" y="4615529"/>
            <a:ext cx="522975" cy="386858"/>
          </a:xfrm>
          <a:prstGeom prst="rect">
            <a:avLst/>
          </a:prstGeom>
          <a:noFill/>
          <a:ln>
            <a:noFill/>
          </a:ln>
        </p:spPr>
      </p:pic>
      <p:pic>
        <p:nvPicPr>
          <p:cNvPr id="476" name="Google Shape;476;p29"/>
          <p:cNvPicPr preferRelativeResize="0"/>
          <p:nvPr/>
        </p:nvPicPr>
        <p:blipFill rotWithShape="1">
          <a:blip r:embed="rId6">
            <a:alphaModFix/>
          </a:blip>
          <a:srcRect b="5239" l="0" r="0" t="5498"/>
          <a:stretch/>
        </p:blipFill>
        <p:spPr>
          <a:xfrm>
            <a:off x="0" y="0"/>
            <a:ext cx="9220050" cy="5143501"/>
          </a:xfrm>
          <a:prstGeom prst="rect">
            <a:avLst/>
          </a:prstGeom>
          <a:noFill/>
          <a:ln>
            <a:noFill/>
          </a:ln>
        </p:spPr>
      </p:pic>
      <p:sp>
        <p:nvSpPr>
          <p:cNvPr id="477" name="Google Shape;477;p29"/>
          <p:cNvSpPr txBox="1"/>
          <p:nvPr/>
        </p:nvSpPr>
        <p:spPr>
          <a:xfrm>
            <a:off x="4795350" y="4422400"/>
            <a:ext cx="4218600" cy="446400"/>
          </a:xfrm>
          <a:prstGeom prst="rect">
            <a:avLst/>
          </a:prstGeom>
          <a:noFill/>
          <a:ln>
            <a:noFill/>
          </a:ln>
        </p:spPr>
        <p:txBody>
          <a:bodyPr anchorCtr="0" anchor="t" bIns="91425" lIns="91425" spcFirstLastPara="1" rIns="91425" wrap="square" tIns="91425">
            <a:spAutoFit/>
          </a:bodyPr>
          <a:lstStyle/>
          <a:p>
            <a:pPr indent="0" lvl="0" marL="0" rtl="0" algn="l">
              <a:lnSpc>
                <a:spcPct val="120005"/>
              </a:lnSpc>
              <a:spcBef>
                <a:spcPts val="0"/>
              </a:spcBef>
              <a:spcAft>
                <a:spcPts val="0"/>
              </a:spcAft>
              <a:buClr>
                <a:srgbClr val="000000"/>
              </a:buClr>
              <a:buFont typeface="Arial"/>
              <a:buNone/>
            </a:pPr>
            <a:r>
              <a:rPr lang="en-GB" sz="1700">
                <a:solidFill>
                  <a:srgbClr val="674678"/>
                </a:solidFill>
                <a:latin typeface="Montserrat Black"/>
                <a:ea typeface="Montserrat Black"/>
                <a:cs typeface="Montserrat Black"/>
                <a:sym typeface="Montserrat Black"/>
              </a:rPr>
              <a:t>Average Points per Sprint: ~40</a:t>
            </a:r>
            <a:endParaRPr sz="1500">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481" name="Shape 481"/>
        <p:cNvGrpSpPr/>
        <p:nvPr/>
      </p:nvGrpSpPr>
      <p:grpSpPr>
        <a:xfrm>
          <a:off x="0" y="0"/>
          <a:ext cx="0" cy="0"/>
          <a:chOff x="0" y="0"/>
          <a:chExt cx="0" cy="0"/>
        </a:xfrm>
      </p:grpSpPr>
      <p:pic>
        <p:nvPicPr>
          <p:cNvPr id="482" name="Google Shape;482;p30"/>
          <p:cNvPicPr preferRelativeResize="0"/>
          <p:nvPr/>
        </p:nvPicPr>
        <p:blipFill>
          <a:blip r:embed="rId3">
            <a:alphaModFix/>
          </a:blip>
          <a:stretch>
            <a:fillRect/>
          </a:stretch>
        </p:blipFill>
        <p:spPr>
          <a:xfrm>
            <a:off x="5476412" y="-1733550"/>
            <a:ext cx="5254303" cy="5143502"/>
          </a:xfrm>
          <a:prstGeom prst="rect">
            <a:avLst/>
          </a:prstGeom>
          <a:noFill/>
          <a:ln>
            <a:noFill/>
          </a:ln>
        </p:spPr>
      </p:pic>
      <p:sp>
        <p:nvSpPr>
          <p:cNvPr id="483" name="Google Shape;483;p30"/>
          <p:cNvSpPr txBox="1"/>
          <p:nvPr/>
        </p:nvSpPr>
        <p:spPr>
          <a:xfrm>
            <a:off x="514350" y="514350"/>
            <a:ext cx="76053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Technology Overview</a:t>
            </a:r>
            <a:endParaRPr sz="700"/>
          </a:p>
        </p:txBody>
      </p:sp>
      <p:grpSp>
        <p:nvGrpSpPr>
          <p:cNvPr id="484" name="Google Shape;484;p30"/>
          <p:cNvGrpSpPr/>
          <p:nvPr/>
        </p:nvGrpSpPr>
        <p:grpSpPr>
          <a:xfrm>
            <a:off x="7975379" y="400608"/>
            <a:ext cx="351699" cy="351699"/>
            <a:chOff x="0" y="0"/>
            <a:chExt cx="812800" cy="812800"/>
          </a:xfrm>
        </p:grpSpPr>
        <p:sp>
          <p:nvSpPr>
            <p:cNvPr id="485" name="Google Shape;485;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86" name="Google Shape;486;p30"/>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487" name="Google Shape;487;p30"/>
          <p:cNvPicPr preferRelativeResize="0"/>
          <p:nvPr/>
        </p:nvPicPr>
        <p:blipFill>
          <a:blip r:embed="rId4">
            <a:alphaModFix/>
          </a:blip>
          <a:stretch>
            <a:fillRect/>
          </a:stretch>
        </p:blipFill>
        <p:spPr>
          <a:xfrm>
            <a:off x="8327038" y="1803324"/>
            <a:ext cx="446237" cy="327957"/>
          </a:xfrm>
          <a:prstGeom prst="rect">
            <a:avLst/>
          </a:prstGeom>
          <a:noFill/>
          <a:ln>
            <a:noFill/>
          </a:ln>
        </p:spPr>
      </p:pic>
      <p:pic>
        <p:nvPicPr>
          <p:cNvPr id="488" name="Google Shape;488;p30"/>
          <p:cNvPicPr preferRelativeResize="0"/>
          <p:nvPr/>
        </p:nvPicPr>
        <p:blipFill>
          <a:blip r:embed="rId4">
            <a:alphaModFix/>
          </a:blip>
          <a:stretch>
            <a:fillRect/>
          </a:stretch>
        </p:blipFill>
        <p:spPr>
          <a:xfrm>
            <a:off x="6411813" y="1034716"/>
            <a:ext cx="269814" cy="198300"/>
          </a:xfrm>
          <a:prstGeom prst="rect">
            <a:avLst/>
          </a:prstGeom>
          <a:noFill/>
          <a:ln>
            <a:noFill/>
          </a:ln>
        </p:spPr>
      </p:pic>
      <p:pic>
        <p:nvPicPr>
          <p:cNvPr id="489" name="Google Shape;489;p30"/>
          <p:cNvPicPr preferRelativeResize="0"/>
          <p:nvPr/>
        </p:nvPicPr>
        <p:blipFill>
          <a:blip r:embed="rId5">
            <a:alphaModFix/>
          </a:blip>
          <a:stretch>
            <a:fillRect/>
          </a:stretch>
        </p:blipFill>
        <p:spPr>
          <a:xfrm>
            <a:off x="-168727" y="0"/>
            <a:ext cx="9540751" cy="4615524"/>
          </a:xfrm>
          <a:prstGeom prst="rect">
            <a:avLst/>
          </a:prstGeom>
          <a:noFill/>
          <a:ln>
            <a:noFill/>
          </a:ln>
        </p:spPr>
      </p:pic>
      <p:sp>
        <p:nvSpPr>
          <p:cNvPr id="490" name="Google Shape;490;p30"/>
          <p:cNvSpPr txBox="1"/>
          <p:nvPr/>
        </p:nvSpPr>
        <p:spPr>
          <a:xfrm>
            <a:off x="2678650" y="4687700"/>
            <a:ext cx="38460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Development Team Process</a:t>
            </a:r>
            <a:endParaRPr sz="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494" name="Shape 494"/>
        <p:cNvGrpSpPr/>
        <p:nvPr/>
      </p:nvGrpSpPr>
      <p:grpSpPr>
        <a:xfrm>
          <a:off x="0" y="0"/>
          <a:ext cx="0" cy="0"/>
          <a:chOff x="0" y="0"/>
          <a:chExt cx="0" cy="0"/>
        </a:xfrm>
      </p:grpSpPr>
      <p:grpSp>
        <p:nvGrpSpPr>
          <p:cNvPr id="495" name="Google Shape;495;p31"/>
          <p:cNvGrpSpPr/>
          <p:nvPr/>
        </p:nvGrpSpPr>
        <p:grpSpPr>
          <a:xfrm>
            <a:off x="5061170" y="167575"/>
            <a:ext cx="3506377" cy="4735457"/>
            <a:chOff x="2" y="-214184"/>
            <a:chExt cx="4431720" cy="5387936"/>
          </a:xfrm>
        </p:grpSpPr>
        <p:grpSp>
          <p:nvGrpSpPr>
            <p:cNvPr id="496" name="Google Shape;496;p31"/>
            <p:cNvGrpSpPr/>
            <p:nvPr/>
          </p:nvGrpSpPr>
          <p:grpSpPr>
            <a:xfrm>
              <a:off x="3231" y="-214184"/>
              <a:ext cx="4427259" cy="5387936"/>
              <a:chOff x="0" y="-47625"/>
              <a:chExt cx="984426" cy="1198038"/>
            </a:xfrm>
          </p:grpSpPr>
          <p:sp>
            <p:nvSpPr>
              <p:cNvPr id="497" name="Google Shape;497;p31"/>
              <p:cNvSpPr/>
              <p:nvPr/>
            </p:nvSpPr>
            <p:spPr>
              <a:xfrm>
                <a:off x="0" y="0"/>
                <a:ext cx="984426" cy="1150413"/>
              </a:xfrm>
              <a:custGeom>
                <a:rect b="b" l="l" r="r" t="t"/>
                <a:pathLst>
                  <a:path extrusionOk="0" h="1150413" w="984426">
                    <a:moveTo>
                      <a:pt x="118911" y="0"/>
                    </a:moveTo>
                    <a:lnTo>
                      <a:pt x="865514" y="0"/>
                    </a:lnTo>
                    <a:cubicBezTo>
                      <a:pt x="931187" y="0"/>
                      <a:pt x="984426" y="53238"/>
                      <a:pt x="984426" y="118911"/>
                    </a:cubicBezTo>
                    <a:lnTo>
                      <a:pt x="984426" y="1031501"/>
                    </a:lnTo>
                    <a:cubicBezTo>
                      <a:pt x="984426" y="1097174"/>
                      <a:pt x="931187" y="1150413"/>
                      <a:pt x="865514" y="1150413"/>
                    </a:cubicBezTo>
                    <a:lnTo>
                      <a:pt x="118911" y="1150413"/>
                    </a:lnTo>
                    <a:cubicBezTo>
                      <a:pt x="53238" y="1150413"/>
                      <a:pt x="0" y="1097174"/>
                      <a:pt x="0" y="1031501"/>
                    </a:cubicBezTo>
                    <a:lnTo>
                      <a:pt x="0" y="118911"/>
                    </a:lnTo>
                    <a:cubicBezTo>
                      <a:pt x="0" y="53238"/>
                      <a:pt x="53238" y="0"/>
                      <a:pt x="118911" y="0"/>
                    </a:cubicBezTo>
                    <a:close/>
                  </a:path>
                </a:pathLst>
              </a:custGeom>
              <a:solidFill>
                <a:srgbClr val="FFF3F4"/>
              </a:solidFill>
              <a:ln cap="rnd" cmpd="sng" w="76200">
                <a:solidFill>
                  <a:srgbClr val="F7A7AB"/>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8" name="Google Shape;498;p31"/>
              <p:cNvSpPr txBox="1"/>
              <p:nvPr/>
            </p:nvSpPr>
            <p:spPr>
              <a:xfrm>
                <a:off x="0" y="-47625"/>
                <a:ext cx="984300" cy="1197900"/>
              </a:xfrm>
              <a:prstGeom prst="rect">
                <a:avLst/>
              </a:prstGeom>
              <a:noFill/>
              <a:ln>
                <a:noFill/>
              </a:ln>
            </p:spPr>
            <p:txBody>
              <a:bodyPr anchorCtr="0" anchor="ctr" bIns="22300" lIns="22300" spcFirstLastPara="1" rIns="22300" wrap="square" tIns="223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99" name="Google Shape;499;p31"/>
            <p:cNvSpPr/>
            <p:nvPr/>
          </p:nvSpPr>
          <p:spPr>
            <a:xfrm>
              <a:off x="2" y="2"/>
              <a:ext cx="4431720" cy="726298"/>
            </a:xfrm>
            <a:custGeom>
              <a:rect b="b" l="l" r="r" t="t"/>
              <a:pathLst>
                <a:path extrusionOk="0" h="308407" w="985374">
                  <a:moveTo>
                    <a:pt x="118797" y="0"/>
                  </a:moveTo>
                  <a:lnTo>
                    <a:pt x="866577" y="0"/>
                  </a:lnTo>
                  <a:cubicBezTo>
                    <a:pt x="898084" y="0"/>
                    <a:pt x="928300" y="12516"/>
                    <a:pt x="950579" y="34795"/>
                  </a:cubicBezTo>
                  <a:cubicBezTo>
                    <a:pt x="972858" y="57074"/>
                    <a:pt x="985374" y="87290"/>
                    <a:pt x="985374" y="118797"/>
                  </a:cubicBezTo>
                  <a:lnTo>
                    <a:pt x="985374" y="189610"/>
                  </a:lnTo>
                  <a:cubicBezTo>
                    <a:pt x="985374" y="255220"/>
                    <a:pt x="932187" y="308407"/>
                    <a:pt x="866577" y="308407"/>
                  </a:cubicBezTo>
                  <a:lnTo>
                    <a:pt x="118797" y="308407"/>
                  </a:lnTo>
                  <a:cubicBezTo>
                    <a:pt x="87290" y="308407"/>
                    <a:pt x="57074" y="295891"/>
                    <a:pt x="34795" y="273612"/>
                  </a:cubicBezTo>
                  <a:cubicBezTo>
                    <a:pt x="12516" y="251333"/>
                    <a:pt x="0" y="221117"/>
                    <a:pt x="0" y="189610"/>
                  </a:cubicBezTo>
                  <a:lnTo>
                    <a:pt x="0" y="118797"/>
                  </a:lnTo>
                  <a:cubicBezTo>
                    <a:pt x="0" y="87290"/>
                    <a:pt x="12516" y="57074"/>
                    <a:pt x="34795" y="34795"/>
                  </a:cubicBezTo>
                  <a:cubicBezTo>
                    <a:pt x="57074" y="12516"/>
                    <a:pt x="87290" y="0"/>
                    <a:pt x="118797" y="0"/>
                  </a:cubicBezTo>
                  <a:close/>
                </a:path>
              </a:pathLst>
            </a:custGeom>
            <a:solidFill>
              <a:srgbClr val="F7A7AB"/>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500" name="Google Shape;500;p31"/>
          <p:cNvSpPr txBox="1"/>
          <p:nvPr/>
        </p:nvSpPr>
        <p:spPr>
          <a:xfrm>
            <a:off x="1171061" y="754604"/>
            <a:ext cx="2197200" cy="184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GB" sz="1200" u="none" cap="none" strike="noStrike">
                <a:solidFill>
                  <a:srgbClr val="FFFFFF"/>
                </a:solidFill>
                <a:latin typeface="Montserrat Black"/>
                <a:ea typeface="Montserrat Black"/>
                <a:cs typeface="Montserrat Black"/>
                <a:sym typeface="Montserrat Black"/>
              </a:rPr>
              <a:t>STRENGTHS</a:t>
            </a:r>
            <a:endParaRPr sz="700"/>
          </a:p>
        </p:txBody>
      </p:sp>
      <p:sp>
        <p:nvSpPr>
          <p:cNvPr id="501" name="Google Shape;501;p31"/>
          <p:cNvSpPr txBox="1"/>
          <p:nvPr/>
        </p:nvSpPr>
        <p:spPr>
          <a:xfrm>
            <a:off x="5508474" y="539055"/>
            <a:ext cx="2611800" cy="246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GB" sz="1600" u="none" cap="none" strike="noStrike">
                <a:solidFill>
                  <a:srgbClr val="FFFFFF"/>
                </a:solidFill>
                <a:latin typeface="Montserrat Black"/>
                <a:ea typeface="Montserrat Black"/>
                <a:cs typeface="Montserrat Black"/>
                <a:sym typeface="Montserrat Black"/>
              </a:rPr>
              <a:t>WEAKNESSES</a:t>
            </a:r>
            <a:endParaRPr sz="1100"/>
          </a:p>
        </p:txBody>
      </p:sp>
      <p:sp>
        <p:nvSpPr>
          <p:cNvPr id="502" name="Google Shape;502;p31"/>
          <p:cNvSpPr txBox="1"/>
          <p:nvPr/>
        </p:nvSpPr>
        <p:spPr>
          <a:xfrm>
            <a:off x="853213" y="3207543"/>
            <a:ext cx="2832600" cy="107700"/>
          </a:xfrm>
          <a:prstGeom prst="rect">
            <a:avLst/>
          </a:prstGeom>
          <a:noFill/>
          <a:ln>
            <a:noFill/>
          </a:ln>
        </p:spPr>
        <p:txBody>
          <a:bodyPr anchorCtr="0" anchor="t" bIns="0" lIns="0" spcFirstLastPara="1" rIns="0" wrap="square" tIns="0">
            <a:spAutoFit/>
          </a:bodyPr>
          <a:lstStyle/>
          <a:p>
            <a:pPr indent="0" lvl="0" marL="0" rtl="0" algn="l">
              <a:spcBef>
                <a:spcPts val="400"/>
              </a:spcBef>
              <a:spcAft>
                <a:spcPts val="0"/>
              </a:spcAft>
              <a:buNone/>
            </a:pPr>
            <a:r>
              <a:t/>
            </a:r>
            <a:endParaRPr sz="700"/>
          </a:p>
        </p:txBody>
      </p:sp>
      <p:sp>
        <p:nvSpPr>
          <p:cNvPr id="503" name="Google Shape;503;p31"/>
          <p:cNvSpPr txBox="1"/>
          <p:nvPr/>
        </p:nvSpPr>
        <p:spPr>
          <a:xfrm>
            <a:off x="1872524" y="886500"/>
            <a:ext cx="793800" cy="1077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t/>
            </a:r>
            <a:endParaRPr sz="700"/>
          </a:p>
        </p:txBody>
      </p:sp>
      <p:grpSp>
        <p:nvGrpSpPr>
          <p:cNvPr id="504" name="Google Shape;504;p31"/>
          <p:cNvGrpSpPr/>
          <p:nvPr/>
        </p:nvGrpSpPr>
        <p:grpSpPr>
          <a:xfrm>
            <a:off x="535775" y="167575"/>
            <a:ext cx="3506377" cy="4735457"/>
            <a:chOff x="0" y="-214184"/>
            <a:chExt cx="4431720" cy="5387936"/>
          </a:xfrm>
        </p:grpSpPr>
        <p:grpSp>
          <p:nvGrpSpPr>
            <p:cNvPr id="505" name="Google Shape;505;p31"/>
            <p:cNvGrpSpPr/>
            <p:nvPr/>
          </p:nvGrpSpPr>
          <p:grpSpPr>
            <a:xfrm>
              <a:off x="3231" y="-214184"/>
              <a:ext cx="4427259" cy="5387936"/>
              <a:chOff x="0" y="-47625"/>
              <a:chExt cx="984426" cy="1198038"/>
            </a:xfrm>
          </p:grpSpPr>
          <p:sp>
            <p:nvSpPr>
              <p:cNvPr id="506" name="Google Shape;506;p31"/>
              <p:cNvSpPr/>
              <p:nvPr/>
            </p:nvSpPr>
            <p:spPr>
              <a:xfrm>
                <a:off x="0" y="0"/>
                <a:ext cx="984426" cy="1150413"/>
              </a:xfrm>
              <a:custGeom>
                <a:rect b="b" l="l" r="r" t="t"/>
                <a:pathLst>
                  <a:path extrusionOk="0" h="1150413" w="984426">
                    <a:moveTo>
                      <a:pt x="104349" y="0"/>
                    </a:moveTo>
                    <a:lnTo>
                      <a:pt x="880077" y="0"/>
                    </a:lnTo>
                    <a:cubicBezTo>
                      <a:pt x="937707" y="0"/>
                      <a:pt x="984426" y="46719"/>
                      <a:pt x="984426" y="104349"/>
                    </a:cubicBezTo>
                    <a:lnTo>
                      <a:pt x="984426" y="1046064"/>
                    </a:lnTo>
                    <a:cubicBezTo>
                      <a:pt x="984426" y="1103694"/>
                      <a:pt x="937707" y="1150413"/>
                      <a:pt x="880077" y="1150413"/>
                    </a:cubicBezTo>
                    <a:lnTo>
                      <a:pt x="104349" y="1150413"/>
                    </a:lnTo>
                    <a:cubicBezTo>
                      <a:pt x="46719" y="1150413"/>
                      <a:pt x="0" y="1103694"/>
                      <a:pt x="0" y="1046064"/>
                    </a:cubicBezTo>
                    <a:lnTo>
                      <a:pt x="0" y="104349"/>
                    </a:lnTo>
                    <a:cubicBezTo>
                      <a:pt x="0" y="46719"/>
                      <a:pt x="46719" y="0"/>
                      <a:pt x="104349" y="0"/>
                    </a:cubicBezTo>
                    <a:close/>
                  </a:path>
                </a:pathLst>
              </a:custGeom>
              <a:solidFill>
                <a:srgbClr val="FFF3F4"/>
              </a:solidFill>
              <a:ln cap="rnd" cmpd="sng" w="76200">
                <a:solidFill>
                  <a:srgbClr val="9468A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07" name="Google Shape;507;p31"/>
              <p:cNvSpPr txBox="1"/>
              <p:nvPr/>
            </p:nvSpPr>
            <p:spPr>
              <a:xfrm>
                <a:off x="0" y="-47625"/>
                <a:ext cx="984300" cy="1197900"/>
              </a:xfrm>
              <a:prstGeom prst="rect">
                <a:avLst/>
              </a:prstGeom>
              <a:noFill/>
              <a:ln>
                <a:noFill/>
              </a:ln>
            </p:spPr>
            <p:txBody>
              <a:bodyPr anchorCtr="0" anchor="ctr" bIns="25400" lIns="25400" spcFirstLastPara="1" rIns="25400" wrap="square" tIns="25400">
                <a:noAutofit/>
              </a:bodyPr>
              <a:lstStyle/>
              <a:p>
                <a:pPr indent="0" lvl="0" marL="0" marR="0" rtl="0" algn="l">
                  <a:lnSpc>
                    <a:spcPct val="186611"/>
                  </a:lnSpc>
                  <a:spcBef>
                    <a:spcPts val="0"/>
                  </a:spcBef>
                  <a:spcAft>
                    <a:spcPts val="0"/>
                  </a:spcAft>
                  <a:buNone/>
                </a:pPr>
                <a:r>
                  <a:t/>
                </a:r>
                <a:endParaRPr sz="1800">
                  <a:solidFill>
                    <a:srgbClr val="674678"/>
                  </a:solidFill>
                  <a:latin typeface="Montserrat Black"/>
                  <a:ea typeface="Montserrat Black"/>
                  <a:cs typeface="Montserrat Black"/>
                  <a:sym typeface="Montserrat Black"/>
                </a:endParaRPr>
              </a:p>
            </p:txBody>
          </p:sp>
        </p:grpSp>
        <p:sp>
          <p:nvSpPr>
            <p:cNvPr id="508" name="Google Shape;508;p31"/>
            <p:cNvSpPr/>
            <p:nvPr/>
          </p:nvSpPr>
          <p:spPr>
            <a:xfrm>
              <a:off x="0" y="2"/>
              <a:ext cx="4431720" cy="726298"/>
            </a:xfrm>
            <a:custGeom>
              <a:rect b="b" l="l" r="r" t="t"/>
              <a:pathLst>
                <a:path extrusionOk="0" h="308407" w="985374">
                  <a:moveTo>
                    <a:pt x="104248" y="0"/>
                  </a:moveTo>
                  <a:lnTo>
                    <a:pt x="881126" y="0"/>
                  </a:lnTo>
                  <a:cubicBezTo>
                    <a:pt x="938700" y="0"/>
                    <a:pt x="985374" y="46674"/>
                    <a:pt x="985374" y="104248"/>
                  </a:cubicBezTo>
                  <a:lnTo>
                    <a:pt x="985374" y="204159"/>
                  </a:lnTo>
                  <a:cubicBezTo>
                    <a:pt x="985374" y="261733"/>
                    <a:pt x="938700" y="308407"/>
                    <a:pt x="881126" y="308407"/>
                  </a:cubicBezTo>
                  <a:lnTo>
                    <a:pt x="104248" y="308407"/>
                  </a:lnTo>
                  <a:cubicBezTo>
                    <a:pt x="46674" y="308407"/>
                    <a:pt x="0" y="261733"/>
                    <a:pt x="0" y="204159"/>
                  </a:cubicBezTo>
                  <a:lnTo>
                    <a:pt x="0" y="104248"/>
                  </a:lnTo>
                  <a:cubicBezTo>
                    <a:pt x="0" y="46674"/>
                    <a:pt x="46674" y="0"/>
                    <a:pt x="104248"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509" name="Google Shape;509;p31"/>
          <p:cNvSpPr txBox="1"/>
          <p:nvPr/>
        </p:nvSpPr>
        <p:spPr>
          <a:xfrm>
            <a:off x="983058" y="539055"/>
            <a:ext cx="2611800" cy="246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GB" sz="1600">
                <a:solidFill>
                  <a:srgbClr val="FFFFFF"/>
                </a:solidFill>
                <a:latin typeface="Montserrat Black"/>
                <a:ea typeface="Montserrat Black"/>
                <a:cs typeface="Montserrat Black"/>
                <a:sym typeface="Montserrat Black"/>
              </a:rPr>
              <a:t>STRENGTHS</a:t>
            </a:r>
            <a:endParaRPr sz="1100"/>
          </a:p>
        </p:txBody>
      </p:sp>
      <p:sp>
        <p:nvSpPr>
          <p:cNvPr id="510" name="Google Shape;510;p31"/>
          <p:cNvSpPr txBox="1"/>
          <p:nvPr/>
        </p:nvSpPr>
        <p:spPr>
          <a:xfrm>
            <a:off x="613300" y="1429225"/>
            <a:ext cx="3351300" cy="2804700"/>
          </a:xfrm>
          <a:prstGeom prst="rect">
            <a:avLst/>
          </a:prstGeom>
          <a:noFill/>
          <a:ln>
            <a:noFill/>
          </a:ln>
        </p:spPr>
        <p:txBody>
          <a:bodyPr anchorCtr="0" anchor="t" bIns="0" lIns="0" spcFirstLastPara="1" rIns="0" wrap="square" tIns="0">
            <a:spAutoFit/>
          </a:bodyPr>
          <a:lstStyle/>
          <a:p>
            <a:pPr indent="0" lvl="0" marL="0" rtl="0" algn="ctr">
              <a:lnSpc>
                <a:spcPct val="186611"/>
              </a:lnSpc>
              <a:spcBef>
                <a:spcPts val="0"/>
              </a:spcBef>
              <a:spcAft>
                <a:spcPts val="0"/>
              </a:spcAft>
              <a:buNone/>
            </a:pPr>
            <a:r>
              <a:rPr lang="en-GB" sz="1800">
                <a:solidFill>
                  <a:srgbClr val="674678"/>
                </a:solidFill>
                <a:latin typeface="Montserrat Black"/>
                <a:ea typeface="Montserrat Black"/>
                <a:cs typeface="Montserrat Black"/>
                <a:sym typeface="Montserrat Black"/>
              </a:rPr>
              <a:t>Learning </a:t>
            </a:r>
            <a:r>
              <a:rPr lang="en-GB" sz="1800">
                <a:solidFill>
                  <a:srgbClr val="674678"/>
                </a:solidFill>
                <a:latin typeface="Montserrat Black"/>
                <a:ea typeface="Montserrat Black"/>
                <a:cs typeface="Montserrat Black"/>
                <a:sym typeface="Montserrat Black"/>
              </a:rPr>
              <a:t>New Technologies Quickly</a:t>
            </a:r>
            <a:endParaRPr sz="1800">
              <a:solidFill>
                <a:srgbClr val="674678"/>
              </a:solidFill>
              <a:latin typeface="Montserrat Black"/>
              <a:ea typeface="Montserrat Black"/>
              <a:cs typeface="Montserrat Black"/>
              <a:sym typeface="Montserrat Black"/>
            </a:endParaRPr>
          </a:p>
          <a:p>
            <a:pPr indent="0" lvl="0" marL="0" rtl="0" algn="ctr">
              <a:lnSpc>
                <a:spcPct val="186611"/>
              </a:lnSpc>
              <a:spcBef>
                <a:spcPts val="0"/>
              </a:spcBef>
              <a:spcAft>
                <a:spcPts val="0"/>
              </a:spcAft>
              <a:buNone/>
            </a:pPr>
            <a:r>
              <a:t/>
            </a:r>
            <a:endParaRPr sz="800">
              <a:solidFill>
                <a:srgbClr val="674678"/>
              </a:solidFill>
              <a:latin typeface="Montserrat Black"/>
              <a:ea typeface="Montserrat Black"/>
              <a:cs typeface="Montserrat Black"/>
              <a:sym typeface="Montserrat Black"/>
            </a:endParaRPr>
          </a:p>
          <a:p>
            <a:pPr indent="0" lvl="0" marL="0" rtl="0" algn="ctr">
              <a:lnSpc>
                <a:spcPct val="186611"/>
              </a:lnSpc>
              <a:spcBef>
                <a:spcPts val="0"/>
              </a:spcBef>
              <a:spcAft>
                <a:spcPts val="0"/>
              </a:spcAft>
              <a:buNone/>
            </a:pPr>
            <a:r>
              <a:rPr lang="en-GB" sz="1800">
                <a:solidFill>
                  <a:srgbClr val="674678"/>
                </a:solidFill>
                <a:latin typeface="Montserrat Black"/>
                <a:ea typeface="Montserrat Black"/>
                <a:cs typeface="Montserrat Black"/>
                <a:sym typeface="Montserrat Black"/>
              </a:rPr>
              <a:t>Taking and Giving Feedback</a:t>
            </a:r>
            <a:endParaRPr sz="1800">
              <a:solidFill>
                <a:srgbClr val="674678"/>
              </a:solidFill>
              <a:latin typeface="Montserrat Black"/>
              <a:ea typeface="Montserrat Black"/>
              <a:cs typeface="Montserrat Black"/>
              <a:sym typeface="Montserrat Black"/>
            </a:endParaRPr>
          </a:p>
          <a:p>
            <a:pPr indent="0" lvl="0" marL="0" rtl="0" algn="l">
              <a:lnSpc>
                <a:spcPct val="186611"/>
              </a:lnSpc>
              <a:spcBef>
                <a:spcPts val="0"/>
              </a:spcBef>
              <a:spcAft>
                <a:spcPts val="0"/>
              </a:spcAft>
              <a:buNone/>
            </a:pPr>
            <a:r>
              <a:t/>
            </a:r>
            <a:endParaRPr sz="800">
              <a:solidFill>
                <a:srgbClr val="674678"/>
              </a:solidFill>
              <a:latin typeface="Montserrat Black"/>
              <a:ea typeface="Montserrat Black"/>
              <a:cs typeface="Montserrat Black"/>
              <a:sym typeface="Montserrat Black"/>
            </a:endParaRPr>
          </a:p>
          <a:p>
            <a:pPr indent="0" lvl="0" marL="0" rtl="0" algn="ctr">
              <a:lnSpc>
                <a:spcPct val="186611"/>
              </a:lnSpc>
              <a:spcBef>
                <a:spcPts val="0"/>
              </a:spcBef>
              <a:spcAft>
                <a:spcPts val="0"/>
              </a:spcAft>
              <a:buNone/>
            </a:pPr>
            <a:r>
              <a:rPr lang="en-GB" sz="1800">
                <a:solidFill>
                  <a:srgbClr val="674678"/>
                </a:solidFill>
                <a:latin typeface="Montserrat Black"/>
                <a:ea typeface="Montserrat Black"/>
                <a:cs typeface="Montserrat Black"/>
                <a:sym typeface="Montserrat Black"/>
              </a:rPr>
              <a:t>Design (UI, Backend API)</a:t>
            </a:r>
            <a:endParaRPr sz="1200">
              <a:latin typeface="Open Sans"/>
              <a:ea typeface="Open Sans"/>
              <a:cs typeface="Open Sans"/>
              <a:sym typeface="Open Sans"/>
            </a:endParaRPr>
          </a:p>
        </p:txBody>
      </p:sp>
      <p:sp>
        <p:nvSpPr>
          <p:cNvPr id="511" name="Google Shape;511;p31"/>
          <p:cNvSpPr txBox="1"/>
          <p:nvPr/>
        </p:nvSpPr>
        <p:spPr>
          <a:xfrm>
            <a:off x="5138713" y="1979300"/>
            <a:ext cx="3351300" cy="12330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t/>
            </a:r>
            <a:endParaRPr sz="1800">
              <a:solidFill>
                <a:srgbClr val="674678"/>
              </a:solidFill>
              <a:latin typeface="Montserrat Black"/>
              <a:ea typeface="Montserrat Black"/>
              <a:cs typeface="Montserrat Black"/>
              <a:sym typeface="Montserrat Black"/>
            </a:endParaRPr>
          </a:p>
          <a:p>
            <a:pPr indent="0" lvl="0" marL="0" marR="0" rtl="0" algn="ctr">
              <a:lnSpc>
                <a:spcPct val="115000"/>
              </a:lnSpc>
              <a:spcBef>
                <a:spcPts val="0"/>
              </a:spcBef>
              <a:spcAft>
                <a:spcPts val="0"/>
              </a:spcAft>
              <a:buNone/>
            </a:pPr>
            <a:r>
              <a:rPr lang="en-GB" sz="1800">
                <a:solidFill>
                  <a:srgbClr val="674678"/>
                </a:solidFill>
                <a:latin typeface="Montserrat Black"/>
                <a:ea typeface="Montserrat Black"/>
                <a:cs typeface="Montserrat Black"/>
                <a:sym typeface="Montserrat Black"/>
              </a:rPr>
              <a:t>Measuring Stories</a:t>
            </a:r>
            <a:endParaRPr sz="1800">
              <a:solidFill>
                <a:srgbClr val="674678"/>
              </a:solidFill>
              <a:latin typeface="Montserrat Black"/>
              <a:ea typeface="Montserrat Black"/>
              <a:cs typeface="Montserrat Black"/>
              <a:sym typeface="Montserrat Black"/>
            </a:endParaRPr>
          </a:p>
          <a:p>
            <a:pPr indent="0" lvl="0" marL="0" marR="0" rtl="0" algn="ctr">
              <a:lnSpc>
                <a:spcPct val="115000"/>
              </a:lnSpc>
              <a:spcBef>
                <a:spcPts val="0"/>
              </a:spcBef>
              <a:spcAft>
                <a:spcPts val="0"/>
              </a:spcAft>
              <a:buNone/>
            </a:pPr>
            <a:r>
              <a:t/>
            </a:r>
            <a:endParaRPr sz="1800">
              <a:solidFill>
                <a:srgbClr val="674678"/>
              </a:solidFill>
              <a:latin typeface="Montserrat Black"/>
              <a:ea typeface="Montserrat Black"/>
              <a:cs typeface="Montserrat Black"/>
              <a:sym typeface="Montserrat Black"/>
            </a:endParaRPr>
          </a:p>
          <a:p>
            <a:pPr indent="0" lvl="0" marL="0" marR="0" rtl="0" algn="ctr">
              <a:lnSpc>
                <a:spcPct val="115000"/>
              </a:lnSpc>
              <a:spcBef>
                <a:spcPts val="0"/>
              </a:spcBef>
              <a:spcAft>
                <a:spcPts val="0"/>
              </a:spcAft>
              <a:buNone/>
            </a:pPr>
            <a:r>
              <a:rPr lang="en-GB" sz="1800">
                <a:solidFill>
                  <a:srgbClr val="674678"/>
                </a:solidFill>
                <a:latin typeface="Montserrat Black"/>
                <a:ea typeface="Montserrat Black"/>
                <a:cs typeface="Montserrat Black"/>
                <a:sym typeface="Montserrat Black"/>
              </a:rPr>
              <a:t>Predicting Blocks</a:t>
            </a:r>
            <a:endParaRPr sz="1800">
              <a:solidFill>
                <a:srgbClr val="674678"/>
              </a:solidFill>
              <a:latin typeface="Montserrat Black"/>
              <a:ea typeface="Montserrat Black"/>
              <a:cs typeface="Montserrat Black"/>
              <a:sym typeface="Montserrat Black"/>
            </a:endParaRPr>
          </a:p>
        </p:txBody>
      </p:sp>
      <p:pic>
        <p:nvPicPr>
          <p:cNvPr id="512" name="Google Shape;512;p31"/>
          <p:cNvPicPr preferRelativeResize="0"/>
          <p:nvPr/>
        </p:nvPicPr>
        <p:blipFill>
          <a:blip r:embed="rId3">
            <a:alphaModFix/>
          </a:blip>
          <a:stretch>
            <a:fillRect/>
          </a:stretch>
        </p:blipFill>
        <p:spPr>
          <a:xfrm>
            <a:off x="134388" y="3551931"/>
            <a:ext cx="474600" cy="347595"/>
          </a:xfrm>
          <a:prstGeom prst="rect">
            <a:avLst/>
          </a:prstGeom>
          <a:noFill/>
          <a:ln>
            <a:noFill/>
          </a:ln>
        </p:spPr>
      </p:pic>
      <p:pic>
        <p:nvPicPr>
          <p:cNvPr id="513" name="Google Shape;513;p31"/>
          <p:cNvPicPr preferRelativeResize="0"/>
          <p:nvPr/>
        </p:nvPicPr>
        <p:blipFill>
          <a:blip r:embed="rId3">
            <a:alphaModFix/>
          </a:blip>
          <a:stretch>
            <a:fillRect/>
          </a:stretch>
        </p:blipFill>
        <p:spPr>
          <a:xfrm>
            <a:off x="3831600" y="454757"/>
            <a:ext cx="376275" cy="275586"/>
          </a:xfrm>
          <a:prstGeom prst="rect">
            <a:avLst/>
          </a:prstGeom>
          <a:noFill/>
          <a:ln>
            <a:noFill/>
          </a:ln>
        </p:spPr>
      </p:pic>
      <p:pic>
        <p:nvPicPr>
          <p:cNvPr id="514" name="Google Shape;514;p31"/>
          <p:cNvPicPr preferRelativeResize="0"/>
          <p:nvPr/>
        </p:nvPicPr>
        <p:blipFill>
          <a:blip r:embed="rId3">
            <a:alphaModFix/>
          </a:blip>
          <a:stretch>
            <a:fillRect/>
          </a:stretch>
        </p:blipFill>
        <p:spPr>
          <a:xfrm>
            <a:off x="4334700" y="4550949"/>
            <a:ext cx="474600" cy="347595"/>
          </a:xfrm>
          <a:prstGeom prst="rect">
            <a:avLst/>
          </a:prstGeom>
          <a:noFill/>
          <a:ln>
            <a:noFill/>
          </a:ln>
        </p:spPr>
      </p:pic>
      <p:grpSp>
        <p:nvGrpSpPr>
          <p:cNvPr id="515" name="Google Shape;515;p31"/>
          <p:cNvGrpSpPr/>
          <p:nvPr/>
        </p:nvGrpSpPr>
        <p:grpSpPr>
          <a:xfrm>
            <a:off x="8117962" y="433710"/>
            <a:ext cx="317642" cy="317642"/>
            <a:chOff x="0" y="0"/>
            <a:chExt cx="812800" cy="812800"/>
          </a:xfrm>
        </p:grpSpPr>
        <p:sp>
          <p:nvSpPr>
            <p:cNvPr id="516" name="Google Shape;516;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17" name="Google Shape;517;p31"/>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18" name="Google Shape;518;p31"/>
          <p:cNvGrpSpPr/>
          <p:nvPr/>
        </p:nvGrpSpPr>
        <p:grpSpPr>
          <a:xfrm>
            <a:off x="7789480" y="4787712"/>
            <a:ext cx="158902" cy="158902"/>
            <a:chOff x="0" y="0"/>
            <a:chExt cx="812800" cy="812800"/>
          </a:xfrm>
        </p:grpSpPr>
        <p:sp>
          <p:nvSpPr>
            <p:cNvPr id="519" name="Google Shape;519;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20" name="Google Shape;520;p31"/>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524" name="Shape 524"/>
        <p:cNvGrpSpPr/>
        <p:nvPr/>
      </p:nvGrpSpPr>
      <p:grpSpPr>
        <a:xfrm>
          <a:off x="0" y="0"/>
          <a:ext cx="0" cy="0"/>
          <a:chOff x="0" y="0"/>
          <a:chExt cx="0" cy="0"/>
        </a:xfrm>
      </p:grpSpPr>
      <p:pic>
        <p:nvPicPr>
          <p:cNvPr id="525" name="Google Shape;525;p32"/>
          <p:cNvPicPr preferRelativeResize="0"/>
          <p:nvPr/>
        </p:nvPicPr>
        <p:blipFill>
          <a:blip r:embed="rId3">
            <a:alphaModFix/>
          </a:blip>
          <a:stretch>
            <a:fillRect/>
          </a:stretch>
        </p:blipFill>
        <p:spPr>
          <a:xfrm>
            <a:off x="-2814037" y="3677403"/>
            <a:ext cx="6913024" cy="2751035"/>
          </a:xfrm>
          <a:prstGeom prst="rect">
            <a:avLst/>
          </a:prstGeom>
          <a:noFill/>
          <a:ln>
            <a:noFill/>
          </a:ln>
        </p:spPr>
      </p:pic>
      <p:pic>
        <p:nvPicPr>
          <p:cNvPr id="526" name="Google Shape;526;p32"/>
          <p:cNvPicPr preferRelativeResize="0"/>
          <p:nvPr/>
        </p:nvPicPr>
        <p:blipFill>
          <a:blip r:embed="rId4">
            <a:alphaModFix/>
          </a:blip>
          <a:stretch>
            <a:fillRect/>
          </a:stretch>
        </p:blipFill>
        <p:spPr>
          <a:xfrm>
            <a:off x="5476412" y="-1733550"/>
            <a:ext cx="5254303" cy="5143502"/>
          </a:xfrm>
          <a:prstGeom prst="rect">
            <a:avLst/>
          </a:prstGeom>
          <a:noFill/>
          <a:ln>
            <a:noFill/>
          </a:ln>
        </p:spPr>
      </p:pic>
      <p:grpSp>
        <p:nvGrpSpPr>
          <p:cNvPr id="527" name="Google Shape;527;p32"/>
          <p:cNvGrpSpPr/>
          <p:nvPr/>
        </p:nvGrpSpPr>
        <p:grpSpPr>
          <a:xfrm>
            <a:off x="4572000" y="3435867"/>
            <a:ext cx="1012789" cy="1012789"/>
            <a:chOff x="0" y="0"/>
            <a:chExt cx="2700772" cy="2700772"/>
          </a:xfrm>
        </p:grpSpPr>
        <p:grpSp>
          <p:nvGrpSpPr>
            <p:cNvPr id="528" name="Google Shape;528;p32"/>
            <p:cNvGrpSpPr/>
            <p:nvPr/>
          </p:nvGrpSpPr>
          <p:grpSpPr>
            <a:xfrm>
              <a:off x="0" y="0"/>
              <a:ext cx="2700772" cy="2700772"/>
              <a:chOff x="0" y="0"/>
              <a:chExt cx="812800" cy="812800"/>
            </a:xfrm>
          </p:grpSpPr>
          <p:sp>
            <p:nvSpPr>
              <p:cNvPr id="529" name="Google Shape;529;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0" name="Google Shape;530;p32"/>
              <p:cNvSpPr txBox="1"/>
              <p:nvPr/>
            </p:nvSpPr>
            <p:spPr>
              <a:xfrm>
                <a:off x="76200" y="28575"/>
                <a:ext cx="660300" cy="708000"/>
              </a:xfrm>
              <a:prstGeom prst="rect">
                <a:avLst/>
              </a:prstGeom>
              <a:noFill/>
              <a:ln>
                <a:noFill/>
              </a:ln>
            </p:spPr>
            <p:txBody>
              <a:bodyPr anchorCtr="0" anchor="ctr" bIns="29675" lIns="29675" spcFirstLastPara="1" rIns="29675" wrap="square" tIns="2967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31" name="Google Shape;531;p32"/>
            <p:cNvGrpSpPr/>
            <p:nvPr/>
          </p:nvGrpSpPr>
          <p:grpSpPr>
            <a:xfrm>
              <a:off x="181205" y="181205"/>
              <a:ext cx="2338344" cy="2338344"/>
              <a:chOff x="0" y="0"/>
              <a:chExt cx="812800" cy="812800"/>
            </a:xfrm>
          </p:grpSpPr>
          <p:sp>
            <p:nvSpPr>
              <p:cNvPr id="532" name="Google Shape;532;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3" name="Google Shape;533;p32"/>
              <p:cNvSpPr txBox="1"/>
              <p:nvPr/>
            </p:nvSpPr>
            <p:spPr>
              <a:xfrm>
                <a:off x="76200" y="28575"/>
                <a:ext cx="660300" cy="708000"/>
              </a:xfrm>
              <a:prstGeom prst="rect">
                <a:avLst/>
              </a:prstGeom>
              <a:noFill/>
              <a:ln>
                <a:noFill/>
              </a:ln>
            </p:spPr>
            <p:txBody>
              <a:bodyPr anchorCtr="0" anchor="ctr" bIns="29675" lIns="29675" spcFirstLastPara="1" rIns="29675" wrap="square" tIns="2967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534" name="Google Shape;534;p32"/>
          <p:cNvGrpSpPr/>
          <p:nvPr/>
        </p:nvGrpSpPr>
        <p:grpSpPr>
          <a:xfrm>
            <a:off x="3684347" y="2893206"/>
            <a:ext cx="270825" cy="270825"/>
            <a:chOff x="0" y="0"/>
            <a:chExt cx="812800" cy="812800"/>
          </a:xfrm>
        </p:grpSpPr>
        <p:sp>
          <p:nvSpPr>
            <p:cNvPr id="535" name="Google Shape;535;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6" name="Google Shape;536;p32"/>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37" name="Google Shape;537;p32"/>
          <p:cNvGrpSpPr/>
          <p:nvPr/>
        </p:nvGrpSpPr>
        <p:grpSpPr>
          <a:xfrm>
            <a:off x="514350" y="3435870"/>
            <a:ext cx="1012789" cy="1012789"/>
            <a:chOff x="0" y="0"/>
            <a:chExt cx="2700772" cy="2700772"/>
          </a:xfrm>
        </p:grpSpPr>
        <p:grpSp>
          <p:nvGrpSpPr>
            <p:cNvPr id="538" name="Google Shape;538;p32"/>
            <p:cNvGrpSpPr/>
            <p:nvPr/>
          </p:nvGrpSpPr>
          <p:grpSpPr>
            <a:xfrm>
              <a:off x="0" y="0"/>
              <a:ext cx="2700772" cy="2700772"/>
              <a:chOff x="0" y="0"/>
              <a:chExt cx="812800" cy="812800"/>
            </a:xfrm>
          </p:grpSpPr>
          <p:sp>
            <p:nvSpPr>
              <p:cNvPr id="539" name="Google Shape;539;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40" name="Google Shape;540;p32"/>
              <p:cNvSpPr txBox="1"/>
              <p:nvPr/>
            </p:nvSpPr>
            <p:spPr>
              <a:xfrm>
                <a:off x="76200" y="28575"/>
                <a:ext cx="660300" cy="708000"/>
              </a:xfrm>
              <a:prstGeom prst="rect">
                <a:avLst/>
              </a:prstGeom>
              <a:noFill/>
              <a:ln>
                <a:noFill/>
              </a:ln>
            </p:spPr>
            <p:txBody>
              <a:bodyPr anchorCtr="0" anchor="ctr" bIns="29675" lIns="29675" spcFirstLastPara="1" rIns="29675" wrap="square" tIns="2967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41" name="Google Shape;541;p32"/>
            <p:cNvGrpSpPr/>
            <p:nvPr/>
          </p:nvGrpSpPr>
          <p:grpSpPr>
            <a:xfrm>
              <a:off x="181205" y="181205"/>
              <a:ext cx="2338344" cy="2338344"/>
              <a:chOff x="0" y="0"/>
              <a:chExt cx="812800" cy="812800"/>
            </a:xfrm>
          </p:grpSpPr>
          <p:sp>
            <p:nvSpPr>
              <p:cNvPr id="542" name="Google Shape;542;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43" name="Google Shape;543;p32"/>
              <p:cNvSpPr txBox="1"/>
              <p:nvPr/>
            </p:nvSpPr>
            <p:spPr>
              <a:xfrm>
                <a:off x="76200" y="28575"/>
                <a:ext cx="660300" cy="708000"/>
              </a:xfrm>
              <a:prstGeom prst="rect">
                <a:avLst/>
              </a:prstGeom>
              <a:noFill/>
              <a:ln>
                <a:noFill/>
              </a:ln>
            </p:spPr>
            <p:txBody>
              <a:bodyPr anchorCtr="0" anchor="ctr" bIns="29675" lIns="29675" spcFirstLastPara="1" rIns="29675" wrap="square" tIns="2967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544" name="Google Shape;544;p32"/>
          <p:cNvGrpSpPr/>
          <p:nvPr/>
        </p:nvGrpSpPr>
        <p:grpSpPr>
          <a:xfrm>
            <a:off x="514350" y="1671107"/>
            <a:ext cx="1012789" cy="1012789"/>
            <a:chOff x="0" y="0"/>
            <a:chExt cx="2700772" cy="2700772"/>
          </a:xfrm>
        </p:grpSpPr>
        <p:grpSp>
          <p:nvGrpSpPr>
            <p:cNvPr id="545" name="Google Shape;545;p32"/>
            <p:cNvGrpSpPr/>
            <p:nvPr/>
          </p:nvGrpSpPr>
          <p:grpSpPr>
            <a:xfrm>
              <a:off x="0" y="0"/>
              <a:ext cx="2700772" cy="2700772"/>
              <a:chOff x="0" y="0"/>
              <a:chExt cx="812800" cy="812800"/>
            </a:xfrm>
          </p:grpSpPr>
          <p:sp>
            <p:nvSpPr>
              <p:cNvPr id="546" name="Google Shape;546;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47" name="Google Shape;547;p32"/>
              <p:cNvSpPr txBox="1"/>
              <p:nvPr/>
            </p:nvSpPr>
            <p:spPr>
              <a:xfrm>
                <a:off x="76200" y="28575"/>
                <a:ext cx="660300" cy="708000"/>
              </a:xfrm>
              <a:prstGeom prst="rect">
                <a:avLst/>
              </a:prstGeom>
              <a:noFill/>
              <a:ln>
                <a:noFill/>
              </a:ln>
            </p:spPr>
            <p:txBody>
              <a:bodyPr anchorCtr="0" anchor="ctr" bIns="29675" lIns="29675" spcFirstLastPara="1" rIns="29675" wrap="square" tIns="2967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48" name="Google Shape;548;p32"/>
            <p:cNvGrpSpPr/>
            <p:nvPr/>
          </p:nvGrpSpPr>
          <p:grpSpPr>
            <a:xfrm>
              <a:off x="181205" y="181205"/>
              <a:ext cx="2338344" cy="2338344"/>
              <a:chOff x="0" y="0"/>
              <a:chExt cx="812800" cy="812800"/>
            </a:xfrm>
          </p:grpSpPr>
          <p:sp>
            <p:nvSpPr>
              <p:cNvPr id="549" name="Google Shape;549;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0" name="Google Shape;550;p32"/>
              <p:cNvSpPr txBox="1"/>
              <p:nvPr/>
            </p:nvSpPr>
            <p:spPr>
              <a:xfrm>
                <a:off x="76200" y="28575"/>
                <a:ext cx="660300" cy="708000"/>
              </a:xfrm>
              <a:prstGeom prst="rect">
                <a:avLst/>
              </a:prstGeom>
              <a:noFill/>
              <a:ln>
                <a:noFill/>
              </a:ln>
            </p:spPr>
            <p:txBody>
              <a:bodyPr anchorCtr="0" anchor="ctr" bIns="29675" lIns="29675" spcFirstLastPara="1" rIns="29675" wrap="square" tIns="2967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551" name="Google Shape;551;p32"/>
          <p:cNvGrpSpPr/>
          <p:nvPr/>
        </p:nvGrpSpPr>
        <p:grpSpPr>
          <a:xfrm>
            <a:off x="4572000" y="1652842"/>
            <a:ext cx="1012789" cy="1012789"/>
            <a:chOff x="0" y="0"/>
            <a:chExt cx="2700772" cy="2700772"/>
          </a:xfrm>
        </p:grpSpPr>
        <p:grpSp>
          <p:nvGrpSpPr>
            <p:cNvPr id="552" name="Google Shape;552;p32"/>
            <p:cNvGrpSpPr/>
            <p:nvPr/>
          </p:nvGrpSpPr>
          <p:grpSpPr>
            <a:xfrm>
              <a:off x="0" y="0"/>
              <a:ext cx="2700772" cy="2700772"/>
              <a:chOff x="0" y="0"/>
              <a:chExt cx="812800" cy="812800"/>
            </a:xfrm>
          </p:grpSpPr>
          <p:sp>
            <p:nvSpPr>
              <p:cNvPr id="553" name="Google Shape;553;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4" name="Google Shape;554;p32"/>
              <p:cNvSpPr txBox="1"/>
              <p:nvPr/>
            </p:nvSpPr>
            <p:spPr>
              <a:xfrm>
                <a:off x="76200" y="28575"/>
                <a:ext cx="660300" cy="708000"/>
              </a:xfrm>
              <a:prstGeom prst="rect">
                <a:avLst/>
              </a:prstGeom>
              <a:noFill/>
              <a:ln>
                <a:noFill/>
              </a:ln>
            </p:spPr>
            <p:txBody>
              <a:bodyPr anchorCtr="0" anchor="ctr" bIns="29675" lIns="29675" spcFirstLastPara="1" rIns="29675" wrap="square" tIns="2967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55" name="Google Shape;555;p32"/>
            <p:cNvGrpSpPr/>
            <p:nvPr/>
          </p:nvGrpSpPr>
          <p:grpSpPr>
            <a:xfrm>
              <a:off x="181205" y="181205"/>
              <a:ext cx="2338344" cy="2338344"/>
              <a:chOff x="0" y="0"/>
              <a:chExt cx="812800" cy="812800"/>
            </a:xfrm>
          </p:grpSpPr>
          <p:sp>
            <p:nvSpPr>
              <p:cNvPr id="556" name="Google Shape;556;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7" name="Google Shape;557;p32"/>
              <p:cNvSpPr txBox="1"/>
              <p:nvPr/>
            </p:nvSpPr>
            <p:spPr>
              <a:xfrm>
                <a:off x="76200" y="28575"/>
                <a:ext cx="660300" cy="708000"/>
              </a:xfrm>
              <a:prstGeom prst="rect">
                <a:avLst/>
              </a:prstGeom>
              <a:noFill/>
              <a:ln>
                <a:noFill/>
              </a:ln>
            </p:spPr>
            <p:txBody>
              <a:bodyPr anchorCtr="0" anchor="ctr" bIns="29675" lIns="29675" spcFirstLastPara="1" rIns="29675" wrap="square" tIns="2967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
        <p:nvSpPr>
          <p:cNvPr id="558" name="Google Shape;558;p32"/>
          <p:cNvSpPr/>
          <p:nvPr/>
        </p:nvSpPr>
        <p:spPr>
          <a:xfrm>
            <a:off x="759253" y="3677402"/>
            <a:ext cx="522976" cy="529718"/>
          </a:xfrm>
          <a:custGeom>
            <a:rect b="b" l="l" r="r" t="t"/>
            <a:pathLst>
              <a:path extrusionOk="0" h="1059435" w="1045951">
                <a:moveTo>
                  <a:pt x="0" y="0"/>
                </a:moveTo>
                <a:lnTo>
                  <a:pt x="1045951" y="0"/>
                </a:lnTo>
                <a:lnTo>
                  <a:pt x="1045951" y="1059435"/>
                </a:lnTo>
                <a:lnTo>
                  <a:pt x="0" y="1059435"/>
                </a:lnTo>
                <a:lnTo>
                  <a:pt x="0" y="0"/>
                </a:lnTo>
                <a:close/>
              </a:path>
            </a:pathLst>
          </a:custGeom>
          <a:blipFill rotWithShape="1">
            <a:blip r:embed="rId5">
              <a:alphaModFix/>
            </a:blip>
            <a:stretch>
              <a:fillRect b="0" l="0" r="0" t="0"/>
            </a:stretch>
          </a:blipFill>
          <a:ln>
            <a:noFill/>
          </a:ln>
        </p:spPr>
      </p:sp>
      <p:sp>
        <p:nvSpPr>
          <p:cNvPr id="559" name="Google Shape;559;p32"/>
          <p:cNvSpPr/>
          <p:nvPr/>
        </p:nvSpPr>
        <p:spPr>
          <a:xfrm>
            <a:off x="4801466" y="3667556"/>
            <a:ext cx="553875" cy="524670"/>
          </a:xfrm>
          <a:custGeom>
            <a:rect b="b" l="l" r="r" t="t"/>
            <a:pathLst>
              <a:path extrusionOk="0" h="1049340" w="1107749">
                <a:moveTo>
                  <a:pt x="0" y="0"/>
                </a:moveTo>
                <a:lnTo>
                  <a:pt x="1107749" y="0"/>
                </a:lnTo>
                <a:lnTo>
                  <a:pt x="1107749" y="1049341"/>
                </a:lnTo>
                <a:lnTo>
                  <a:pt x="0" y="1049341"/>
                </a:lnTo>
                <a:lnTo>
                  <a:pt x="0" y="0"/>
                </a:lnTo>
                <a:close/>
              </a:path>
            </a:pathLst>
          </a:custGeom>
          <a:blipFill rotWithShape="1">
            <a:blip r:embed="rId6">
              <a:alphaModFix/>
            </a:blip>
            <a:stretch>
              <a:fillRect b="0" l="0" r="0" t="0"/>
            </a:stretch>
          </a:blipFill>
          <a:ln>
            <a:noFill/>
          </a:ln>
        </p:spPr>
      </p:sp>
      <p:sp>
        <p:nvSpPr>
          <p:cNvPr id="560" name="Google Shape;560;p32"/>
          <p:cNvSpPr/>
          <p:nvPr/>
        </p:nvSpPr>
        <p:spPr>
          <a:xfrm>
            <a:off x="733073" y="1888401"/>
            <a:ext cx="575337" cy="575337"/>
          </a:xfrm>
          <a:custGeom>
            <a:rect b="b" l="l" r="r" t="t"/>
            <a:pathLst>
              <a:path extrusionOk="0" h="1150673" w="1150673">
                <a:moveTo>
                  <a:pt x="0" y="0"/>
                </a:moveTo>
                <a:lnTo>
                  <a:pt x="1150673" y="0"/>
                </a:lnTo>
                <a:lnTo>
                  <a:pt x="1150673" y="1150674"/>
                </a:lnTo>
                <a:lnTo>
                  <a:pt x="0" y="1150674"/>
                </a:lnTo>
                <a:lnTo>
                  <a:pt x="0" y="0"/>
                </a:lnTo>
                <a:close/>
              </a:path>
            </a:pathLst>
          </a:custGeom>
          <a:blipFill rotWithShape="1">
            <a:blip r:embed="rId7">
              <a:alphaModFix/>
            </a:blip>
            <a:stretch>
              <a:fillRect b="0" l="0" r="0" t="0"/>
            </a:stretch>
          </a:blipFill>
          <a:ln>
            <a:noFill/>
          </a:ln>
        </p:spPr>
      </p:sp>
      <p:sp>
        <p:nvSpPr>
          <p:cNvPr id="561" name="Google Shape;561;p32"/>
          <p:cNvSpPr txBox="1"/>
          <p:nvPr/>
        </p:nvSpPr>
        <p:spPr>
          <a:xfrm>
            <a:off x="514350" y="514350"/>
            <a:ext cx="53070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Key Takeaways</a:t>
            </a:r>
            <a:endParaRPr sz="700"/>
          </a:p>
        </p:txBody>
      </p:sp>
      <p:sp>
        <p:nvSpPr>
          <p:cNvPr id="562" name="Google Shape;562;p32"/>
          <p:cNvSpPr txBox="1"/>
          <p:nvPr/>
        </p:nvSpPr>
        <p:spPr>
          <a:xfrm>
            <a:off x="5751939" y="3602692"/>
            <a:ext cx="2216400" cy="6774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Client Communication</a:t>
            </a:r>
            <a:endParaRPr sz="700"/>
          </a:p>
        </p:txBody>
      </p:sp>
      <p:sp>
        <p:nvSpPr>
          <p:cNvPr id="563" name="Google Shape;563;p32"/>
          <p:cNvSpPr txBox="1"/>
          <p:nvPr/>
        </p:nvSpPr>
        <p:spPr>
          <a:xfrm>
            <a:off x="5852201" y="1795000"/>
            <a:ext cx="2702100" cy="6774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Process, Process, Process</a:t>
            </a:r>
            <a:endParaRPr sz="700"/>
          </a:p>
        </p:txBody>
      </p:sp>
      <p:sp>
        <p:nvSpPr>
          <p:cNvPr id="564" name="Google Shape;564;p32"/>
          <p:cNvSpPr txBox="1"/>
          <p:nvPr/>
        </p:nvSpPr>
        <p:spPr>
          <a:xfrm>
            <a:off x="1738764" y="3788370"/>
            <a:ext cx="2216400" cy="3078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Testing is key</a:t>
            </a:r>
            <a:endParaRPr sz="700"/>
          </a:p>
        </p:txBody>
      </p:sp>
      <p:sp>
        <p:nvSpPr>
          <p:cNvPr id="565" name="Google Shape;565;p32"/>
          <p:cNvSpPr txBox="1"/>
          <p:nvPr/>
        </p:nvSpPr>
        <p:spPr>
          <a:xfrm>
            <a:off x="1648627" y="2023600"/>
            <a:ext cx="2702100" cy="3078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New Technologies</a:t>
            </a:r>
            <a:endParaRPr sz="700"/>
          </a:p>
        </p:txBody>
      </p:sp>
      <p:grpSp>
        <p:nvGrpSpPr>
          <p:cNvPr id="566" name="Google Shape;566;p32"/>
          <p:cNvGrpSpPr/>
          <p:nvPr/>
        </p:nvGrpSpPr>
        <p:grpSpPr>
          <a:xfrm>
            <a:off x="7975379" y="400608"/>
            <a:ext cx="351699" cy="351699"/>
            <a:chOff x="0" y="0"/>
            <a:chExt cx="812800" cy="812800"/>
          </a:xfrm>
        </p:grpSpPr>
        <p:sp>
          <p:nvSpPr>
            <p:cNvPr id="567" name="Google Shape;567;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68" name="Google Shape;568;p32"/>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569" name="Google Shape;569;p32"/>
          <p:cNvPicPr preferRelativeResize="0"/>
          <p:nvPr/>
        </p:nvPicPr>
        <p:blipFill>
          <a:blip r:embed="rId8">
            <a:alphaModFix/>
          </a:blip>
          <a:stretch>
            <a:fillRect/>
          </a:stretch>
        </p:blipFill>
        <p:spPr>
          <a:xfrm>
            <a:off x="8327038" y="1803324"/>
            <a:ext cx="446237" cy="327957"/>
          </a:xfrm>
          <a:prstGeom prst="rect">
            <a:avLst/>
          </a:prstGeom>
          <a:noFill/>
          <a:ln>
            <a:noFill/>
          </a:ln>
        </p:spPr>
      </p:pic>
      <p:pic>
        <p:nvPicPr>
          <p:cNvPr id="570" name="Google Shape;570;p32"/>
          <p:cNvPicPr preferRelativeResize="0"/>
          <p:nvPr/>
        </p:nvPicPr>
        <p:blipFill>
          <a:blip r:embed="rId8">
            <a:alphaModFix/>
          </a:blip>
          <a:stretch>
            <a:fillRect/>
          </a:stretch>
        </p:blipFill>
        <p:spPr>
          <a:xfrm>
            <a:off x="6411813" y="1034716"/>
            <a:ext cx="269814" cy="198300"/>
          </a:xfrm>
          <a:prstGeom prst="rect">
            <a:avLst/>
          </a:prstGeom>
          <a:noFill/>
          <a:ln>
            <a:noFill/>
          </a:ln>
        </p:spPr>
      </p:pic>
      <p:pic>
        <p:nvPicPr>
          <p:cNvPr id="571" name="Google Shape;571;p32"/>
          <p:cNvPicPr preferRelativeResize="0"/>
          <p:nvPr/>
        </p:nvPicPr>
        <p:blipFill>
          <a:blip r:embed="rId9">
            <a:alphaModFix/>
          </a:blip>
          <a:stretch>
            <a:fillRect/>
          </a:stretch>
        </p:blipFill>
        <p:spPr>
          <a:xfrm>
            <a:off x="2683250" y="4615529"/>
            <a:ext cx="522975" cy="386858"/>
          </a:xfrm>
          <a:prstGeom prst="rect">
            <a:avLst/>
          </a:prstGeom>
          <a:noFill/>
          <a:ln>
            <a:noFill/>
          </a:ln>
        </p:spPr>
      </p:pic>
      <p:pic>
        <p:nvPicPr>
          <p:cNvPr id="572" name="Google Shape;572;p32"/>
          <p:cNvPicPr preferRelativeResize="0"/>
          <p:nvPr/>
        </p:nvPicPr>
        <p:blipFill>
          <a:blip r:embed="rId10">
            <a:alphaModFix/>
          </a:blip>
          <a:stretch>
            <a:fillRect/>
          </a:stretch>
        </p:blipFill>
        <p:spPr>
          <a:xfrm>
            <a:off x="4867393" y="1881988"/>
            <a:ext cx="468132" cy="52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94" name="Shape 94"/>
        <p:cNvGrpSpPr/>
        <p:nvPr/>
      </p:nvGrpSpPr>
      <p:grpSpPr>
        <a:xfrm>
          <a:off x="0" y="0"/>
          <a:ext cx="0" cy="0"/>
          <a:chOff x="0" y="0"/>
          <a:chExt cx="0" cy="0"/>
        </a:xfrm>
      </p:grpSpPr>
      <p:pic>
        <p:nvPicPr>
          <p:cNvPr id="95" name="Google Shape;95;p15"/>
          <p:cNvPicPr preferRelativeResize="0"/>
          <p:nvPr/>
        </p:nvPicPr>
        <p:blipFill>
          <a:blip r:embed="rId3">
            <a:alphaModFix/>
          </a:blip>
          <a:stretch>
            <a:fillRect/>
          </a:stretch>
        </p:blipFill>
        <p:spPr>
          <a:xfrm>
            <a:off x="-285919" y="3980888"/>
            <a:ext cx="9715794" cy="3871139"/>
          </a:xfrm>
          <a:prstGeom prst="rect">
            <a:avLst/>
          </a:prstGeom>
          <a:noFill/>
          <a:ln>
            <a:noFill/>
          </a:ln>
        </p:spPr>
      </p:pic>
      <p:pic>
        <p:nvPicPr>
          <p:cNvPr id="96" name="Google Shape;96;p15"/>
          <p:cNvPicPr preferRelativeResize="0"/>
          <p:nvPr/>
        </p:nvPicPr>
        <p:blipFill>
          <a:blip r:embed="rId4">
            <a:alphaModFix/>
          </a:blip>
          <a:stretch>
            <a:fillRect/>
          </a:stretch>
        </p:blipFill>
        <p:spPr>
          <a:xfrm>
            <a:off x="6462356" y="-1463719"/>
            <a:ext cx="5280864" cy="5143500"/>
          </a:xfrm>
          <a:prstGeom prst="rect">
            <a:avLst/>
          </a:prstGeom>
          <a:noFill/>
          <a:ln>
            <a:noFill/>
          </a:ln>
        </p:spPr>
      </p:pic>
      <p:sp>
        <p:nvSpPr>
          <p:cNvPr id="97" name="Google Shape;97;p15"/>
          <p:cNvSpPr txBox="1"/>
          <p:nvPr/>
        </p:nvSpPr>
        <p:spPr>
          <a:xfrm>
            <a:off x="6796009" y="2897356"/>
            <a:ext cx="14295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Sprints </a:t>
            </a:r>
            <a:endParaRPr sz="700"/>
          </a:p>
        </p:txBody>
      </p:sp>
      <p:sp>
        <p:nvSpPr>
          <p:cNvPr id="98" name="Google Shape;98;p15"/>
          <p:cNvSpPr txBox="1"/>
          <p:nvPr/>
        </p:nvSpPr>
        <p:spPr>
          <a:xfrm>
            <a:off x="6652873" y="3279206"/>
            <a:ext cx="1653000" cy="7017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GB" sz="1200">
                <a:solidFill>
                  <a:srgbClr val="674678"/>
                </a:solidFill>
                <a:latin typeface="Open Sans"/>
                <a:ea typeface="Open Sans"/>
                <a:cs typeface="Open Sans"/>
                <a:sym typeface="Open Sans"/>
              </a:rPr>
              <a:t>Brief overview of our sprints and productivity</a:t>
            </a:r>
            <a:endParaRPr sz="700"/>
          </a:p>
        </p:txBody>
      </p:sp>
      <p:sp>
        <p:nvSpPr>
          <p:cNvPr id="99" name="Google Shape;99;p15"/>
          <p:cNvSpPr txBox="1"/>
          <p:nvPr/>
        </p:nvSpPr>
        <p:spPr>
          <a:xfrm>
            <a:off x="556807" y="555837"/>
            <a:ext cx="6239400" cy="661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GB" sz="4300" u="none" cap="none" strike="noStrike">
                <a:solidFill>
                  <a:srgbClr val="674678"/>
                </a:solidFill>
                <a:latin typeface="Montserrat Black"/>
                <a:ea typeface="Montserrat Black"/>
                <a:cs typeface="Montserrat Black"/>
                <a:sym typeface="Montserrat Black"/>
              </a:rPr>
              <a:t>TABLE OF CONTENTS</a:t>
            </a:r>
            <a:endParaRPr sz="700"/>
          </a:p>
        </p:txBody>
      </p:sp>
      <p:grpSp>
        <p:nvGrpSpPr>
          <p:cNvPr id="100" name="Google Shape;100;p15"/>
          <p:cNvGrpSpPr/>
          <p:nvPr/>
        </p:nvGrpSpPr>
        <p:grpSpPr>
          <a:xfrm>
            <a:off x="1126661" y="1636924"/>
            <a:ext cx="1012789" cy="1012789"/>
            <a:chOff x="0" y="0"/>
            <a:chExt cx="2700772" cy="2700772"/>
          </a:xfrm>
        </p:grpSpPr>
        <p:grpSp>
          <p:nvGrpSpPr>
            <p:cNvPr id="101" name="Google Shape;101;p15"/>
            <p:cNvGrpSpPr/>
            <p:nvPr/>
          </p:nvGrpSpPr>
          <p:grpSpPr>
            <a:xfrm>
              <a:off x="0" y="0"/>
              <a:ext cx="2700772" cy="2700772"/>
              <a:chOff x="0" y="0"/>
              <a:chExt cx="812800" cy="812800"/>
            </a:xfrm>
          </p:grpSpPr>
          <p:sp>
            <p:nvSpPr>
              <p:cNvPr id="102" name="Google Shape;10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 name="Google Shape;103;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04" name="Google Shape;104;p15"/>
            <p:cNvGrpSpPr/>
            <p:nvPr/>
          </p:nvGrpSpPr>
          <p:grpSpPr>
            <a:xfrm>
              <a:off x="181205" y="181205"/>
              <a:ext cx="2338344" cy="2338344"/>
              <a:chOff x="0" y="0"/>
              <a:chExt cx="812800" cy="812800"/>
            </a:xfrm>
          </p:grpSpPr>
          <p:sp>
            <p:nvSpPr>
              <p:cNvPr id="105" name="Google Shape;10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6" name="Google Shape;106;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07" name="Google Shape;107;p15"/>
          <p:cNvGrpSpPr/>
          <p:nvPr/>
        </p:nvGrpSpPr>
        <p:grpSpPr>
          <a:xfrm>
            <a:off x="4066659" y="1636924"/>
            <a:ext cx="1012789" cy="1012789"/>
            <a:chOff x="0" y="0"/>
            <a:chExt cx="2700772" cy="2700772"/>
          </a:xfrm>
        </p:grpSpPr>
        <p:grpSp>
          <p:nvGrpSpPr>
            <p:cNvPr id="108" name="Google Shape;108;p15"/>
            <p:cNvGrpSpPr/>
            <p:nvPr/>
          </p:nvGrpSpPr>
          <p:grpSpPr>
            <a:xfrm>
              <a:off x="0" y="0"/>
              <a:ext cx="2700772" cy="2700772"/>
              <a:chOff x="0" y="0"/>
              <a:chExt cx="812800" cy="812800"/>
            </a:xfrm>
          </p:grpSpPr>
          <p:sp>
            <p:nvSpPr>
              <p:cNvPr id="109" name="Google Shape;109;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 name="Google Shape;110;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11" name="Google Shape;111;p15"/>
            <p:cNvGrpSpPr/>
            <p:nvPr/>
          </p:nvGrpSpPr>
          <p:grpSpPr>
            <a:xfrm>
              <a:off x="181205" y="181205"/>
              <a:ext cx="2338344" cy="2338344"/>
              <a:chOff x="0" y="0"/>
              <a:chExt cx="812800" cy="812800"/>
            </a:xfrm>
          </p:grpSpPr>
          <p:sp>
            <p:nvSpPr>
              <p:cNvPr id="112" name="Google Shape;11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 name="Google Shape;113;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14" name="Google Shape;114;p15"/>
          <p:cNvGrpSpPr/>
          <p:nvPr/>
        </p:nvGrpSpPr>
        <p:grpSpPr>
          <a:xfrm>
            <a:off x="7004326" y="1636924"/>
            <a:ext cx="1012789" cy="1012789"/>
            <a:chOff x="0" y="0"/>
            <a:chExt cx="2700772" cy="2700772"/>
          </a:xfrm>
        </p:grpSpPr>
        <p:grpSp>
          <p:nvGrpSpPr>
            <p:cNvPr id="115" name="Google Shape;115;p15"/>
            <p:cNvGrpSpPr/>
            <p:nvPr/>
          </p:nvGrpSpPr>
          <p:grpSpPr>
            <a:xfrm>
              <a:off x="0" y="0"/>
              <a:ext cx="2700772" cy="2700772"/>
              <a:chOff x="0" y="0"/>
              <a:chExt cx="812800" cy="812800"/>
            </a:xfrm>
          </p:grpSpPr>
          <p:sp>
            <p:nvSpPr>
              <p:cNvPr id="116" name="Google Shape;116;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7" name="Google Shape;117;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18" name="Google Shape;118;p15"/>
            <p:cNvGrpSpPr/>
            <p:nvPr/>
          </p:nvGrpSpPr>
          <p:grpSpPr>
            <a:xfrm>
              <a:off x="181205" y="181205"/>
              <a:ext cx="2338344" cy="2338344"/>
              <a:chOff x="0" y="0"/>
              <a:chExt cx="812800" cy="812800"/>
            </a:xfrm>
          </p:grpSpPr>
          <p:sp>
            <p:nvSpPr>
              <p:cNvPr id="119" name="Google Shape;119;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0" name="Google Shape;120;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21" name="Google Shape;121;p15"/>
          <p:cNvGrpSpPr/>
          <p:nvPr/>
        </p:nvGrpSpPr>
        <p:grpSpPr>
          <a:xfrm>
            <a:off x="7694245" y="4610400"/>
            <a:ext cx="441432" cy="441432"/>
            <a:chOff x="0" y="0"/>
            <a:chExt cx="812800" cy="812800"/>
          </a:xfrm>
        </p:grpSpPr>
        <p:sp>
          <p:nvSpPr>
            <p:cNvPr id="122" name="Google Shape;12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7A7AB"/>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3" name="Google Shape;123;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24" name="Google Shape;124;p15"/>
          <p:cNvGrpSpPr/>
          <p:nvPr/>
        </p:nvGrpSpPr>
        <p:grpSpPr>
          <a:xfrm>
            <a:off x="1315362" y="4691016"/>
            <a:ext cx="317642" cy="317642"/>
            <a:chOff x="0" y="0"/>
            <a:chExt cx="812800" cy="812800"/>
          </a:xfrm>
        </p:grpSpPr>
        <p:sp>
          <p:nvSpPr>
            <p:cNvPr id="125" name="Google Shape;12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7A7AB"/>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6" name="Google Shape;126;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27" name="Google Shape;127;p15"/>
          <p:cNvGrpSpPr/>
          <p:nvPr/>
        </p:nvGrpSpPr>
        <p:grpSpPr>
          <a:xfrm>
            <a:off x="7997301" y="237619"/>
            <a:ext cx="276677" cy="276677"/>
            <a:chOff x="0" y="0"/>
            <a:chExt cx="812800" cy="812800"/>
          </a:xfrm>
        </p:grpSpPr>
        <p:sp>
          <p:nvSpPr>
            <p:cNvPr id="128" name="Google Shape;128;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9" name="Google Shape;129;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0" name="Google Shape;130;p15"/>
          <p:cNvSpPr txBox="1"/>
          <p:nvPr/>
        </p:nvSpPr>
        <p:spPr>
          <a:xfrm>
            <a:off x="3515259" y="2897356"/>
            <a:ext cx="21135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Technology</a:t>
            </a:r>
            <a:endParaRPr sz="700"/>
          </a:p>
        </p:txBody>
      </p:sp>
      <p:sp>
        <p:nvSpPr>
          <p:cNvPr id="131" name="Google Shape;131;p15"/>
          <p:cNvSpPr txBox="1"/>
          <p:nvPr/>
        </p:nvSpPr>
        <p:spPr>
          <a:xfrm>
            <a:off x="3745482" y="3342268"/>
            <a:ext cx="1653000" cy="7017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GB" sz="1200">
                <a:solidFill>
                  <a:srgbClr val="674678"/>
                </a:solidFill>
                <a:latin typeface="Open Sans"/>
                <a:ea typeface="Open Sans"/>
                <a:cs typeface="Open Sans"/>
                <a:sym typeface="Open Sans"/>
              </a:rPr>
              <a:t>Video! + An overview of the technologies we used and didn’t use</a:t>
            </a:r>
            <a:endParaRPr sz="700"/>
          </a:p>
        </p:txBody>
      </p:sp>
      <p:sp>
        <p:nvSpPr>
          <p:cNvPr id="132" name="Google Shape;132;p15"/>
          <p:cNvSpPr txBox="1"/>
          <p:nvPr/>
        </p:nvSpPr>
        <p:spPr>
          <a:xfrm>
            <a:off x="585329" y="2897356"/>
            <a:ext cx="21585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Motivation</a:t>
            </a:r>
            <a:endParaRPr sz="700"/>
          </a:p>
        </p:txBody>
      </p:sp>
      <p:sp>
        <p:nvSpPr>
          <p:cNvPr id="133" name="Google Shape;133;p15"/>
          <p:cNvSpPr txBox="1"/>
          <p:nvPr/>
        </p:nvSpPr>
        <p:spPr>
          <a:xfrm>
            <a:off x="838083" y="3342268"/>
            <a:ext cx="1653000" cy="7017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GB" sz="1200">
                <a:solidFill>
                  <a:srgbClr val="674678"/>
                </a:solidFill>
                <a:latin typeface="Open Sans"/>
                <a:ea typeface="Open Sans"/>
                <a:cs typeface="Open Sans"/>
                <a:sym typeface="Open Sans"/>
              </a:rPr>
              <a:t>The client-centered motivation for our project</a:t>
            </a:r>
            <a:endParaRPr sz="700"/>
          </a:p>
        </p:txBody>
      </p:sp>
      <p:sp>
        <p:nvSpPr>
          <p:cNvPr id="134" name="Google Shape;134;p15"/>
          <p:cNvSpPr txBox="1"/>
          <p:nvPr/>
        </p:nvSpPr>
        <p:spPr>
          <a:xfrm>
            <a:off x="1126893" y="184316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01</a:t>
            </a:r>
            <a:endParaRPr sz="700"/>
          </a:p>
        </p:txBody>
      </p:sp>
      <p:sp>
        <p:nvSpPr>
          <p:cNvPr id="135" name="Google Shape;135;p15"/>
          <p:cNvSpPr txBox="1"/>
          <p:nvPr/>
        </p:nvSpPr>
        <p:spPr>
          <a:xfrm>
            <a:off x="4065957" y="184316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02</a:t>
            </a:r>
            <a:endParaRPr sz="700"/>
          </a:p>
        </p:txBody>
      </p:sp>
      <p:sp>
        <p:nvSpPr>
          <p:cNvPr id="136" name="Google Shape;136;p15"/>
          <p:cNvSpPr txBox="1"/>
          <p:nvPr/>
        </p:nvSpPr>
        <p:spPr>
          <a:xfrm>
            <a:off x="7004557" y="184316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03</a:t>
            </a:r>
            <a:endParaRPr sz="700"/>
          </a:p>
        </p:txBody>
      </p:sp>
      <p:pic>
        <p:nvPicPr>
          <p:cNvPr id="137" name="Google Shape;137;p15"/>
          <p:cNvPicPr preferRelativeResize="0"/>
          <p:nvPr/>
        </p:nvPicPr>
        <p:blipFill>
          <a:blip r:embed="rId5">
            <a:alphaModFix/>
          </a:blip>
          <a:stretch>
            <a:fillRect/>
          </a:stretch>
        </p:blipFill>
        <p:spPr>
          <a:xfrm>
            <a:off x="405750" y="4282039"/>
            <a:ext cx="721138" cy="531686"/>
          </a:xfrm>
          <a:prstGeom prst="rect">
            <a:avLst/>
          </a:prstGeom>
          <a:noFill/>
          <a:ln>
            <a:noFill/>
          </a:ln>
        </p:spPr>
      </p:pic>
      <p:pic>
        <p:nvPicPr>
          <p:cNvPr id="138" name="Google Shape;138;p15"/>
          <p:cNvPicPr preferRelativeResize="0"/>
          <p:nvPr/>
        </p:nvPicPr>
        <p:blipFill>
          <a:blip r:embed="rId6">
            <a:alphaModFix/>
          </a:blip>
          <a:stretch>
            <a:fillRect/>
          </a:stretch>
        </p:blipFill>
        <p:spPr>
          <a:xfrm>
            <a:off x="6796013" y="4385794"/>
            <a:ext cx="441425" cy="3241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576" name="Shape 576"/>
        <p:cNvGrpSpPr/>
        <p:nvPr/>
      </p:nvGrpSpPr>
      <p:grpSpPr>
        <a:xfrm>
          <a:off x="0" y="0"/>
          <a:ext cx="0" cy="0"/>
          <a:chOff x="0" y="0"/>
          <a:chExt cx="0" cy="0"/>
        </a:xfrm>
      </p:grpSpPr>
      <p:grpSp>
        <p:nvGrpSpPr>
          <p:cNvPr id="577" name="Google Shape;577;p33"/>
          <p:cNvGrpSpPr/>
          <p:nvPr/>
        </p:nvGrpSpPr>
        <p:grpSpPr>
          <a:xfrm>
            <a:off x="5545377" y="1782765"/>
            <a:ext cx="351699" cy="351699"/>
            <a:chOff x="0" y="0"/>
            <a:chExt cx="812800" cy="812800"/>
          </a:xfrm>
        </p:grpSpPr>
        <p:sp>
          <p:nvSpPr>
            <p:cNvPr id="578" name="Google Shape;578;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79" name="Google Shape;579;p3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580" name="Google Shape;580;p33"/>
          <p:cNvPicPr preferRelativeResize="0"/>
          <p:nvPr/>
        </p:nvPicPr>
        <p:blipFill rotWithShape="1">
          <a:blip r:embed="rId3">
            <a:alphaModFix/>
          </a:blip>
          <a:srcRect b="0" l="0" r="0" t="0"/>
          <a:stretch/>
        </p:blipFill>
        <p:spPr>
          <a:xfrm rot="10800000">
            <a:off x="380905" y="1658542"/>
            <a:ext cx="2316490" cy="2316490"/>
          </a:xfrm>
          <a:prstGeom prst="rect">
            <a:avLst/>
          </a:prstGeom>
          <a:noFill/>
          <a:ln>
            <a:noFill/>
          </a:ln>
        </p:spPr>
      </p:pic>
      <p:grpSp>
        <p:nvGrpSpPr>
          <p:cNvPr id="581" name="Google Shape;581;p33"/>
          <p:cNvGrpSpPr/>
          <p:nvPr/>
        </p:nvGrpSpPr>
        <p:grpSpPr>
          <a:xfrm>
            <a:off x="7413444" y="378955"/>
            <a:ext cx="270825" cy="270825"/>
            <a:chOff x="0" y="0"/>
            <a:chExt cx="812800" cy="812800"/>
          </a:xfrm>
        </p:grpSpPr>
        <p:sp>
          <p:nvSpPr>
            <p:cNvPr id="582" name="Google Shape;582;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83" name="Google Shape;583;p3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84" name="Google Shape;584;p33"/>
          <p:cNvSpPr txBox="1"/>
          <p:nvPr/>
        </p:nvSpPr>
        <p:spPr>
          <a:xfrm>
            <a:off x="170751" y="3797375"/>
            <a:ext cx="26118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Camila Martelo</a:t>
            </a:r>
            <a:endParaRPr sz="700"/>
          </a:p>
        </p:txBody>
      </p:sp>
      <p:sp>
        <p:nvSpPr>
          <p:cNvPr id="585" name="Google Shape;585;p33"/>
          <p:cNvSpPr txBox="1"/>
          <p:nvPr/>
        </p:nvSpPr>
        <p:spPr>
          <a:xfrm>
            <a:off x="514350" y="514350"/>
            <a:ext cx="4645800" cy="661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GB" sz="4300" u="none" cap="none" strike="noStrike">
                <a:solidFill>
                  <a:srgbClr val="674678"/>
                </a:solidFill>
                <a:latin typeface="Montserrat Black"/>
                <a:ea typeface="Montserrat Black"/>
                <a:cs typeface="Montserrat Black"/>
                <a:sym typeface="Montserrat Black"/>
              </a:rPr>
              <a:t>TESTIMONIAL</a:t>
            </a:r>
            <a:endParaRPr sz="700"/>
          </a:p>
        </p:txBody>
      </p:sp>
      <p:pic>
        <p:nvPicPr>
          <p:cNvPr id="586" name="Google Shape;586;p33"/>
          <p:cNvPicPr preferRelativeResize="0"/>
          <p:nvPr/>
        </p:nvPicPr>
        <p:blipFill>
          <a:blip r:embed="rId4">
            <a:alphaModFix/>
          </a:blip>
          <a:stretch>
            <a:fillRect/>
          </a:stretch>
        </p:blipFill>
        <p:spPr>
          <a:xfrm>
            <a:off x="8070375" y="800100"/>
            <a:ext cx="492252" cy="361950"/>
          </a:xfrm>
          <a:prstGeom prst="rect">
            <a:avLst/>
          </a:prstGeom>
          <a:noFill/>
          <a:ln>
            <a:noFill/>
          </a:ln>
        </p:spPr>
      </p:pic>
      <p:pic>
        <p:nvPicPr>
          <p:cNvPr id="587" name="Google Shape;587;p33"/>
          <p:cNvPicPr preferRelativeResize="0"/>
          <p:nvPr/>
        </p:nvPicPr>
        <p:blipFill>
          <a:blip r:embed="rId4">
            <a:alphaModFix/>
          </a:blip>
          <a:stretch>
            <a:fillRect/>
          </a:stretch>
        </p:blipFill>
        <p:spPr>
          <a:xfrm>
            <a:off x="2516775" y="4587575"/>
            <a:ext cx="492250" cy="361950"/>
          </a:xfrm>
          <a:prstGeom prst="rect">
            <a:avLst/>
          </a:prstGeom>
          <a:noFill/>
          <a:ln>
            <a:noFill/>
          </a:ln>
        </p:spPr>
      </p:pic>
      <p:pic>
        <p:nvPicPr>
          <p:cNvPr id="588" name="Google Shape;588;p33"/>
          <p:cNvPicPr preferRelativeResize="0"/>
          <p:nvPr/>
        </p:nvPicPr>
        <p:blipFill>
          <a:blip r:embed="rId5">
            <a:alphaModFix/>
          </a:blip>
          <a:stretch>
            <a:fillRect/>
          </a:stretch>
        </p:blipFill>
        <p:spPr>
          <a:xfrm>
            <a:off x="170738" y="84375"/>
            <a:ext cx="497224" cy="361950"/>
          </a:xfrm>
          <a:prstGeom prst="rect">
            <a:avLst/>
          </a:prstGeom>
          <a:noFill/>
          <a:ln>
            <a:noFill/>
          </a:ln>
        </p:spPr>
      </p:pic>
      <p:sp>
        <p:nvSpPr>
          <p:cNvPr id="589" name="Google Shape;589;p33"/>
          <p:cNvSpPr txBox="1"/>
          <p:nvPr/>
        </p:nvSpPr>
        <p:spPr>
          <a:xfrm>
            <a:off x="2782550" y="1586825"/>
            <a:ext cx="5975400" cy="24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900">
                <a:solidFill>
                  <a:srgbClr val="674678"/>
                </a:solidFill>
                <a:latin typeface="Open Sans"/>
                <a:ea typeface="Open Sans"/>
                <a:cs typeface="Open Sans"/>
                <a:sym typeface="Open Sans"/>
              </a:rPr>
              <a:t>“Working with [Team 4] has been wonderful! They carefully listened to everything I needed in the app to make the experience as easy as possible for me and my clients. Having this app not only allows me to grow my small business, It also gives me more time to focus on what’s important: serving families and spending time with my own.”</a:t>
            </a:r>
            <a:endParaRPr sz="1900">
              <a:solidFill>
                <a:srgbClr val="674678"/>
              </a:solidFill>
              <a:latin typeface="Open Sans"/>
              <a:ea typeface="Open Sans"/>
              <a:cs typeface="Open Sans"/>
              <a:sym typeface="Open Sans"/>
            </a:endParaRPr>
          </a:p>
        </p:txBody>
      </p:sp>
      <p:pic>
        <p:nvPicPr>
          <p:cNvPr id="590" name="Google Shape;590;p33"/>
          <p:cNvPicPr preferRelativeResize="0"/>
          <p:nvPr/>
        </p:nvPicPr>
        <p:blipFill>
          <a:blip r:embed="rId6">
            <a:alphaModFix/>
          </a:blip>
          <a:stretch>
            <a:fillRect/>
          </a:stretch>
        </p:blipFill>
        <p:spPr>
          <a:xfrm>
            <a:off x="763525" y="2059888"/>
            <a:ext cx="1518300" cy="15138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594" name="Shape 594"/>
        <p:cNvGrpSpPr/>
        <p:nvPr/>
      </p:nvGrpSpPr>
      <p:grpSpPr>
        <a:xfrm>
          <a:off x="0" y="0"/>
          <a:ext cx="0" cy="0"/>
          <a:chOff x="0" y="0"/>
          <a:chExt cx="0" cy="0"/>
        </a:xfrm>
      </p:grpSpPr>
      <p:pic>
        <p:nvPicPr>
          <p:cNvPr id="595" name="Google Shape;595;p34"/>
          <p:cNvPicPr preferRelativeResize="0"/>
          <p:nvPr/>
        </p:nvPicPr>
        <p:blipFill>
          <a:blip r:embed="rId3">
            <a:alphaModFix/>
          </a:blip>
          <a:stretch>
            <a:fillRect/>
          </a:stretch>
        </p:blipFill>
        <p:spPr>
          <a:xfrm>
            <a:off x="-1384900" y="3844313"/>
            <a:ext cx="6603351" cy="2631012"/>
          </a:xfrm>
          <a:prstGeom prst="rect">
            <a:avLst/>
          </a:prstGeom>
          <a:noFill/>
          <a:ln>
            <a:noFill/>
          </a:ln>
        </p:spPr>
      </p:pic>
      <p:pic>
        <p:nvPicPr>
          <p:cNvPr id="596" name="Google Shape;596;p34"/>
          <p:cNvPicPr preferRelativeResize="0"/>
          <p:nvPr/>
        </p:nvPicPr>
        <p:blipFill>
          <a:blip r:embed="rId4">
            <a:alphaModFix/>
          </a:blip>
          <a:stretch>
            <a:fillRect/>
          </a:stretch>
        </p:blipFill>
        <p:spPr>
          <a:xfrm>
            <a:off x="6267950" y="-1638825"/>
            <a:ext cx="5066564" cy="3506550"/>
          </a:xfrm>
          <a:prstGeom prst="rect">
            <a:avLst/>
          </a:prstGeom>
          <a:noFill/>
          <a:ln>
            <a:noFill/>
          </a:ln>
        </p:spPr>
      </p:pic>
      <p:pic>
        <p:nvPicPr>
          <p:cNvPr id="597" name="Google Shape;597;p34"/>
          <p:cNvPicPr preferRelativeResize="0"/>
          <p:nvPr/>
        </p:nvPicPr>
        <p:blipFill>
          <a:blip r:embed="rId5">
            <a:alphaModFix/>
          </a:blip>
          <a:stretch>
            <a:fillRect/>
          </a:stretch>
        </p:blipFill>
        <p:spPr>
          <a:xfrm>
            <a:off x="-2030012" y="-2093987"/>
            <a:ext cx="5364689" cy="5248592"/>
          </a:xfrm>
          <a:prstGeom prst="rect">
            <a:avLst/>
          </a:prstGeom>
          <a:noFill/>
          <a:ln>
            <a:noFill/>
          </a:ln>
        </p:spPr>
      </p:pic>
      <p:sp>
        <p:nvSpPr>
          <p:cNvPr id="598" name="Google Shape;598;p34"/>
          <p:cNvSpPr txBox="1"/>
          <p:nvPr/>
        </p:nvSpPr>
        <p:spPr>
          <a:xfrm>
            <a:off x="1837353" y="2148446"/>
            <a:ext cx="5469300" cy="846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GB" sz="5500">
                <a:solidFill>
                  <a:srgbClr val="674678"/>
                </a:solidFill>
                <a:latin typeface="Montserrat Black"/>
                <a:ea typeface="Montserrat Black"/>
                <a:cs typeface="Montserrat Black"/>
                <a:sym typeface="Montserrat Black"/>
              </a:rPr>
              <a:t>Live Demo!</a:t>
            </a:r>
            <a:endParaRPr sz="5500">
              <a:solidFill>
                <a:srgbClr val="674678"/>
              </a:solidFill>
              <a:latin typeface="Montserrat Black"/>
              <a:ea typeface="Montserrat Black"/>
              <a:cs typeface="Montserrat Black"/>
              <a:sym typeface="Montserrat Black"/>
            </a:endParaRPr>
          </a:p>
        </p:txBody>
      </p:sp>
      <p:sp>
        <p:nvSpPr>
          <p:cNvPr id="599" name="Google Shape;599;p34"/>
          <p:cNvSpPr/>
          <p:nvPr/>
        </p:nvSpPr>
        <p:spPr>
          <a:xfrm>
            <a:off x="7844639" y="2035051"/>
            <a:ext cx="351638" cy="257869"/>
          </a:xfrm>
          <a:custGeom>
            <a:rect b="b" l="l" r="r" t="t"/>
            <a:pathLst>
              <a:path extrusionOk="0" h="515737" w="703277">
                <a:moveTo>
                  <a:pt x="0" y="0"/>
                </a:moveTo>
                <a:lnTo>
                  <a:pt x="703277" y="0"/>
                </a:lnTo>
                <a:lnTo>
                  <a:pt x="703277" y="515737"/>
                </a:lnTo>
                <a:lnTo>
                  <a:pt x="0" y="515737"/>
                </a:lnTo>
                <a:lnTo>
                  <a:pt x="0" y="0"/>
                </a:lnTo>
                <a:close/>
              </a:path>
            </a:pathLst>
          </a:custGeom>
          <a:blipFill rotWithShape="1">
            <a:blip r:embed="rId6">
              <a:alphaModFix/>
            </a:blip>
            <a:stretch>
              <a:fillRect b="-732389" l="-235103" r="-670427" t="-409075"/>
            </a:stretch>
          </a:blipFill>
          <a:ln>
            <a:noFill/>
          </a:ln>
        </p:spPr>
      </p:sp>
      <p:grpSp>
        <p:nvGrpSpPr>
          <p:cNvPr id="600" name="Google Shape;600;p34"/>
          <p:cNvGrpSpPr/>
          <p:nvPr/>
        </p:nvGrpSpPr>
        <p:grpSpPr>
          <a:xfrm>
            <a:off x="2299571" y="3844318"/>
            <a:ext cx="445171" cy="445171"/>
            <a:chOff x="0" y="0"/>
            <a:chExt cx="812800" cy="812800"/>
          </a:xfrm>
        </p:grpSpPr>
        <p:sp>
          <p:nvSpPr>
            <p:cNvPr id="601" name="Google Shape;601;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7A7AB"/>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02" name="Google Shape;602;p3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03" name="Google Shape;603;p34"/>
          <p:cNvGrpSpPr/>
          <p:nvPr/>
        </p:nvGrpSpPr>
        <p:grpSpPr>
          <a:xfrm>
            <a:off x="514350" y="400332"/>
            <a:ext cx="351699" cy="351699"/>
            <a:chOff x="0" y="0"/>
            <a:chExt cx="812800" cy="812800"/>
          </a:xfrm>
        </p:grpSpPr>
        <p:sp>
          <p:nvSpPr>
            <p:cNvPr id="604" name="Google Shape;604;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05" name="Google Shape;605;p3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606" name="Google Shape;606;p34"/>
          <p:cNvPicPr preferRelativeResize="0"/>
          <p:nvPr/>
        </p:nvPicPr>
        <p:blipFill>
          <a:blip r:embed="rId7">
            <a:alphaModFix/>
          </a:blip>
          <a:stretch>
            <a:fillRect/>
          </a:stretch>
        </p:blipFill>
        <p:spPr>
          <a:xfrm>
            <a:off x="174562" y="3423149"/>
            <a:ext cx="445163" cy="325162"/>
          </a:xfrm>
          <a:prstGeom prst="rect">
            <a:avLst/>
          </a:prstGeom>
          <a:noFill/>
          <a:ln>
            <a:noFill/>
          </a:ln>
        </p:spPr>
      </p:pic>
      <p:pic>
        <p:nvPicPr>
          <p:cNvPr id="607" name="Google Shape;607;p34"/>
          <p:cNvPicPr preferRelativeResize="0"/>
          <p:nvPr/>
        </p:nvPicPr>
        <p:blipFill>
          <a:blip r:embed="rId8">
            <a:alphaModFix/>
          </a:blip>
          <a:stretch>
            <a:fillRect/>
          </a:stretch>
        </p:blipFill>
        <p:spPr>
          <a:xfrm>
            <a:off x="2299575" y="332495"/>
            <a:ext cx="667038" cy="4873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611" name="Shape 611"/>
        <p:cNvGrpSpPr/>
        <p:nvPr/>
      </p:nvGrpSpPr>
      <p:grpSpPr>
        <a:xfrm>
          <a:off x="0" y="0"/>
          <a:ext cx="0" cy="0"/>
          <a:chOff x="0" y="0"/>
          <a:chExt cx="0" cy="0"/>
        </a:xfrm>
      </p:grpSpPr>
      <p:pic>
        <p:nvPicPr>
          <p:cNvPr id="612" name="Google Shape;612;p35"/>
          <p:cNvPicPr preferRelativeResize="0"/>
          <p:nvPr/>
        </p:nvPicPr>
        <p:blipFill>
          <a:blip r:embed="rId3">
            <a:alphaModFix/>
          </a:blip>
          <a:stretch>
            <a:fillRect/>
          </a:stretch>
        </p:blipFill>
        <p:spPr>
          <a:xfrm>
            <a:off x="-1384900" y="3844313"/>
            <a:ext cx="6603351" cy="2631012"/>
          </a:xfrm>
          <a:prstGeom prst="rect">
            <a:avLst/>
          </a:prstGeom>
          <a:noFill/>
          <a:ln>
            <a:noFill/>
          </a:ln>
        </p:spPr>
      </p:pic>
      <p:pic>
        <p:nvPicPr>
          <p:cNvPr id="613" name="Google Shape;613;p35"/>
          <p:cNvPicPr preferRelativeResize="0"/>
          <p:nvPr/>
        </p:nvPicPr>
        <p:blipFill>
          <a:blip r:embed="rId4">
            <a:alphaModFix/>
          </a:blip>
          <a:stretch>
            <a:fillRect/>
          </a:stretch>
        </p:blipFill>
        <p:spPr>
          <a:xfrm>
            <a:off x="6267950" y="-1638825"/>
            <a:ext cx="5066564" cy="3506550"/>
          </a:xfrm>
          <a:prstGeom prst="rect">
            <a:avLst/>
          </a:prstGeom>
          <a:noFill/>
          <a:ln>
            <a:noFill/>
          </a:ln>
        </p:spPr>
      </p:pic>
      <p:pic>
        <p:nvPicPr>
          <p:cNvPr id="614" name="Google Shape;614;p35"/>
          <p:cNvPicPr preferRelativeResize="0"/>
          <p:nvPr/>
        </p:nvPicPr>
        <p:blipFill>
          <a:blip r:embed="rId5">
            <a:alphaModFix/>
          </a:blip>
          <a:stretch>
            <a:fillRect/>
          </a:stretch>
        </p:blipFill>
        <p:spPr>
          <a:xfrm>
            <a:off x="-2030012" y="-2093987"/>
            <a:ext cx="5364689" cy="5248592"/>
          </a:xfrm>
          <a:prstGeom prst="rect">
            <a:avLst/>
          </a:prstGeom>
          <a:noFill/>
          <a:ln>
            <a:noFill/>
          </a:ln>
        </p:spPr>
      </p:pic>
      <p:sp>
        <p:nvSpPr>
          <p:cNvPr id="615" name="Google Shape;615;p35"/>
          <p:cNvSpPr txBox="1"/>
          <p:nvPr/>
        </p:nvSpPr>
        <p:spPr>
          <a:xfrm>
            <a:off x="2530478" y="1864796"/>
            <a:ext cx="5469300" cy="846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GB" sz="5500">
                <a:solidFill>
                  <a:srgbClr val="674678"/>
                </a:solidFill>
                <a:latin typeface="Montserrat Black"/>
                <a:ea typeface="Montserrat Black"/>
                <a:cs typeface="Montserrat Black"/>
                <a:sym typeface="Montserrat Black"/>
              </a:rPr>
              <a:t>Applause!</a:t>
            </a:r>
            <a:endParaRPr sz="5500">
              <a:solidFill>
                <a:srgbClr val="674678"/>
              </a:solidFill>
              <a:latin typeface="Montserrat Black"/>
              <a:ea typeface="Montserrat Black"/>
              <a:cs typeface="Montserrat Black"/>
              <a:sym typeface="Montserrat Black"/>
            </a:endParaRPr>
          </a:p>
        </p:txBody>
      </p:sp>
      <p:sp>
        <p:nvSpPr>
          <p:cNvPr id="616" name="Google Shape;616;p35"/>
          <p:cNvSpPr/>
          <p:nvPr/>
        </p:nvSpPr>
        <p:spPr>
          <a:xfrm>
            <a:off x="7844639" y="2035051"/>
            <a:ext cx="351638" cy="257869"/>
          </a:xfrm>
          <a:custGeom>
            <a:rect b="b" l="l" r="r" t="t"/>
            <a:pathLst>
              <a:path extrusionOk="0" h="515737" w="703277">
                <a:moveTo>
                  <a:pt x="0" y="0"/>
                </a:moveTo>
                <a:lnTo>
                  <a:pt x="703277" y="0"/>
                </a:lnTo>
                <a:lnTo>
                  <a:pt x="703277" y="515737"/>
                </a:lnTo>
                <a:lnTo>
                  <a:pt x="0" y="515737"/>
                </a:lnTo>
                <a:lnTo>
                  <a:pt x="0" y="0"/>
                </a:lnTo>
                <a:close/>
              </a:path>
            </a:pathLst>
          </a:custGeom>
          <a:blipFill rotWithShape="1">
            <a:blip r:embed="rId6">
              <a:alphaModFix/>
            </a:blip>
            <a:stretch>
              <a:fillRect b="-732389" l="-235103" r="-670427" t="-409075"/>
            </a:stretch>
          </a:blipFill>
          <a:ln>
            <a:noFill/>
          </a:ln>
        </p:spPr>
      </p:sp>
      <p:grpSp>
        <p:nvGrpSpPr>
          <p:cNvPr id="617" name="Google Shape;617;p35"/>
          <p:cNvGrpSpPr/>
          <p:nvPr/>
        </p:nvGrpSpPr>
        <p:grpSpPr>
          <a:xfrm>
            <a:off x="2684977" y="2765268"/>
            <a:ext cx="3570560" cy="513438"/>
            <a:chOff x="0" y="-47625"/>
            <a:chExt cx="1880727" cy="270444"/>
          </a:xfrm>
        </p:grpSpPr>
        <p:sp>
          <p:nvSpPr>
            <p:cNvPr id="618" name="Google Shape;618;p35"/>
            <p:cNvSpPr/>
            <p:nvPr/>
          </p:nvSpPr>
          <p:spPr>
            <a:xfrm>
              <a:off x="0" y="0"/>
              <a:ext cx="1880727" cy="222819"/>
            </a:xfrm>
            <a:custGeom>
              <a:rect b="b" l="l" r="r" t="t"/>
              <a:pathLst>
                <a:path extrusionOk="0" h="222819" w="1880727">
                  <a:moveTo>
                    <a:pt x="55293" y="0"/>
                  </a:moveTo>
                  <a:lnTo>
                    <a:pt x="1825434" y="0"/>
                  </a:lnTo>
                  <a:cubicBezTo>
                    <a:pt x="1855971" y="0"/>
                    <a:pt x="1880727" y="24755"/>
                    <a:pt x="1880727" y="55293"/>
                  </a:cubicBezTo>
                  <a:lnTo>
                    <a:pt x="1880727" y="167527"/>
                  </a:lnTo>
                  <a:cubicBezTo>
                    <a:pt x="1880727" y="198064"/>
                    <a:pt x="1855971" y="222819"/>
                    <a:pt x="1825434" y="222819"/>
                  </a:cubicBezTo>
                  <a:lnTo>
                    <a:pt x="55293" y="222819"/>
                  </a:lnTo>
                  <a:cubicBezTo>
                    <a:pt x="24755" y="222819"/>
                    <a:pt x="0" y="198064"/>
                    <a:pt x="0" y="167527"/>
                  </a:cubicBezTo>
                  <a:lnTo>
                    <a:pt x="0" y="55293"/>
                  </a:lnTo>
                  <a:cubicBezTo>
                    <a:pt x="0" y="24755"/>
                    <a:pt x="24755" y="0"/>
                    <a:pt x="55293"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9" name="Google Shape;619;p35"/>
            <p:cNvSpPr txBox="1"/>
            <p:nvPr/>
          </p:nvSpPr>
          <p:spPr>
            <a:xfrm>
              <a:off x="0" y="-47625"/>
              <a:ext cx="1880700" cy="270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20" name="Google Shape;620;p35"/>
          <p:cNvGrpSpPr/>
          <p:nvPr/>
        </p:nvGrpSpPr>
        <p:grpSpPr>
          <a:xfrm>
            <a:off x="2299571" y="3844318"/>
            <a:ext cx="445171" cy="445171"/>
            <a:chOff x="0" y="0"/>
            <a:chExt cx="812800" cy="812800"/>
          </a:xfrm>
        </p:grpSpPr>
        <p:sp>
          <p:nvSpPr>
            <p:cNvPr id="621" name="Google Shape;621;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7A7AB"/>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2" name="Google Shape;622;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23" name="Google Shape;623;p35"/>
          <p:cNvGrpSpPr/>
          <p:nvPr/>
        </p:nvGrpSpPr>
        <p:grpSpPr>
          <a:xfrm>
            <a:off x="514350" y="400332"/>
            <a:ext cx="351699" cy="351699"/>
            <a:chOff x="0" y="0"/>
            <a:chExt cx="812800" cy="812800"/>
          </a:xfrm>
        </p:grpSpPr>
        <p:sp>
          <p:nvSpPr>
            <p:cNvPr id="624" name="Google Shape;624;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5" name="Google Shape;625;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26" name="Google Shape;626;p35"/>
          <p:cNvSpPr txBox="1"/>
          <p:nvPr/>
        </p:nvSpPr>
        <p:spPr>
          <a:xfrm>
            <a:off x="2874761" y="2943523"/>
            <a:ext cx="31911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en-GB" sz="1700">
                <a:solidFill>
                  <a:srgbClr val="FFFFFF"/>
                </a:solidFill>
                <a:latin typeface="Open Sans"/>
                <a:ea typeface="Open Sans"/>
                <a:cs typeface="Open Sans"/>
                <a:sym typeface="Open Sans"/>
              </a:rPr>
              <a:t>Also, Questions?</a:t>
            </a:r>
            <a:endParaRPr sz="700"/>
          </a:p>
        </p:txBody>
      </p:sp>
      <p:pic>
        <p:nvPicPr>
          <p:cNvPr id="627" name="Google Shape;627;p35"/>
          <p:cNvPicPr preferRelativeResize="0"/>
          <p:nvPr/>
        </p:nvPicPr>
        <p:blipFill>
          <a:blip r:embed="rId7">
            <a:alphaModFix/>
          </a:blip>
          <a:stretch>
            <a:fillRect/>
          </a:stretch>
        </p:blipFill>
        <p:spPr>
          <a:xfrm>
            <a:off x="174562" y="3423149"/>
            <a:ext cx="445163" cy="325162"/>
          </a:xfrm>
          <a:prstGeom prst="rect">
            <a:avLst/>
          </a:prstGeom>
          <a:noFill/>
          <a:ln>
            <a:noFill/>
          </a:ln>
        </p:spPr>
      </p:pic>
      <p:pic>
        <p:nvPicPr>
          <p:cNvPr id="628" name="Google Shape;628;p35"/>
          <p:cNvPicPr preferRelativeResize="0"/>
          <p:nvPr/>
        </p:nvPicPr>
        <p:blipFill>
          <a:blip r:embed="rId8">
            <a:alphaModFix/>
          </a:blip>
          <a:stretch>
            <a:fillRect/>
          </a:stretch>
        </p:blipFill>
        <p:spPr>
          <a:xfrm>
            <a:off x="2299575" y="332495"/>
            <a:ext cx="667038" cy="4873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142" name="Shape 142"/>
        <p:cNvGrpSpPr/>
        <p:nvPr/>
      </p:nvGrpSpPr>
      <p:grpSpPr>
        <a:xfrm>
          <a:off x="0" y="0"/>
          <a:ext cx="0" cy="0"/>
          <a:chOff x="0" y="0"/>
          <a:chExt cx="0" cy="0"/>
        </a:xfrm>
      </p:grpSpPr>
      <p:pic>
        <p:nvPicPr>
          <p:cNvPr id="143" name="Google Shape;143;p16"/>
          <p:cNvPicPr preferRelativeResize="0"/>
          <p:nvPr/>
        </p:nvPicPr>
        <p:blipFill>
          <a:blip r:embed="rId3">
            <a:alphaModFix/>
          </a:blip>
          <a:stretch>
            <a:fillRect/>
          </a:stretch>
        </p:blipFill>
        <p:spPr>
          <a:xfrm>
            <a:off x="-284844" y="3922488"/>
            <a:ext cx="9715794" cy="3871139"/>
          </a:xfrm>
          <a:prstGeom prst="rect">
            <a:avLst/>
          </a:prstGeom>
          <a:noFill/>
          <a:ln>
            <a:noFill/>
          </a:ln>
        </p:spPr>
      </p:pic>
      <p:pic>
        <p:nvPicPr>
          <p:cNvPr id="144" name="Google Shape;144;p16"/>
          <p:cNvPicPr preferRelativeResize="0"/>
          <p:nvPr/>
        </p:nvPicPr>
        <p:blipFill>
          <a:blip r:embed="rId4">
            <a:alphaModFix/>
          </a:blip>
          <a:stretch>
            <a:fillRect/>
          </a:stretch>
        </p:blipFill>
        <p:spPr>
          <a:xfrm>
            <a:off x="6462356" y="-1463719"/>
            <a:ext cx="5280864" cy="5143500"/>
          </a:xfrm>
          <a:prstGeom prst="rect">
            <a:avLst/>
          </a:prstGeom>
          <a:noFill/>
          <a:ln>
            <a:noFill/>
          </a:ln>
        </p:spPr>
      </p:pic>
      <p:sp>
        <p:nvSpPr>
          <p:cNvPr id="145" name="Google Shape;145;p16"/>
          <p:cNvSpPr txBox="1"/>
          <p:nvPr/>
        </p:nvSpPr>
        <p:spPr>
          <a:xfrm>
            <a:off x="6796009" y="2897356"/>
            <a:ext cx="14295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Demo!</a:t>
            </a:r>
            <a:r>
              <a:rPr lang="en-GB" sz="2000">
                <a:solidFill>
                  <a:srgbClr val="674678"/>
                </a:solidFill>
                <a:latin typeface="Montserrat Black"/>
                <a:ea typeface="Montserrat Black"/>
                <a:cs typeface="Montserrat Black"/>
                <a:sym typeface="Montserrat Black"/>
              </a:rPr>
              <a:t> </a:t>
            </a:r>
            <a:endParaRPr sz="700"/>
          </a:p>
        </p:txBody>
      </p:sp>
      <p:sp>
        <p:nvSpPr>
          <p:cNvPr id="146" name="Google Shape;146;p16"/>
          <p:cNvSpPr txBox="1"/>
          <p:nvPr/>
        </p:nvSpPr>
        <p:spPr>
          <a:xfrm>
            <a:off x="6652873" y="3279206"/>
            <a:ext cx="1653000" cy="1848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GB" sz="1200">
                <a:solidFill>
                  <a:srgbClr val="674678"/>
                </a:solidFill>
                <a:latin typeface="Open Sans"/>
                <a:ea typeface="Open Sans"/>
                <a:cs typeface="Open Sans"/>
                <a:sym typeface="Open Sans"/>
              </a:rPr>
              <a:t>Live demo!</a:t>
            </a:r>
            <a:endParaRPr sz="700"/>
          </a:p>
        </p:txBody>
      </p:sp>
      <p:sp>
        <p:nvSpPr>
          <p:cNvPr id="147" name="Google Shape;147;p16"/>
          <p:cNvSpPr txBox="1"/>
          <p:nvPr/>
        </p:nvSpPr>
        <p:spPr>
          <a:xfrm>
            <a:off x="556807" y="555837"/>
            <a:ext cx="6239400" cy="661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GB" sz="4300" u="none" cap="none" strike="noStrike">
                <a:solidFill>
                  <a:srgbClr val="674678"/>
                </a:solidFill>
                <a:latin typeface="Montserrat Black"/>
                <a:ea typeface="Montserrat Black"/>
                <a:cs typeface="Montserrat Black"/>
                <a:sym typeface="Montserrat Black"/>
              </a:rPr>
              <a:t>TABLE OF CONTENTS</a:t>
            </a:r>
            <a:endParaRPr sz="700"/>
          </a:p>
        </p:txBody>
      </p:sp>
      <p:grpSp>
        <p:nvGrpSpPr>
          <p:cNvPr id="148" name="Google Shape;148;p16"/>
          <p:cNvGrpSpPr/>
          <p:nvPr/>
        </p:nvGrpSpPr>
        <p:grpSpPr>
          <a:xfrm>
            <a:off x="1126661" y="1636924"/>
            <a:ext cx="1012789" cy="1012789"/>
            <a:chOff x="0" y="0"/>
            <a:chExt cx="2700772" cy="2700772"/>
          </a:xfrm>
        </p:grpSpPr>
        <p:grpSp>
          <p:nvGrpSpPr>
            <p:cNvPr id="149" name="Google Shape;149;p16"/>
            <p:cNvGrpSpPr/>
            <p:nvPr/>
          </p:nvGrpSpPr>
          <p:grpSpPr>
            <a:xfrm>
              <a:off x="0" y="0"/>
              <a:ext cx="2700772" cy="2700772"/>
              <a:chOff x="0" y="0"/>
              <a:chExt cx="812800" cy="812800"/>
            </a:xfrm>
          </p:grpSpPr>
          <p:sp>
            <p:nvSpPr>
              <p:cNvPr id="150" name="Google Shape;150;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1" name="Google Shape;151;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2" name="Google Shape;152;p16"/>
            <p:cNvGrpSpPr/>
            <p:nvPr/>
          </p:nvGrpSpPr>
          <p:grpSpPr>
            <a:xfrm>
              <a:off x="181205" y="181205"/>
              <a:ext cx="2338344" cy="2338344"/>
              <a:chOff x="0" y="0"/>
              <a:chExt cx="812800" cy="812800"/>
            </a:xfrm>
          </p:grpSpPr>
          <p:sp>
            <p:nvSpPr>
              <p:cNvPr id="153" name="Google Shape;153;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4" name="Google Shape;154;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55" name="Google Shape;155;p16"/>
          <p:cNvGrpSpPr/>
          <p:nvPr/>
        </p:nvGrpSpPr>
        <p:grpSpPr>
          <a:xfrm>
            <a:off x="4066659" y="1636924"/>
            <a:ext cx="1012789" cy="1012789"/>
            <a:chOff x="0" y="0"/>
            <a:chExt cx="2700772" cy="2700772"/>
          </a:xfrm>
        </p:grpSpPr>
        <p:grpSp>
          <p:nvGrpSpPr>
            <p:cNvPr id="156" name="Google Shape;156;p16"/>
            <p:cNvGrpSpPr/>
            <p:nvPr/>
          </p:nvGrpSpPr>
          <p:grpSpPr>
            <a:xfrm>
              <a:off x="0" y="0"/>
              <a:ext cx="2700772" cy="2700772"/>
              <a:chOff x="0" y="0"/>
              <a:chExt cx="812800" cy="812800"/>
            </a:xfrm>
          </p:grpSpPr>
          <p:sp>
            <p:nvSpPr>
              <p:cNvPr id="157" name="Google Shape;157;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8" name="Google Shape;158;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9" name="Google Shape;159;p16"/>
            <p:cNvGrpSpPr/>
            <p:nvPr/>
          </p:nvGrpSpPr>
          <p:grpSpPr>
            <a:xfrm>
              <a:off x="181205" y="181205"/>
              <a:ext cx="2338344" cy="2338344"/>
              <a:chOff x="0" y="0"/>
              <a:chExt cx="812800" cy="812800"/>
            </a:xfrm>
          </p:grpSpPr>
          <p:sp>
            <p:nvSpPr>
              <p:cNvPr id="160" name="Google Shape;160;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62" name="Google Shape;162;p16"/>
          <p:cNvGrpSpPr/>
          <p:nvPr/>
        </p:nvGrpSpPr>
        <p:grpSpPr>
          <a:xfrm>
            <a:off x="7004326" y="1636924"/>
            <a:ext cx="1012789" cy="1012789"/>
            <a:chOff x="0" y="0"/>
            <a:chExt cx="2700772" cy="2700772"/>
          </a:xfrm>
        </p:grpSpPr>
        <p:grpSp>
          <p:nvGrpSpPr>
            <p:cNvPr id="163" name="Google Shape;163;p16"/>
            <p:cNvGrpSpPr/>
            <p:nvPr/>
          </p:nvGrpSpPr>
          <p:grpSpPr>
            <a:xfrm>
              <a:off x="0" y="0"/>
              <a:ext cx="2700772" cy="2700772"/>
              <a:chOff x="0" y="0"/>
              <a:chExt cx="812800" cy="812800"/>
            </a:xfrm>
          </p:grpSpPr>
          <p:sp>
            <p:nvSpPr>
              <p:cNvPr id="164" name="Google Shape;164;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5" name="Google Shape;165;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6" name="Google Shape;166;p16"/>
            <p:cNvGrpSpPr/>
            <p:nvPr/>
          </p:nvGrpSpPr>
          <p:grpSpPr>
            <a:xfrm>
              <a:off x="181205" y="181205"/>
              <a:ext cx="2338344" cy="2338344"/>
              <a:chOff x="0" y="0"/>
              <a:chExt cx="812800" cy="812800"/>
            </a:xfrm>
          </p:grpSpPr>
          <p:sp>
            <p:nvSpPr>
              <p:cNvPr id="167" name="Google Shape;167;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8" name="Google Shape;168;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69" name="Google Shape;169;p16"/>
          <p:cNvGrpSpPr/>
          <p:nvPr/>
        </p:nvGrpSpPr>
        <p:grpSpPr>
          <a:xfrm>
            <a:off x="7694245" y="4610400"/>
            <a:ext cx="441432" cy="441432"/>
            <a:chOff x="0" y="0"/>
            <a:chExt cx="812800" cy="812800"/>
          </a:xfrm>
        </p:grpSpPr>
        <p:sp>
          <p:nvSpPr>
            <p:cNvPr id="170" name="Google Shape;170;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7A7AB"/>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1" name="Google Shape;171;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2" name="Google Shape;172;p16"/>
          <p:cNvGrpSpPr/>
          <p:nvPr/>
        </p:nvGrpSpPr>
        <p:grpSpPr>
          <a:xfrm>
            <a:off x="1315362" y="4691016"/>
            <a:ext cx="317642" cy="317642"/>
            <a:chOff x="0" y="0"/>
            <a:chExt cx="812800" cy="812800"/>
          </a:xfrm>
        </p:grpSpPr>
        <p:sp>
          <p:nvSpPr>
            <p:cNvPr id="173" name="Google Shape;173;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7A7AB"/>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4" name="Google Shape;174;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5" name="Google Shape;175;p16"/>
          <p:cNvGrpSpPr/>
          <p:nvPr/>
        </p:nvGrpSpPr>
        <p:grpSpPr>
          <a:xfrm>
            <a:off x="7997301" y="237619"/>
            <a:ext cx="276677" cy="276677"/>
            <a:chOff x="0" y="0"/>
            <a:chExt cx="812800" cy="812800"/>
          </a:xfrm>
        </p:grpSpPr>
        <p:sp>
          <p:nvSpPr>
            <p:cNvPr id="176" name="Google Shape;176;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7" name="Google Shape;177;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8" name="Google Shape;178;p16"/>
          <p:cNvSpPr txBox="1"/>
          <p:nvPr/>
        </p:nvSpPr>
        <p:spPr>
          <a:xfrm>
            <a:off x="3515259" y="2897356"/>
            <a:ext cx="21135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Lessons</a:t>
            </a:r>
            <a:endParaRPr sz="700"/>
          </a:p>
        </p:txBody>
      </p:sp>
      <p:sp>
        <p:nvSpPr>
          <p:cNvPr id="179" name="Google Shape;179;p16"/>
          <p:cNvSpPr txBox="1"/>
          <p:nvPr/>
        </p:nvSpPr>
        <p:spPr>
          <a:xfrm>
            <a:off x="3745482" y="3342268"/>
            <a:ext cx="1653000" cy="4431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GB" sz="1200">
                <a:solidFill>
                  <a:srgbClr val="674678"/>
                </a:solidFill>
                <a:latin typeface="Open Sans"/>
                <a:ea typeface="Open Sans"/>
                <a:cs typeface="Open Sans"/>
                <a:sym typeface="Open Sans"/>
              </a:rPr>
              <a:t>What we learned from the project</a:t>
            </a:r>
            <a:endParaRPr sz="700"/>
          </a:p>
        </p:txBody>
      </p:sp>
      <p:sp>
        <p:nvSpPr>
          <p:cNvPr id="180" name="Google Shape;180;p16"/>
          <p:cNvSpPr txBox="1"/>
          <p:nvPr/>
        </p:nvSpPr>
        <p:spPr>
          <a:xfrm>
            <a:off x="585329" y="2897356"/>
            <a:ext cx="21585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GB" sz="2000">
                <a:solidFill>
                  <a:srgbClr val="674678"/>
                </a:solidFill>
                <a:latin typeface="Montserrat Black"/>
                <a:ea typeface="Montserrat Black"/>
                <a:cs typeface="Montserrat Black"/>
                <a:sym typeface="Montserrat Black"/>
              </a:rPr>
              <a:t>Processes</a:t>
            </a:r>
            <a:endParaRPr sz="700"/>
          </a:p>
        </p:txBody>
      </p:sp>
      <p:sp>
        <p:nvSpPr>
          <p:cNvPr id="181" name="Google Shape;181;p16"/>
          <p:cNvSpPr txBox="1"/>
          <p:nvPr/>
        </p:nvSpPr>
        <p:spPr>
          <a:xfrm>
            <a:off x="838083" y="3342268"/>
            <a:ext cx="1653000" cy="7017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GB" sz="1200">
                <a:solidFill>
                  <a:srgbClr val="674678"/>
                </a:solidFill>
                <a:latin typeface="Open Sans"/>
                <a:ea typeface="Open Sans"/>
                <a:cs typeface="Open Sans"/>
                <a:sym typeface="Open Sans"/>
              </a:rPr>
              <a:t>Our team’s development processes</a:t>
            </a:r>
            <a:endParaRPr sz="700"/>
          </a:p>
        </p:txBody>
      </p:sp>
      <p:sp>
        <p:nvSpPr>
          <p:cNvPr id="182" name="Google Shape;182;p16"/>
          <p:cNvSpPr txBox="1"/>
          <p:nvPr/>
        </p:nvSpPr>
        <p:spPr>
          <a:xfrm>
            <a:off x="1126893" y="184316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a:t>
            </a:r>
            <a:r>
              <a:rPr lang="en-GB" sz="3200">
                <a:solidFill>
                  <a:srgbClr val="FFFFFF"/>
                </a:solidFill>
                <a:latin typeface="Montserrat Black"/>
                <a:ea typeface="Montserrat Black"/>
                <a:cs typeface="Montserrat Black"/>
                <a:sym typeface="Montserrat Black"/>
              </a:rPr>
              <a:t>4</a:t>
            </a:r>
            <a:endParaRPr sz="700"/>
          </a:p>
        </p:txBody>
      </p:sp>
      <p:sp>
        <p:nvSpPr>
          <p:cNvPr id="183" name="Google Shape;183;p16"/>
          <p:cNvSpPr txBox="1"/>
          <p:nvPr/>
        </p:nvSpPr>
        <p:spPr>
          <a:xfrm>
            <a:off x="4065957" y="184316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a:t>
            </a:r>
            <a:r>
              <a:rPr lang="en-GB" sz="3200">
                <a:solidFill>
                  <a:srgbClr val="FFFFFF"/>
                </a:solidFill>
                <a:latin typeface="Montserrat Black"/>
                <a:ea typeface="Montserrat Black"/>
                <a:cs typeface="Montserrat Black"/>
                <a:sym typeface="Montserrat Black"/>
              </a:rPr>
              <a:t>5</a:t>
            </a:r>
            <a:endParaRPr sz="700"/>
          </a:p>
        </p:txBody>
      </p:sp>
      <p:sp>
        <p:nvSpPr>
          <p:cNvPr id="184" name="Google Shape;184;p16"/>
          <p:cNvSpPr txBox="1"/>
          <p:nvPr/>
        </p:nvSpPr>
        <p:spPr>
          <a:xfrm>
            <a:off x="7004557" y="184316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a:t>
            </a:r>
            <a:r>
              <a:rPr lang="en-GB" sz="3200">
                <a:solidFill>
                  <a:srgbClr val="FFFFFF"/>
                </a:solidFill>
                <a:latin typeface="Montserrat Black"/>
                <a:ea typeface="Montserrat Black"/>
                <a:cs typeface="Montserrat Black"/>
                <a:sym typeface="Montserrat Black"/>
              </a:rPr>
              <a:t>6</a:t>
            </a:r>
            <a:endParaRPr sz="700"/>
          </a:p>
        </p:txBody>
      </p:sp>
      <p:pic>
        <p:nvPicPr>
          <p:cNvPr id="185" name="Google Shape;185;p16"/>
          <p:cNvPicPr preferRelativeResize="0"/>
          <p:nvPr/>
        </p:nvPicPr>
        <p:blipFill>
          <a:blip r:embed="rId5">
            <a:alphaModFix/>
          </a:blip>
          <a:stretch>
            <a:fillRect/>
          </a:stretch>
        </p:blipFill>
        <p:spPr>
          <a:xfrm>
            <a:off x="405750" y="4282039"/>
            <a:ext cx="721138" cy="531686"/>
          </a:xfrm>
          <a:prstGeom prst="rect">
            <a:avLst/>
          </a:prstGeom>
          <a:noFill/>
          <a:ln>
            <a:noFill/>
          </a:ln>
        </p:spPr>
      </p:pic>
      <p:pic>
        <p:nvPicPr>
          <p:cNvPr id="186" name="Google Shape;186;p16"/>
          <p:cNvPicPr preferRelativeResize="0"/>
          <p:nvPr/>
        </p:nvPicPr>
        <p:blipFill>
          <a:blip r:embed="rId6">
            <a:alphaModFix/>
          </a:blip>
          <a:stretch>
            <a:fillRect/>
          </a:stretch>
        </p:blipFill>
        <p:spPr>
          <a:xfrm>
            <a:off x="6796013" y="4385794"/>
            <a:ext cx="441425" cy="3241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190" name="Shape 190"/>
        <p:cNvGrpSpPr/>
        <p:nvPr/>
      </p:nvGrpSpPr>
      <p:grpSpPr>
        <a:xfrm>
          <a:off x="0" y="0"/>
          <a:ext cx="0" cy="0"/>
          <a:chOff x="0" y="0"/>
          <a:chExt cx="0" cy="0"/>
        </a:xfrm>
      </p:grpSpPr>
      <p:pic>
        <p:nvPicPr>
          <p:cNvPr id="191" name="Google Shape;191;p17"/>
          <p:cNvPicPr preferRelativeResize="0"/>
          <p:nvPr/>
        </p:nvPicPr>
        <p:blipFill>
          <a:blip r:embed="rId3">
            <a:alphaModFix/>
          </a:blip>
          <a:stretch>
            <a:fillRect/>
          </a:stretch>
        </p:blipFill>
        <p:spPr>
          <a:xfrm>
            <a:off x="-487475" y="2574488"/>
            <a:ext cx="3742237" cy="3596089"/>
          </a:xfrm>
          <a:prstGeom prst="rect">
            <a:avLst/>
          </a:prstGeom>
          <a:noFill/>
          <a:ln>
            <a:noFill/>
          </a:ln>
        </p:spPr>
      </p:pic>
      <p:pic>
        <p:nvPicPr>
          <p:cNvPr id="192" name="Google Shape;192;p17"/>
          <p:cNvPicPr preferRelativeResize="0"/>
          <p:nvPr/>
        </p:nvPicPr>
        <p:blipFill>
          <a:blip r:embed="rId4">
            <a:alphaModFix/>
          </a:blip>
          <a:stretch>
            <a:fillRect/>
          </a:stretch>
        </p:blipFill>
        <p:spPr>
          <a:xfrm>
            <a:off x="6009750" y="-1144812"/>
            <a:ext cx="6068111" cy="3519991"/>
          </a:xfrm>
          <a:prstGeom prst="rect">
            <a:avLst/>
          </a:prstGeom>
          <a:noFill/>
          <a:ln>
            <a:noFill/>
          </a:ln>
        </p:spPr>
      </p:pic>
      <p:sp>
        <p:nvSpPr>
          <p:cNvPr id="193" name="Google Shape;193;p17"/>
          <p:cNvSpPr txBox="1"/>
          <p:nvPr/>
        </p:nvSpPr>
        <p:spPr>
          <a:xfrm>
            <a:off x="1726476" y="971482"/>
            <a:ext cx="4821000" cy="661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Motivation</a:t>
            </a:r>
            <a:endParaRPr sz="700"/>
          </a:p>
        </p:txBody>
      </p:sp>
      <p:grpSp>
        <p:nvGrpSpPr>
          <p:cNvPr id="194" name="Google Shape;194;p17"/>
          <p:cNvGrpSpPr/>
          <p:nvPr/>
        </p:nvGrpSpPr>
        <p:grpSpPr>
          <a:xfrm>
            <a:off x="514350" y="779033"/>
            <a:ext cx="1012789" cy="1012789"/>
            <a:chOff x="0" y="0"/>
            <a:chExt cx="2700772" cy="2700772"/>
          </a:xfrm>
        </p:grpSpPr>
        <p:grpSp>
          <p:nvGrpSpPr>
            <p:cNvPr id="195" name="Google Shape;195;p17"/>
            <p:cNvGrpSpPr/>
            <p:nvPr/>
          </p:nvGrpSpPr>
          <p:grpSpPr>
            <a:xfrm>
              <a:off x="0" y="0"/>
              <a:ext cx="2700772" cy="2700772"/>
              <a:chOff x="0" y="0"/>
              <a:chExt cx="812800" cy="812800"/>
            </a:xfrm>
          </p:grpSpPr>
          <p:sp>
            <p:nvSpPr>
              <p:cNvPr id="196" name="Google Shape;196;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7" name="Google Shape;197;p1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8" name="Google Shape;198;p17"/>
            <p:cNvGrpSpPr/>
            <p:nvPr/>
          </p:nvGrpSpPr>
          <p:grpSpPr>
            <a:xfrm>
              <a:off x="181205" y="181205"/>
              <a:ext cx="2338344" cy="2338344"/>
              <a:chOff x="0" y="0"/>
              <a:chExt cx="812800" cy="812800"/>
            </a:xfrm>
          </p:grpSpPr>
          <p:sp>
            <p:nvSpPr>
              <p:cNvPr id="199" name="Google Shape;199;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0" name="Google Shape;200;p1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
        <p:nvSpPr>
          <p:cNvPr id="201" name="Google Shape;201;p17"/>
          <p:cNvSpPr txBox="1"/>
          <p:nvPr/>
        </p:nvSpPr>
        <p:spPr>
          <a:xfrm>
            <a:off x="1005900" y="2062100"/>
            <a:ext cx="4765800" cy="1416000"/>
          </a:xfrm>
          <a:prstGeom prst="rect">
            <a:avLst/>
          </a:prstGeom>
          <a:noFill/>
          <a:ln>
            <a:noFill/>
          </a:ln>
        </p:spPr>
        <p:txBody>
          <a:bodyPr anchorCtr="0" anchor="t" bIns="0" lIns="0" spcFirstLastPara="1" rIns="0" wrap="square" tIns="0">
            <a:spAutoFit/>
          </a:bodyPr>
          <a:lstStyle/>
          <a:p>
            <a:pPr indent="-374650" lvl="0" marL="457200" marR="0" rtl="0" algn="l">
              <a:lnSpc>
                <a:spcPct val="100000"/>
              </a:lnSpc>
              <a:spcBef>
                <a:spcPts val="0"/>
              </a:spcBef>
              <a:spcAft>
                <a:spcPts val="0"/>
              </a:spcAft>
              <a:buClr>
                <a:srgbClr val="674678"/>
              </a:buClr>
              <a:buSzPts val="2300"/>
              <a:buFont typeface="Open Sans"/>
              <a:buChar char="●"/>
            </a:pPr>
            <a:r>
              <a:rPr lang="en-GB" sz="2300">
                <a:solidFill>
                  <a:srgbClr val="674678"/>
                </a:solidFill>
                <a:latin typeface="Open Sans"/>
                <a:ea typeface="Open Sans"/>
                <a:cs typeface="Open Sans"/>
                <a:sym typeface="Open Sans"/>
              </a:rPr>
              <a:t>Our client is Camila Sleep LLC</a:t>
            </a:r>
            <a:endParaRPr sz="2300">
              <a:solidFill>
                <a:srgbClr val="674678"/>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sz="2300">
              <a:solidFill>
                <a:srgbClr val="674678"/>
              </a:solidFill>
              <a:latin typeface="Open Sans"/>
              <a:ea typeface="Open Sans"/>
              <a:cs typeface="Open Sans"/>
              <a:sym typeface="Open Sans"/>
            </a:endParaRPr>
          </a:p>
          <a:p>
            <a:pPr indent="-374650" lvl="0" marL="457200" marR="0" rtl="0" algn="l">
              <a:lnSpc>
                <a:spcPct val="100000"/>
              </a:lnSpc>
              <a:spcBef>
                <a:spcPts val="0"/>
              </a:spcBef>
              <a:spcAft>
                <a:spcPts val="0"/>
              </a:spcAft>
              <a:buClr>
                <a:srgbClr val="674678"/>
              </a:buClr>
              <a:buSzPts val="2300"/>
              <a:buFont typeface="Open Sans"/>
              <a:buChar char="●"/>
            </a:pPr>
            <a:r>
              <a:rPr lang="en-GB" sz="2300">
                <a:solidFill>
                  <a:srgbClr val="674678"/>
                </a:solidFill>
                <a:latin typeface="Open Sans"/>
                <a:ea typeface="Open Sans"/>
                <a:cs typeface="Open Sans"/>
                <a:sym typeface="Open Sans"/>
              </a:rPr>
              <a:t>They are a baby, toddler, and child sleep coaching company.</a:t>
            </a:r>
            <a:endParaRPr sz="2300">
              <a:solidFill>
                <a:srgbClr val="674678"/>
              </a:solidFill>
              <a:latin typeface="Open Sans"/>
              <a:ea typeface="Open Sans"/>
              <a:cs typeface="Open Sans"/>
              <a:sym typeface="Open Sans"/>
            </a:endParaRPr>
          </a:p>
        </p:txBody>
      </p:sp>
      <p:grpSp>
        <p:nvGrpSpPr>
          <p:cNvPr id="202" name="Google Shape;202;p17"/>
          <p:cNvGrpSpPr/>
          <p:nvPr/>
        </p:nvGrpSpPr>
        <p:grpSpPr>
          <a:xfrm>
            <a:off x="538017" y="2142728"/>
            <a:ext cx="317642" cy="317642"/>
            <a:chOff x="0" y="0"/>
            <a:chExt cx="812800" cy="812800"/>
          </a:xfrm>
        </p:grpSpPr>
        <p:sp>
          <p:nvSpPr>
            <p:cNvPr id="203" name="Google Shape;203;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9468AC"/>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4" name="Google Shape;204;p1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5" name="Google Shape;205;p17"/>
          <p:cNvGrpSpPr/>
          <p:nvPr/>
        </p:nvGrpSpPr>
        <p:grpSpPr>
          <a:xfrm>
            <a:off x="6746629" y="1213653"/>
            <a:ext cx="187350" cy="187350"/>
            <a:chOff x="0" y="0"/>
            <a:chExt cx="812800" cy="812800"/>
          </a:xfrm>
        </p:grpSpPr>
        <p:sp>
          <p:nvSpPr>
            <p:cNvPr id="206" name="Google Shape;206;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7" name="Google Shape;207;p1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8" name="Google Shape;208;p17"/>
          <p:cNvSpPr/>
          <p:nvPr/>
        </p:nvSpPr>
        <p:spPr>
          <a:xfrm>
            <a:off x="8181366" y="2740288"/>
            <a:ext cx="390365" cy="286268"/>
          </a:xfrm>
          <a:custGeom>
            <a:rect b="b" l="l" r="r" t="t"/>
            <a:pathLst>
              <a:path extrusionOk="0" h="572536" w="780731">
                <a:moveTo>
                  <a:pt x="0" y="0"/>
                </a:moveTo>
                <a:lnTo>
                  <a:pt x="780731" y="0"/>
                </a:lnTo>
                <a:lnTo>
                  <a:pt x="780731" y="572536"/>
                </a:lnTo>
                <a:lnTo>
                  <a:pt x="0" y="572536"/>
                </a:lnTo>
                <a:lnTo>
                  <a:pt x="0" y="0"/>
                </a:lnTo>
                <a:close/>
              </a:path>
            </a:pathLst>
          </a:custGeom>
          <a:blipFill rotWithShape="1">
            <a:blip r:embed="rId5">
              <a:alphaModFix/>
            </a:blip>
            <a:stretch>
              <a:fillRect b="-732389" l="-235103" r="-670427" t="-409075"/>
            </a:stretch>
          </a:blipFill>
          <a:ln>
            <a:noFill/>
          </a:ln>
        </p:spPr>
      </p:sp>
      <p:sp>
        <p:nvSpPr>
          <p:cNvPr id="209" name="Google Shape;209;p17"/>
          <p:cNvSpPr txBox="1"/>
          <p:nvPr/>
        </p:nvSpPr>
        <p:spPr>
          <a:xfrm>
            <a:off x="514581" y="98527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01</a:t>
            </a:r>
            <a:endParaRPr sz="700"/>
          </a:p>
        </p:txBody>
      </p:sp>
      <p:pic>
        <p:nvPicPr>
          <p:cNvPr id="210" name="Google Shape;210;p17"/>
          <p:cNvPicPr preferRelativeResize="0"/>
          <p:nvPr/>
        </p:nvPicPr>
        <p:blipFill>
          <a:blip r:embed="rId6">
            <a:alphaModFix/>
          </a:blip>
          <a:stretch>
            <a:fillRect/>
          </a:stretch>
        </p:blipFill>
        <p:spPr>
          <a:xfrm>
            <a:off x="7472801" y="403131"/>
            <a:ext cx="432596" cy="317688"/>
          </a:xfrm>
          <a:prstGeom prst="rect">
            <a:avLst/>
          </a:prstGeom>
          <a:noFill/>
          <a:ln>
            <a:noFill/>
          </a:ln>
        </p:spPr>
      </p:pic>
      <p:pic>
        <p:nvPicPr>
          <p:cNvPr id="211" name="Google Shape;211;p17"/>
          <p:cNvPicPr preferRelativeResize="0"/>
          <p:nvPr/>
        </p:nvPicPr>
        <p:blipFill>
          <a:blip r:embed="rId7">
            <a:alphaModFix/>
          </a:blip>
          <a:stretch>
            <a:fillRect/>
          </a:stretch>
        </p:blipFill>
        <p:spPr>
          <a:xfrm>
            <a:off x="8438188" y="139185"/>
            <a:ext cx="620275" cy="455865"/>
          </a:xfrm>
          <a:prstGeom prst="rect">
            <a:avLst/>
          </a:prstGeom>
          <a:noFill/>
          <a:ln>
            <a:noFill/>
          </a:ln>
        </p:spPr>
      </p:pic>
      <p:pic>
        <p:nvPicPr>
          <p:cNvPr id="212" name="Google Shape;212;p17"/>
          <p:cNvPicPr preferRelativeResize="0"/>
          <p:nvPr/>
        </p:nvPicPr>
        <p:blipFill>
          <a:blip r:embed="rId8">
            <a:alphaModFix/>
          </a:blip>
          <a:stretch>
            <a:fillRect/>
          </a:stretch>
        </p:blipFill>
        <p:spPr>
          <a:xfrm>
            <a:off x="538021" y="4146013"/>
            <a:ext cx="620275" cy="453037"/>
          </a:xfrm>
          <a:prstGeom prst="rect">
            <a:avLst/>
          </a:prstGeom>
          <a:noFill/>
          <a:ln>
            <a:noFill/>
          </a:ln>
        </p:spPr>
      </p:pic>
      <p:pic>
        <p:nvPicPr>
          <p:cNvPr id="213" name="Google Shape;213;p17"/>
          <p:cNvPicPr preferRelativeResize="0"/>
          <p:nvPr/>
        </p:nvPicPr>
        <p:blipFill>
          <a:blip r:embed="rId9">
            <a:alphaModFix/>
          </a:blip>
          <a:stretch>
            <a:fillRect/>
          </a:stretch>
        </p:blipFill>
        <p:spPr>
          <a:xfrm>
            <a:off x="5896050" y="3839623"/>
            <a:ext cx="2878126" cy="1157025"/>
          </a:xfrm>
          <a:prstGeom prst="rect">
            <a:avLst/>
          </a:prstGeom>
          <a:noFill/>
          <a:ln>
            <a:noFill/>
          </a:ln>
        </p:spPr>
      </p:pic>
      <p:pic>
        <p:nvPicPr>
          <p:cNvPr id="214" name="Google Shape;214;p17"/>
          <p:cNvPicPr preferRelativeResize="0"/>
          <p:nvPr/>
        </p:nvPicPr>
        <p:blipFill>
          <a:blip r:embed="rId10">
            <a:alphaModFix/>
          </a:blip>
          <a:stretch>
            <a:fillRect/>
          </a:stretch>
        </p:blipFill>
        <p:spPr>
          <a:xfrm>
            <a:off x="5948180" y="663175"/>
            <a:ext cx="2773900" cy="3020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218" name="Shape 218"/>
        <p:cNvGrpSpPr/>
        <p:nvPr/>
      </p:nvGrpSpPr>
      <p:grpSpPr>
        <a:xfrm>
          <a:off x="0" y="0"/>
          <a:ext cx="0" cy="0"/>
          <a:chOff x="0" y="0"/>
          <a:chExt cx="0" cy="0"/>
        </a:xfrm>
      </p:grpSpPr>
      <p:pic>
        <p:nvPicPr>
          <p:cNvPr id="219" name="Google Shape;219;p18"/>
          <p:cNvPicPr preferRelativeResize="0"/>
          <p:nvPr/>
        </p:nvPicPr>
        <p:blipFill>
          <a:blip r:embed="rId3">
            <a:alphaModFix/>
          </a:blip>
          <a:stretch>
            <a:fillRect/>
          </a:stretch>
        </p:blipFill>
        <p:spPr>
          <a:xfrm>
            <a:off x="6009750" y="-1144812"/>
            <a:ext cx="6068111" cy="3519991"/>
          </a:xfrm>
          <a:prstGeom prst="rect">
            <a:avLst/>
          </a:prstGeom>
          <a:noFill/>
          <a:ln>
            <a:noFill/>
          </a:ln>
        </p:spPr>
      </p:pic>
      <p:sp>
        <p:nvSpPr>
          <p:cNvPr id="220" name="Google Shape;220;p18"/>
          <p:cNvSpPr txBox="1"/>
          <p:nvPr/>
        </p:nvSpPr>
        <p:spPr>
          <a:xfrm>
            <a:off x="1726476" y="971482"/>
            <a:ext cx="4821000" cy="661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Motivation</a:t>
            </a:r>
            <a:endParaRPr sz="700"/>
          </a:p>
        </p:txBody>
      </p:sp>
      <p:grpSp>
        <p:nvGrpSpPr>
          <p:cNvPr id="221" name="Google Shape;221;p18"/>
          <p:cNvGrpSpPr/>
          <p:nvPr/>
        </p:nvGrpSpPr>
        <p:grpSpPr>
          <a:xfrm>
            <a:off x="514350" y="779033"/>
            <a:ext cx="1012789" cy="1012789"/>
            <a:chOff x="0" y="0"/>
            <a:chExt cx="2700772" cy="2700772"/>
          </a:xfrm>
        </p:grpSpPr>
        <p:grpSp>
          <p:nvGrpSpPr>
            <p:cNvPr id="222" name="Google Shape;222;p18"/>
            <p:cNvGrpSpPr/>
            <p:nvPr/>
          </p:nvGrpSpPr>
          <p:grpSpPr>
            <a:xfrm>
              <a:off x="0" y="0"/>
              <a:ext cx="2700772" cy="2700772"/>
              <a:chOff x="0" y="0"/>
              <a:chExt cx="812800" cy="812800"/>
            </a:xfrm>
          </p:grpSpPr>
          <p:sp>
            <p:nvSpPr>
              <p:cNvPr id="223" name="Google Shape;223;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4" name="Google Shape;224;p1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5" name="Google Shape;225;p18"/>
            <p:cNvGrpSpPr/>
            <p:nvPr/>
          </p:nvGrpSpPr>
          <p:grpSpPr>
            <a:xfrm>
              <a:off x="181205" y="181205"/>
              <a:ext cx="2338344" cy="2338344"/>
              <a:chOff x="0" y="0"/>
              <a:chExt cx="812800" cy="812800"/>
            </a:xfrm>
          </p:grpSpPr>
          <p:sp>
            <p:nvSpPr>
              <p:cNvPr id="226" name="Google Shape;226;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7" name="Google Shape;227;p1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
        <p:nvSpPr>
          <p:cNvPr id="228" name="Google Shape;228;p18"/>
          <p:cNvSpPr txBox="1"/>
          <p:nvPr/>
        </p:nvSpPr>
        <p:spPr>
          <a:xfrm>
            <a:off x="1484450" y="1698638"/>
            <a:ext cx="6068100" cy="1062000"/>
          </a:xfrm>
          <a:prstGeom prst="rect">
            <a:avLst/>
          </a:prstGeom>
          <a:noFill/>
          <a:ln>
            <a:noFill/>
          </a:ln>
        </p:spPr>
        <p:txBody>
          <a:bodyPr anchorCtr="0" anchor="t" bIns="0" lIns="0" spcFirstLastPara="1" rIns="0" wrap="square" tIns="0">
            <a:spAutoFit/>
          </a:bodyPr>
          <a:lstStyle/>
          <a:p>
            <a:pPr indent="-374650" lvl="0" marL="457200" rtl="0" algn="l">
              <a:spcBef>
                <a:spcPts val="0"/>
              </a:spcBef>
              <a:spcAft>
                <a:spcPts val="0"/>
              </a:spcAft>
              <a:buClr>
                <a:srgbClr val="674678"/>
              </a:buClr>
              <a:buSzPts val="2300"/>
              <a:buFont typeface="Open Sans"/>
              <a:buChar char="●"/>
            </a:pPr>
            <a:r>
              <a:rPr lang="en-GB" sz="2300">
                <a:solidFill>
                  <a:srgbClr val="674678"/>
                </a:solidFill>
                <a:latin typeface="Open Sans"/>
                <a:ea typeface="Open Sans"/>
                <a:cs typeface="Open Sans"/>
                <a:sym typeface="Open Sans"/>
              </a:rPr>
              <a:t>Camila Sleep is currently using three apps to run their business</a:t>
            </a:r>
            <a:endParaRPr sz="2300">
              <a:solidFill>
                <a:srgbClr val="674678"/>
              </a:solidFill>
              <a:latin typeface="Open Sans"/>
              <a:ea typeface="Open Sans"/>
              <a:cs typeface="Open Sans"/>
              <a:sym typeface="Open Sans"/>
            </a:endParaRPr>
          </a:p>
          <a:p>
            <a:pPr indent="-374650" lvl="0" marL="457200" rtl="0" algn="l">
              <a:spcBef>
                <a:spcPts val="0"/>
              </a:spcBef>
              <a:spcAft>
                <a:spcPts val="0"/>
              </a:spcAft>
              <a:buClr>
                <a:srgbClr val="674678"/>
              </a:buClr>
              <a:buSzPts val="2300"/>
              <a:buFont typeface="Open Sans"/>
              <a:buChar char="●"/>
            </a:pPr>
            <a:r>
              <a:rPr lang="en-GB" sz="2300">
                <a:solidFill>
                  <a:srgbClr val="674678"/>
                </a:solidFill>
                <a:latin typeface="Open Sans"/>
                <a:ea typeface="Open Sans"/>
                <a:cs typeface="Open Sans"/>
                <a:sym typeface="Open Sans"/>
              </a:rPr>
              <a:t>Must pay</a:t>
            </a:r>
            <a:endParaRPr sz="2300">
              <a:solidFill>
                <a:srgbClr val="674678"/>
              </a:solidFill>
              <a:latin typeface="Open Sans"/>
              <a:ea typeface="Open Sans"/>
              <a:cs typeface="Open Sans"/>
              <a:sym typeface="Open Sans"/>
            </a:endParaRPr>
          </a:p>
        </p:txBody>
      </p:sp>
      <p:grpSp>
        <p:nvGrpSpPr>
          <p:cNvPr id="229" name="Google Shape;229;p18"/>
          <p:cNvGrpSpPr/>
          <p:nvPr/>
        </p:nvGrpSpPr>
        <p:grpSpPr>
          <a:xfrm>
            <a:off x="538017" y="2142728"/>
            <a:ext cx="317642" cy="317642"/>
            <a:chOff x="0" y="0"/>
            <a:chExt cx="812800" cy="812800"/>
          </a:xfrm>
        </p:grpSpPr>
        <p:sp>
          <p:nvSpPr>
            <p:cNvPr id="230" name="Google Shape;230;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9468AC"/>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1" name="Google Shape;231;p1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2" name="Google Shape;232;p18"/>
          <p:cNvGrpSpPr/>
          <p:nvPr/>
        </p:nvGrpSpPr>
        <p:grpSpPr>
          <a:xfrm>
            <a:off x="6746629" y="1213653"/>
            <a:ext cx="187350" cy="187350"/>
            <a:chOff x="0" y="0"/>
            <a:chExt cx="812800" cy="812800"/>
          </a:xfrm>
        </p:grpSpPr>
        <p:sp>
          <p:nvSpPr>
            <p:cNvPr id="233" name="Google Shape;233;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4" name="Google Shape;234;p1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5" name="Google Shape;235;p18"/>
          <p:cNvSpPr/>
          <p:nvPr/>
        </p:nvSpPr>
        <p:spPr>
          <a:xfrm>
            <a:off x="8181366" y="2740288"/>
            <a:ext cx="390365" cy="286268"/>
          </a:xfrm>
          <a:custGeom>
            <a:rect b="b" l="l" r="r" t="t"/>
            <a:pathLst>
              <a:path extrusionOk="0" h="572536" w="780731">
                <a:moveTo>
                  <a:pt x="0" y="0"/>
                </a:moveTo>
                <a:lnTo>
                  <a:pt x="780731" y="0"/>
                </a:lnTo>
                <a:lnTo>
                  <a:pt x="780731" y="572536"/>
                </a:lnTo>
                <a:lnTo>
                  <a:pt x="0" y="572536"/>
                </a:lnTo>
                <a:lnTo>
                  <a:pt x="0" y="0"/>
                </a:lnTo>
                <a:close/>
              </a:path>
            </a:pathLst>
          </a:custGeom>
          <a:blipFill rotWithShape="1">
            <a:blip r:embed="rId4">
              <a:alphaModFix/>
            </a:blip>
            <a:stretch>
              <a:fillRect b="-732389" l="-235103" r="-670427" t="-409075"/>
            </a:stretch>
          </a:blipFill>
          <a:ln>
            <a:noFill/>
          </a:ln>
        </p:spPr>
      </p:sp>
      <p:sp>
        <p:nvSpPr>
          <p:cNvPr id="236" name="Google Shape;236;p18"/>
          <p:cNvSpPr txBox="1"/>
          <p:nvPr/>
        </p:nvSpPr>
        <p:spPr>
          <a:xfrm>
            <a:off x="514581" y="98527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01</a:t>
            </a:r>
            <a:endParaRPr sz="700"/>
          </a:p>
        </p:txBody>
      </p:sp>
      <p:pic>
        <p:nvPicPr>
          <p:cNvPr id="237" name="Google Shape;237;p18"/>
          <p:cNvPicPr preferRelativeResize="0"/>
          <p:nvPr/>
        </p:nvPicPr>
        <p:blipFill>
          <a:blip r:embed="rId5">
            <a:alphaModFix/>
          </a:blip>
          <a:stretch>
            <a:fillRect/>
          </a:stretch>
        </p:blipFill>
        <p:spPr>
          <a:xfrm>
            <a:off x="7472801" y="403131"/>
            <a:ext cx="432596" cy="317688"/>
          </a:xfrm>
          <a:prstGeom prst="rect">
            <a:avLst/>
          </a:prstGeom>
          <a:noFill/>
          <a:ln>
            <a:noFill/>
          </a:ln>
        </p:spPr>
      </p:pic>
      <p:pic>
        <p:nvPicPr>
          <p:cNvPr id="238" name="Google Shape;238;p18"/>
          <p:cNvPicPr preferRelativeResize="0"/>
          <p:nvPr/>
        </p:nvPicPr>
        <p:blipFill>
          <a:blip r:embed="rId6">
            <a:alphaModFix/>
          </a:blip>
          <a:stretch>
            <a:fillRect/>
          </a:stretch>
        </p:blipFill>
        <p:spPr>
          <a:xfrm>
            <a:off x="8438188" y="139185"/>
            <a:ext cx="620275" cy="455865"/>
          </a:xfrm>
          <a:prstGeom prst="rect">
            <a:avLst/>
          </a:prstGeom>
          <a:noFill/>
          <a:ln>
            <a:noFill/>
          </a:ln>
        </p:spPr>
      </p:pic>
      <p:pic>
        <p:nvPicPr>
          <p:cNvPr id="239" name="Google Shape;239;p18"/>
          <p:cNvPicPr preferRelativeResize="0"/>
          <p:nvPr/>
        </p:nvPicPr>
        <p:blipFill>
          <a:blip r:embed="rId7">
            <a:alphaModFix/>
          </a:blip>
          <a:stretch>
            <a:fillRect/>
          </a:stretch>
        </p:blipFill>
        <p:spPr>
          <a:xfrm>
            <a:off x="486846" y="4301438"/>
            <a:ext cx="620275" cy="453037"/>
          </a:xfrm>
          <a:prstGeom prst="rect">
            <a:avLst/>
          </a:prstGeom>
          <a:noFill/>
          <a:ln>
            <a:noFill/>
          </a:ln>
        </p:spPr>
      </p:pic>
      <p:pic>
        <p:nvPicPr>
          <p:cNvPr id="240" name="Google Shape;240;p18"/>
          <p:cNvPicPr preferRelativeResize="0"/>
          <p:nvPr/>
        </p:nvPicPr>
        <p:blipFill>
          <a:blip r:embed="rId8">
            <a:alphaModFix/>
          </a:blip>
          <a:stretch>
            <a:fillRect/>
          </a:stretch>
        </p:blipFill>
        <p:spPr>
          <a:xfrm>
            <a:off x="3346200" y="3026538"/>
            <a:ext cx="1957274" cy="786834"/>
          </a:xfrm>
          <a:prstGeom prst="rect">
            <a:avLst/>
          </a:prstGeom>
          <a:noFill/>
          <a:ln>
            <a:noFill/>
          </a:ln>
        </p:spPr>
      </p:pic>
      <p:pic>
        <p:nvPicPr>
          <p:cNvPr id="241" name="Google Shape;241;p18"/>
          <p:cNvPicPr preferRelativeResize="0"/>
          <p:nvPr/>
        </p:nvPicPr>
        <p:blipFill>
          <a:blip r:embed="rId9">
            <a:alphaModFix/>
          </a:blip>
          <a:stretch>
            <a:fillRect/>
          </a:stretch>
        </p:blipFill>
        <p:spPr>
          <a:xfrm>
            <a:off x="6122800" y="3547099"/>
            <a:ext cx="2552576" cy="386600"/>
          </a:xfrm>
          <a:prstGeom prst="rect">
            <a:avLst/>
          </a:prstGeom>
          <a:noFill/>
          <a:ln>
            <a:noFill/>
          </a:ln>
        </p:spPr>
      </p:pic>
      <p:pic>
        <p:nvPicPr>
          <p:cNvPr id="242" name="Google Shape;242;p18"/>
          <p:cNvPicPr preferRelativeResize="0"/>
          <p:nvPr/>
        </p:nvPicPr>
        <p:blipFill>
          <a:blip r:embed="rId10">
            <a:alphaModFix/>
          </a:blip>
          <a:stretch>
            <a:fillRect/>
          </a:stretch>
        </p:blipFill>
        <p:spPr>
          <a:xfrm>
            <a:off x="403475" y="3561750"/>
            <a:ext cx="1851166" cy="386600"/>
          </a:xfrm>
          <a:prstGeom prst="rect">
            <a:avLst/>
          </a:prstGeom>
          <a:noFill/>
          <a:ln>
            <a:noFill/>
          </a:ln>
        </p:spPr>
      </p:pic>
      <p:sp>
        <p:nvSpPr>
          <p:cNvPr id="243" name="Google Shape;243;p18"/>
          <p:cNvSpPr txBox="1"/>
          <p:nvPr/>
        </p:nvSpPr>
        <p:spPr>
          <a:xfrm>
            <a:off x="153550" y="3747000"/>
            <a:ext cx="6068100" cy="631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2300">
              <a:solidFill>
                <a:srgbClr val="674678"/>
              </a:solidFill>
              <a:latin typeface="Open Sans"/>
              <a:ea typeface="Open Sans"/>
              <a:cs typeface="Open Sans"/>
              <a:sym typeface="Open Sans"/>
            </a:endParaRPr>
          </a:p>
          <a:p>
            <a:pPr indent="0" lvl="0" marL="0" rtl="0" algn="l">
              <a:spcBef>
                <a:spcPts val="0"/>
              </a:spcBef>
              <a:spcAft>
                <a:spcPts val="0"/>
              </a:spcAft>
              <a:buNone/>
            </a:pPr>
            <a:r>
              <a:rPr lang="en-GB" sz="1800">
                <a:solidFill>
                  <a:srgbClr val="674678"/>
                </a:solidFill>
                <a:latin typeface="Open Sans"/>
                <a:ea typeface="Open Sans"/>
                <a:cs typeface="Open Sans"/>
                <a:sym typeface="Open Sans"/>
              </a:rPr>
              <a:t>“Rested App is very slow”</a:t>
            </a:r>
            <a:endParaRPr sz="1800">
              <a:solidFill>
                <a:srgbClr val="674678"/>
              </a:solidFill>
              <a:latin typeface="Open Sans"/>
              <a:ea typeface="Open Sans"/>
              <a:cs typeface="Open Sans"/>
              <a:sym typeface="Open Sans"/>
            </a:endParaRPr>
          </a:p>
        </p:txBody>
      </p:sp>
      <p:sp>
        <p:nvSpPr>
          <p:cNvPr id="244" name="Google Shape;244;p18"/>
          <p:cNvSpPr txBox="1"/>
          <p:nvPr/>
        </p:nvSpPr>
        <p:spPr>
          <a:xfrm>
            <a:off x="6066900" y="3692925"/>
            <a:ext cx="3614400" cy="90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2300">
              <a:solidFill>
                <a:srgbClr val="674678"/>
              </a:solidFill>
              <a:latin typeface="Open Sans"/>
              <a:ea typeface="Open Sans"/>
              <a:cs typeface="Open Sans"/>
              <a:sym typeface="Open Sans"/>
            </a:endParaRPr>
          </a:p>
          <a:p>
            <a:pPr indent="0" lvl="0" marL="0" rtl="0" algn="l">
              <a:spcBef>
                <a:spcPts val="0"/>
              </a:spcBef>
              <a:spcAft>
                <a:spcPts val="0"/>
              </a:spcAft>
              <a:buNone/>
            </a:pPr>
            <a:r>
              <a:rPr lang="en-GB" sz="1800">
                <a:solidFill>
                  <a:srgbClr val="674678"/>
                </a:solidFill>
                <a:latin typeface="Open Sans"/>
                <a:ea typeface="Open Sans"/>
                <a:cs typeface="Open Sans"/>
                <a:sym typeface="Open Sans"/>
              </a:rPr>
              <a:t>“Huckleberry doesn’t let me interact with clients”</a:t>
            </a:r>
            <a:endParaRPr sz="1800">
              <a:solidFill>
                <a:srgbClr val="674678"/>
              </a:solidFill>
              <a:latin typeface="Open Sans"/>
              <a:ea typeface="Open Sans"/>
              <a:cs typeface="Open Sans"/>
              <a:sym typeface="Open Sans"/>
            </a:endParaRPr>
          </a:p>
        </p:txBody>
      </p:sp>
      <p:pic>
        <p:nvPicPr>
          <p:cNvPr id="245" name="Google Shape;245;p18"/>
          <p:cNvPicPr preferRelativeResize="0"/>
          <p:nvPr/>
        </p:nvPicPr>
        <p:blipFill>
          <a:blip r:embed="rId11">
            <a:alphaModFix/>
          </a:blip>
          <a:stretch>
            <a:fillRect/>
          </a:stretch>
        </p:blipFill>
        <p:spPr>
          <a:xfrm>
            <a:off x="3346164" y="4378198"/>
            <a:ext cx="1957274" cy="455875"/>
          </a:xfrm>
          <a:prstGeom prst="rect">
            <a:avLst/>
          </a:prstGeom>
          <a:noFill/>
          <a:ln>
            <a:noFill/>
          </a:ln>
        </p:spPr>
      </p:pic>
      <p:cxnSp>
        <p:nvCxnSpPr>
          <p:cNvPr id="246" name="Google Shape;246;p18"/>
          <p:cNvCxnSpPr/>
          <p:nvPr/>
        </p:nvCxnSpPr>
        <p:spPr>
          <a:xfrm flipH="1" rot="10800000">
            <a:off x="2390913" y="3525300"/>
            <a:ext cx="819000" cy="221700"/>
          </a:xfrm>
          <a:prstGeom prst="straightConnector1">
            <a:avLst/>
          </a:prstGeom>
          <a:noFill/>
          <a:ln cap="flat" cmpd="sng" w="38100">
            <a:solidFill>
              <a:srgbClr val="9468AC"/>
            </a:solidFill>
            <a:prstDash val="solid"/>
            <a:round/>
            <a:headEnd len="sm" w="sm" type="none"/>
            <a:tailEnd len="sm" w="sm" type="none"/>
          </a:ln>
        </p:spPr>
      </p:cxnSp>
      <p:cxnSp>
        <p:nvCxnSpPr>
          <p:cNvPr id="247" name="Google Shape;247;p18"/>
          <p:cNvCxnSpPr>
            <a:stCxn id="245" idx="0"/>
          </p:cNvCxnSpPr>
          <p:nvPr/>
        </p:nvCxnSpPr>
        <p:spPr>
          <a:xfrm rot="10800000">
            <a:off x="4324501" y="3838498"/>
            <a:ext cx="300" cy="539700"/>
          </a:xfrm>
          <a:prstGeom prst="straightConnector1">
            <a:avLst/>
          </a:prstGeom>
          <a:noFill/>
          <a:ln cap="flat" cmpd="sng" w="38100">
            <a:solidFill>
              <a:srgbClr val="9468AC"/>
            </a:solidFill>
            <a:prstDash val="solid"/>
            <a:round/>
            <a:headEnd len="sm" w="sm" type="none"/>
            <a:tailEnd len="sm" w="sm" type="none"/>
          </a:ln>
        </p:spPr>
      </p:cxnSp>
      <p:cxnSp>
        <p:nvCxnSpPr>
          <p:cNvPr id="248" name="Google Shape;248;p18"/>
          <p:cNvCxnSpPr/>
          <p:nvPr/>
        </p:nvCxnSpPr>
        <p:spPr>
          <a:xfrm rot="10800000">
            <a:off x="5474725" y="3485150"/>
            <a:ext cx="615600" cy="242400"/>
          </a:xfrm>
          <a:prstGeom prst="straightConnector1">
            <a:avLst/>
          </a:prstGeom>
          <a:noFill/>
          <a:ln cap="flat" cmpd="sng" w="38100">
            <a:solidFill>
              <a:srgbClr val="9468AC"/>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252" name="Shape 252"/>
        <p:cNvGrpSpPr/>
        <p:nvPr/>
      </p:nvGrpSpPr>
      <p:grpSpPr>
        <a:xfrm>
          <a:off x="0" y="0"/>
          <a:ext cx="0" cy="0"/>
          <a:chOff x="0" y="0"/>
          <a:chExt cx="0" cy="0"/>
        </a:xfrm>
      </p:grpSpPr>
      <p:pic>
        <p:nvPicPr>
          <p:cNvPr id="253" name="Google Shape;253;p19"/>
          <p:cNvPicPr preferRelativeResize="0"/>
          <p:nvPr/>
        </p:nvPicPr>
        <p:blipFill>
          <a:blip r:embed="rId3">
            <a:alphaModFix/>
          </a:blip>
          <a:stretch>
            <a:fillRect/>
          </a:stretch>
        </p:blipFill>
        <p:spPr>
          <a:xfrm rot="5400000">
            <a:off x="3356338" y="-802988"/>
            <a:ext cx="6078124" cy="13992751"/>
          </a:xfrm>
          <a:prstGeom prst="rect">
            <a:avLst/>
          </a:prstGeom>
          <a:noFill/>
          <a:ln>
            <a:noFill/>
          </a:ln>
        </p:spPr>
      </p:pic>
      <p:pic>
        <p:nvPicPr>
          <p:cNvPr id="254" name="Google Shape;254;p19"/>
          <p:cNvPicPr preferRelativeResize="0"/>
          <p:nvPr/>
        </p:nvPicPr>
        <p:blipFill>
          <a:blip r:embed="rId4">
            <a:alphaModFix/>
          </a:blip>
          <a:stretch>
            <a:fillRect/>
          </a:stretch>
        </p:blipFill>
        <p:spPr>
          <a:xfrm>
            <a:off x="6009750" y="-1144812"/>
            <a:ext cx="6068111" cy="3519991"/>
          </a:xfrm>
          <a:prstGeom prst="rect">
            <a:avLst/>
          </a:prstGeom>
          <a:noFill/>
          <a:ln>
            <a:noFill/>
          </a:ln>
        </p:spPr>
      </p:pic>
      <p:sp>
        <p:nvSpPr>
          <p:cNvPr id="255" name="Google Shape;255;p19"/>
          <p:cNvSpPr txBox="1"/>
          <p:nvPr/>
        </p:nvSpPr>
        <p:spPr>
          <a:xfrm>
            <a:off x="1726476" y="971482"/>
            <a:ext cx="4821000" cy="661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lang="en-GB" sz="4300">
                <a:solidFill>
                  <a:srgbClr val="674678"/>
                </a:solidFill>
                <a:latin typeface="Montserrat Black"/>
                <a:ea typeface="Montserrat Black"/>
                <a:cs typeface="Montserrat Black"/>
                <a:sym typeface="Montserrat Black"/>
              </a:rPr>
              <a:t>Motivation</a:t>
            </a:r>
            <a:endParaRPr sz="700"/>
          </a:p>
        </p:txBody>
      </p:sp>
      <p:grpSp>
        <p:nvGrpSpPr>
          <p:cNvPr id="256" name="Google Shape;256;p19"/>
          <p:cNvGrpSpPr/>
          <p:nvPr/>
        </p:nvGrpSpPr>
        <p:grpSpPr>
          <a:xfrm>
            <a:off x="514350" y="779033"/>
            <a:ext cx="1012789" cy="1012789"/>
            <a:chOff x="0" y="0"/>
            <a:chExt cx="2700772" cy="2700772"/>
          </a:xfrm>
        </p:grpSpPr>
        <p:grpSp>
          <p:nvGrpSpPr>
            <p:cNvPr id="257" name="Google Shape;257;p19"/>
            <p:cNvGrpSpPr/>
            <p:nvPr/>
          </p:nvGrpSpPr>
          <p:grpSpPr>
            <a:xfrm>
              <a:off x="0" y="0"/>
              <a:ext cx="2700772" cy="2700772"/>
              <a:chOff x="0" y="0"/>
              <a:chExt cx="812800" cy="812800"/>
            </a:xfrm>
          </p:grpSpPr>
          <p:sp>
            <p:nvSpPr>
              <p:cNvPr id="258" name="Google Shape;258;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9" name="Google Shape;259;p1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60" name="Google Shape;260;p19"/>
            <p:cNvGrpSpPr/>
            <p:nvPr/>
          </p:nvGrpSpPr>
          <p:grpSpPr>
            <a:xfrm>
              <a:off x="181205" y="181205"/>
              <a:ext cx="2338344" cy="2338344"/>
              <a:chOff x="0" y="0"/>
              <a:chExt cx="812800" cy="812800"/>
            </a:xfrm>
          </p:grpSpPr>
          <p:sp>
            <p:nvSpPr>
              <p:cNvPr id="261" name="Google Shape;261;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2" name="Google Shape;262;p1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
        <p:nvSpPr>
          <p:cNvPr id="263" name="Google Shape;263;p19"/>
          <p:cNvSpPr txBox="1"/>
          <p:nvPr/>
        </p:nvSpPr>
        <p:spPr>
          <a:xfrm>
            <a:off x="1390025" y="1862800"/>
            <a:ext cx="6691800" cy="1108200"/>
          </a:xfrm>
          <a:prstGeom prst="rect">
            <a:avLst/>
          </a:prstGeom>
          <a:noFill/>
          <a:ln>
            <a:noFill/>
          </a:ln>
        </p:spPr>
        <p:txBody>
          <a:bodyPr anchorCtr="0" anchor="t" bIns="0" lIns="0" spcFirstLastPara="1" rIns="0" wrap="square" tIns="0">
            <a:spAutoFit/>
          </a:bodyPr>
          <a:lstStyle/>
          <a:p>
            <a:pPr indent="-381000" lvl="0" marL="457200" rtl="0" algn="l">
              <a:spcBef>
                <a:spcPts val="0"/>
              </a:spcBef>
              <a:spcAft>
                <a:spcPts val="0"/>
              </a:spcAft>
              <a:buClr>
                <a:srgbClr val="674678"/>
              </a:buClr>
              <a:buSzPts val="2400"/>
              <a:buFont typeface="Open Sans"/>
              <a:buChar char="●"/>
            </a:pPr>
            <a:r>
              <a:rPr lang="en-GB" sz="2400">
                <a:solidFill>
                  <a:srgbClr val="674678"/>
                </a:solidFill>
                <a:latin typeface="Open Sans"/>
                <a:ea typeface="Open Sans"/>
                <a:cs typeface="Open Sans"/>
                <a:sym typeface="Open Sans"/>
              </a:rPr>
              <a:t>The goal is to create a hybrid app that takes some functionality from each and is better tailored for her needs.</a:t>
            </a:r>
            <a:endParaRPr sz="2400">
              <a:solidFill>
                <a:srgbClr val="674678"/>
              </a:solidFill>
              <a:latin typeface="Open Sans"/>
              <a:ea typeface="Open Sans"/>
              <a:cs typeface="Open Sans"/>
              <a:sym typeface="Open Sans"/>
            </a:endParaRPr>
          </a:p>
        </p:txBody>
      </p:sp>
      <p:grpSp>
        <p:nvGrpSpPr>
          <p:cNvPr id="264" name="Google Shape;264;p19"/>
          <p:cNvGrpSpPr/>
          <p:nvPr/>
        </p:nvGrpSpPr>
        <p:grpSpPr>
          <a:xfrm>
            <a:off x="538017" y="2142728"/>
            <a:ext cx="317642" cy="317642"/>
            <a:chOff x="0" y="0"/>
            <a:chExt cx="812800" cy="812800"/>
          </a:xfrm>
        </p:grpSpPr>
        <p:sp>
          <p:nvSpPr>
            <p:cNvPr id="265" name="Google Shape;265;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9468AC"/>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6" name="Google Shape;266;p1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67" name="Google Shape;267;p19"/>
          <p:cNvGrpSpPr/>
          <p:nvPr/>
        </p:nvGrpSpPr>
        <p:grpSpPr>
          <a:xfrm>
            <a:off x="6746629" y="1213653"/>
            <a:ext cx="187350" cy="187350"/>
            <a:chOff x="0" y="0"/>
            <a:chExt cx="812800" cy="812800"/>
          </a:xfrm>
        </p:grpSpPr>
        <p:sp>
          <p:nvSpPr>
            <p:cNvPr id="268" name="Google Shape;268;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9" name="Google Shape;269;p1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0" name="Google Shape;270;p19"/>
          <p:cNvSpPr/>
          <p:nvPr/>
        </p:nvSpPr>
        <p:spPr>
          <a:xfrm>
            <a:off x="8181366" y="2740288"/>
            <a:ext cx="390365" cy="286268"/>
          </a:xfrm>
          <a:custGeom>
            <a:rect b="b" l="l" r="r" t="t"/>
            <a:pathLst>
              <a:path extrusionOk="0" h="572536" w="780731">
                <a:moveTo>
                  <a:pt x="0" y="0"/>
                </a:moveTo>
                <a:lnTo>
                  <a:pt x="780731" y="0"/>
                </a:lnTo>
                <a:lnTo>
                  <a:pt x="780731" y="572536"/>
                </a:lnTo>
                <a:lnTo>
                  <a:pt x="0" y="572536"/>
                </a:lnTo>
                <a:lnTo>
                  <a:pt x="0" y="0"/>
                </a:lnTo>
                <a:close/>
              </a:path>
            </a:pathLst>
          </a:custGeom>
          <a:blipFill rotWithShape="1">
            <a:blip r:embed="rId5">
              <a:alphaModFix/>
            </a:blip>
            <a:stretch>
              <a:fillRect b="-732389" l="-235103" r="-670427" t="-409075"/>
            </a:stretch>
          </a:blipFill>
          <a:ln>
            <a:noFill/>
          </a:ln>
        </p:spPr>
      </p:sp>
      <p:sp>
        <p:nvSpPr>
          <p:cNvPr id="271" name="Google Shape;271;p19"/>
          <p:cNvSpPr txBox="1"/>
          <p:nvPr/>
        </p:nvSpPr>
        <p:spPr>
          <a:xfrm>
            <a:off x="514581" y="985272"/>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01</a:t>
            </a:r>
            <a:endParaRPr sz="700"/>
          </a:p>
        </p:txBody>
      </p:sp>
      <p:pic>
        <p:nvPicPr>
          <p:cNvPr id="272" name="Google Shape;272;p19"/>
          <p:cNvPicPr preferRelativeResize="0"/>
          <p:nvPr/>
        </p:nvPicPr>
        <p:blipFill>
          <a:blip r:embed="rId6">
            <a:alphaModFix/>
          </a:blip>
          <a:stretch>
            <a:fillRect/>
          </a:stretch>
        </p:blipFill>
        <p:spPr>
          <a:xfrm>
            <a:off x="7472801" y="403131"/>
            <a:ext cx="432596" cy="317688"/>
          </a:xfrm>
          <a:prstGeom prst="rect">
            <a:avLst/>
          </a:prstGeom>
          <a:noFill/>
          <a:ln>
            <a:noFill/>
          </a:ln>
        </p:spPr>
      </p:pic>
      <p:pic>
        <p:nvPicPr>
          <p:cNvPr id="273" name="Google Shape;273;p19"/>
          <p:cNvPicPr preferRelativeResize="0"/>
          <p:nvPr/>
        </p:nvPicPr>
        <p:blipFill>
          <a:blip r:embed="rId7">
            <a:alphaModFix/>
          </a:blip>
          <a:stretch>
            <a:fillRect/>
          </a:stretch>
        </p:blipFill>
        <p:spPr>
          <a:xfrm>
            <a:off x="8438188" y="139185"/>
            <a:ext cx="620275" cy="455865"/>
          </a:xfrm>
          <a:prstGeom prst="rect">
            <a:avLst/>
          </a:prstGeom>
          <a:noFill/>
          <a:ln>
            <a:noFill/>
          </a:ln>
        </p:spPr>
      </p:pic>
      <p:pic>
        <p:nvPicPr>
          <p:cNvPr id="274" name="Google Shape;274;p19"/>
          <p:cNvPicPr preferRelativeResize="0"/>
          <p:nvPr/>
        </p:nvPicPr>
        <p:blipFill>
          <a:blip r:embed="rId8">
            <a:alphaModFix/>
          </a:blip>
          <a:stretch>
            <a:fillRect/>
          </a:stretch>
        </p:blipFill>
        <p:spPr>
          <a:xfrm>
            <a:off x="2360446" y="3684188"/>
            <a:ext cx="620275" cy="453037"/>
          </a:xfrm>
          <a:prstGeom prst="rect">
            <a:avLst/>
          </a:prstGeom>
          <a:noFill/>
          <a:ln>
            <a:noFill/>
          </a:ln>
        </p:spPr>
      </p:pic>
      <p:pic>
        <p:nvPicPr>
          <p:cNvPr id="275" name="Google Shape;275;p19"/>
          <p:cNvPicPr preferRelativeResize="0"/>
          <p:nvPr/>
        </p:nvPicPr>
        <p:blipFill>
          <a:blip r:embed="rId9">
            <a:alphaModFix/>
          </a:blip>
          <a:stretch>
            <a:fillRect/>
          </a:stretch>
        </p:blipFill>
        <p:spPr>
          <a:xfrm>
            <a:off x="326288" y="3717413"/>
            <a:ext cx="1851166" cy="386600"/>
          </a:xfrm>
          <a:prstGeom prst="rect">
            <a:avLst/>
          </a:prstGeom>
          <a:noFill/>
          <a:ln>
            <a:noFill/>
          </a:ln>
        </p:spPr>
      </p:pic>
      <p:pic>
        <p:nvPicPr>
          <p:cNvPr id="276" name="Google Shape;276;p19"/>
          <p:cNvPicPr preferRelativeResize="0"/>
          <p:nvPr/>
        </p:nvPicPr>
        <p:blipFill>
          <a:blip r:embed="rId10">
            <a:alphaModFix/>
          </a:blip>
          <a:stretch>
            <a:fillRect/>
          </a:stretch>
        </p:blipFill>
        <p:spPr>
          <a:xfrm>
            <a:off x="3279164" y="3682773"/>
            <a:ext cx="1957274" cy="455875"/>
          </a:xfrm>
          <a:prstGeom prst="rect">
            <a:avLst/>
          </a:prstGeom>
          <a:noFill/>
          <a:ln>
            <a:noFill/>
          </a:ln>
        </p:spPr>
      </p:pic>
      <p:pic>
        <p:nvPicPr>
          <p:cNvPr id="277" name="Google Shape;277;p19"/>
          <p:cNvPicPr preferRelativeResize="0"/>
          <p:nvPr/>
        </p:nvPicPr>
        <p:blipFill>
          <a:blip r:embed="rId8">
            <a:alphaModFix/>
          </a:blip>
          <a:stretch>
            <a:fillRect/>
          </a:stretch>
        </p:blipFill>
        <p:spPr>
          <a:xfrm>
            <a:off x="5391996" y="3684188"/>
            <a:ext cx="620275" cy="453037"/>
          </a:xfrm>
          <a:prstGeom prst="rect">
            <a:avLst/>
          </a:prstGeom>
          <a:noFill/>
          <a:ln>
            <a:noFill/>
          </a:ln>
        </p:spPr>
      </p:pic>
      <p:pic>
        <p:nvPicPr>
          <p:cNvPr id="278" name="Google Shape;278;p19"/>
          <p:cNvPicPr preferRelativeResize="0"/>
          <p:nvPr/>
        </p:nvPicPr>
        <p:blipFill>
          <a:blip r:embed="rId11">
            <a:alphaModFix/>
          </a:blip>
          <a:stretch>
            <a:fillRect/>
          </a:stretch>
        </p:blipFill>
        <p:spPr>
          <a:xfrm>
            <a:off x="6167825" y="3717424"/>
            <a:ext cx="2552576" cy="386600"/>
          </a:xfrm>
          <a:prstGeom prst="rect">
            <a:avLst/>
          </a:prstGeom>
          <a:noFill/>
          <a:ln>
            <a:noFill/>
          </a:ln>
        </p:spPr>
      </p:pic>
      <p:sp>
        <p:nvSpPr>
          <p:cNvPr id="279" name="Google Shape;279;p19"/>
          <p:cNvSpPr txBox="1"/>
          <p:nvPr/>
        </p:nvSpPr>
        <p:spPr>
          <a:xfrm>
            <a:off x="696775" y="4276050"/>
            <a:ext cx="6474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000">
                <a:solidFill>
                  <a:schemeClr val="lt1"/>
                </a:solidFill>
                <a:latin typeface="Open Sans"/>
                <a:ea typeface="Open Sans"/>
                <a:cs typeface="Open Sans"/>
                <a:sym typeface="Open Sans"/>
              </a:rPr>
              <a:t>Interaction</a:t>
            </a:r>
            <a:endParaRPr b="1" sz="2000">
              <a:solidFill>
                <a:schemeClr val="lt1"/>
              </a:solidFill>
              <a:latin typeface="Open Sans"/>
              <a:ea typeface="Open Sans"/>
              <a:cs typeface="Open Sans"/>
              <a:sym typeface="Open Sans"/>
            </a:endParaRPr>
          </a:p>
        </p:txBody>
      </p:sp>
      <p:sp>
        <p:nvSpPr>
          <p:cNvPr id="280" name="Google Shape;280;p19"/>
          <p:cNvSpPr txBox="1"/>
          <p:nvPr/>
        </p:nvSpPr>
        <p:spPr>
          <a:xfrm>
            <a:off x="3732900" y="4268825"/>
            <a:ext cx="6474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000">
                <a:solidFill>
                  <a:schemeClr val="lt1"/>
                </a:solidFill>
                <a:latin typeface="Open Sans"/>
                <a:ea typeface="Open Sans"/>
                <a:cs typeface="Open Sans"/>
                <a:sym typeface="Open Sans"/>
              </a:rPr>
              <a:t>Chatting</a:t>
            </a:r>
            <a:endParaRPr b="1" sz="2000">
              <a:solidFill>
                <a:schemeClr val="lt1"/>
              </a:solidFill>
              <a:latin typeface="Open Sans"/>
              <a:ea typeface="Open Sans"/>
              <a:cs typeface="Open Sans"/>
              <a:sym typeface="Open Sans"/>
            </a:endParaRPr>
          </a:p>
        </p:txBody>
      </p:sp>
      <p:sp>
        <p:nvSpPr>
          <p:cNvPr id="281" name="Google Shape;281;p19"/>
          <p:cNvSpPr txBox="1"/>
          <p:nvPr/>
        </p:nvSpPr>
        <p:spPr>
          <a:xfrm>
            <a:off x="6547475" y="4268825"/>
            <a:ext cx="64746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000">
                <a:solidFill>
                  <a:schemeClr val="lt1"/>
                </a:solidFill>
                <a:latin typeface="Open Sans"/>
                <a:ea typeface="Open Sans"/>
                <a:cs typeface="Open Sans"/>
                <a:sym typeface="Open Sans"/>
              </a:rPr>
              <a:t>Smooth tracking</a:t>
            </a:r>
            <a:endParaRPr b="1" sz="2000">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285" name="Shape 285"/>
        <p:cNvGrpSpPr/>
        <p:nvPr/>
      </p:nvGrpSpPr>
      <p:grpSpPr>
        <a:xfrm>
          <a:off x="0" y="0"/>
          <a:ext cx="0" cy="0"/>
          <a:chOff x="0" y="0"/>
          <a:chExt cx="0" cy="0"/>
        </a:xfrm>
      </p:grpSpPr>
      <p:pic>
        <p:nvPicPr>
          <p:cNvPr id="286" name="Google Shape;286;p20"/>
          <p:cNvPicPr preferRelativeResize="0"/>
          <p:nvPr/>
        </p:nvPicPr>
        <p:blipFill>
          <a:blip r:embed="rId3">
            <a:alphaModFix/>
          </a:blip>
          <a:stretch>
            <a:fillRect/>
          </a:stretch>
        </p:blipFill>
        <p:spPr>
          <a:xfrm>
            <a:off x="8520488" y="1548749"/>
            <a:ext cx="446237" cy="327957"/>
          </a:xfrm>
          <a:prstGeom prst="rect">
            <a:avLst/>
          </a:prstGeom>
          <a:noFill/>
          <a:ln>
            <a:noFill/>
          </a:ln>
        </p:spPr>
      </p:pic>
      <p:pic>
        <p:nvPicPr>
          <p:cNvPr id="287" name="Google Shape;287;p20" title="DemoMovie.mp4">
            <a:hlinkClick r:id="rId4"/>
          </p:cNvPr>
          <p:cNvPicPr preferRelativeResize="0"/>
          <p:nvPr/>
        </p:nvPicPr>
        <p:blipFill>
          <a:blip r:embed="rId5">
            <a:alphaModFix/>
          </a:blip>
          <a:stretch>
            <a:fillRect/>
          </a:stretch>
        </p:blipFill>
        <p:spPr>
          <a:xfrm>
            <a:off x="1647250" y="428625"/>
            <a:ext cx="5715000" cy="428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291" name="Shape 291"/>
        <p:cNvGrpSpPr/>
        <p:nvPr/>
      </p:nvGrpSpPr>
      <p:grpSpPr>
        <a:xfrm>
          <a:off x="0" y="0"/>
          <a:ext cx="0" cy="0"/>
          <a:chOff x="0" y="0"/>
          <a:chExt cx="0" cy="0"/>
        </a:xfrm>
      </p:grpSpPr>
      <p:pic>
        <p:nvPicPr>
          <p:cNvPr id="292" name="Google Shape;292;p21"/>
          <p:cNvPicPr preferRelativeResize="0"/>
          <p:nvPr/>
        </p:nvPicPr>
        <p:blipFill>
          <a:blip r:embed="rId3">
            <a:alphaModFix/>
          </a:blip>
          <a:stretch>
            <a:fillRect/>
          </a:stretch>
        </p:blipFill>
        <p:spPr>
          <a:xfrm>
            <a:off x="6375756" y="-1225269"/>
            <a:ext cx="5280864" cy="5143500"/>
          </a:xfrm>
          <a:prstGeom prst="rect">
            <a:avLst/>
          </a:prstGeom>
          <a:noFill/>
          <a:ln>
            <a:noFill/>
          </a:ln>
        </p:spPr>
      </p:pic>
      <p:sp>
        <p:nvSpPr>
          <p:cNvPr id="293" name="Google Shape;293;p21"/>
          <p:cNvSpPr txBox="1"/>
          <p:nvPr/>
        </p:nvSpPr>
        <p:spPr>
          <a:xfrm>
            <a:off x="1538700" y="583750"/>
            <a:ext cx="76053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200">
                <a:solidFill>
                  <a:srgbClr val="674678"/>
                </a:solidFill>
                <a:latin typeface="Montserrat Black"/>
                <a:ea typeface="Montserrat Black"/>
                <a:cs typeface="Montserrat Black"/>
                <a:sym typeface="Montserrat Black"/>
              </a:rPr>
              <a:t>Technology </a:t>
            </a:r>
            <a:endParaRPr sz="600"/>
          </a:p>
        </p:txBody>
      </p:sp>
      <p:pic>
        <p:nvPicPr>
          <p:cNvPr id="294" name="Google Shape;294;p21"/>
          <p:cNvPicPr preferRelativeResize="0"/>
          <p:nvPr/>
        </p:nvPicPr>
        <p:blipFill>
          <a:blip r:embed="rId4">
            <a:alphaModFix/>
          </a:blip>
          <a:stretch>
            <a:fillRect/>
          </a:stretch>
        </p:blipFill>
        <p:spPr>
          <a:xfrm>
            <a:off x="6632763" y="1247316"/>
            <a:ext cx="269814" cy="198300"/>
          </a:xfrm>
          <a:prstGeom prst="rect">
            <a:avLst/>
          </a:prstGeom>
          <a:noFill/>
          <a:ln>
            <a:noFill/>
          </a:ln>
        </p:spPr>
      </p:pic>
      <p:grpSp>
        <p:nvGrpSpPr>
          <p:cNvPr id="295" name="Google Shape;295;p21"/>
          <p:cNvGrpSpPr/>
          <p:nvPr/>
        </p:nvGrpSpPr>
        <p:grpSpPr>
          <a:xfrm>
            <a:off x="360075" y="400608"/>
            <a:ext cx="1012789" cy="1012789"/>
            <a:chOff x="0" y="0"/>
            <a:chExt cx="2700772" cy="2700772"/>
          </a:xfrm>
        </p:grpSpPr>
        <p:grpSp>
          <p:nvGrpSpPr>
            <p:cNvPr id="296" name="Google Shape;296;p21"/>
            <p:cNvGrpSpPr/>
            <p:nvPr/>
          </p:nvGrpSpPr>
          <p:grpSpPr>
            <a:xfrm>
              <a:off x="0" y="0"/>
              <a:ext cx="2700772" cy="2700772"/>
              <a:chOff x="0" y="0"/>
              <a:chExt cx="812800" cy="812800"/>
            </a:xfrm>
          </p:grpSpPr>
          <p:sp>
            <p:nvSpPr>
              <p:cNvPr id="297" name="Google Shape;297;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8" name="Google Shape;298;p21"/>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9" name="Google Shape;299;p21"/>
            <p:cNvGrpSpPr/>
            <p:nvPr/>
          </p:nvGrpSpPr>
          <p:grpSpPr>
            <a:xfrm>
              <a:off x="181205" y="181205"/>
              <a:ext cx="2338344" cy="2338344"/>
              <a:chOff x="0" y="0"/>
              <a:chExt cx="812800" cy="812800"/>
            </a:xfrm>
          </p:grpSpPr>
          <p:sp>
            <p:nvSpPr>
              <p:cNvPr id="300" name="Google Shape;300;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1" name="Google Shape;301;p21"/>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
        <p:nvSpPr>
          <p:cNvPr id="302" name="Google Shape;302;p21"/>
          <p:cNvSpPr txBox="1"/>
          <p:nvPr/>
        </p:nvSpPr>
        <p:spPr>
          <a:xfrm>
            <a:off x="360307" y="606847"/>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a:t>
            </a:r>
            <a:r>
              <a:rPr lang="en-GB" sz="3200">
                <a:solidFill>
                  <a:srgbClr val="FFFFFF"/>
                </a:solidFill>
                <a:latin typeface="Montserrat Black"/>
                <a:ea typeface="Montserrat Black"/>
                <a:cs typeface="Montserrat Black"/>
                <a:sym typeface="Montserrat Black"/>
              </a:rPr>
              <a:t>2</a:t>
            </a:r>
            <a:endParaRPr sz="700"/>
          </a:p>
        </p:txBody>
      </p:sp>
      <p:pic>
        <p:nvPicPr>
          <p:cNvPr id="303" name="Google Shape;303;p21"/>
          <p:cNvPicPr preferRelativeResize="0"/>
          <p:nvPr/>
        </p:nvPicPr>
        <p:blipFill>
          <a:blip r:embed="rId5">
            <a:alphaModFix/>
          </a:blip>
          <a:stretch>
            <a:fillRect/>
          </a:stretch>
        </p:blipFill>
        <p:spPr>
          <a:xfrm>
            <a:off x="6375750" y="2161226"/>
            <a:ext cx="1794822" cy="919850"/>
          </a:xfrm>
          <a:prstGeom prst="rect">
            <a:avLst/>
          </a:prstGeom>
          <a:noFill/>
          <a:ln>
            <a:noFill/>
          </a:ln>
        </p:spPr>
      </p:pic>
      <p:pic>
        <p:nvPicPr>
          <p:cNvPr id="304" name="Google Shape;304;p21"/>
          <p:cNvPicPr preferRelativeResize="0"/>
          <p:nvPr/>
        </p:nvPicPr>
        <p:blipFill>
          <a:blip r:embed="rId6">
            <a:alphaModFix/>
          </a:blip>
          <a:stretch>
            <a:fillRect/>
          </a:stretch>
        </p:blipFill>
        <p:spPr>
          <a:xfrm>
            <a:off x="5114138" y="4064260"/>
            <a:ext cx="1475118" cy="574075"/>
          </a:xfrm>
          <a:prstGeom prst="rect">
            <a:avLst/>
          </a:prstGeom>
          <a:noFill/>
          <a:ln>
            <a:noFill/>
          </a:ln>
        </p:spPr>
      </p:pic>
      <p:sp>
        <p:nvSpPr>
          <p:cNvPr id="305" name="Google Shape;305;p21"/>
          <p:cNvSpPr txBox="1"/>
          <p:nvPr/>
        </p:nvSpPr>
        <p:spPr>
          <a:xfrm>
            <a:off x="360075" y="1784500"/>
            <a:ext cx="3927900" cy="1477800"/>
          </a:xfrm>
          <a:prstGeom prst="rect">
            <a:avLst/>
          </a:prstGeom>
          <a:noFill/>
          <a:ln>
            <a:noFill/>
          </a:ln>
        </p:spPr>
        <p:txBody>
          <a:bodyPr anchorCtr="0" anchor="t" bIns="0" lIns="0" spcFirstLastPara="1" rIns="0" wrap="square" tIns="0">
            <a:spAutoFit/>
          </a:bodyPr>
          <a:lstStyle/>
          <a:p>
            <a:pPr indent="-381000" lvl="0" marL="457200" rtl="0" algn="l">
              <a:spcBef>
                <a:spcPts val="0"/>
              </a:spcBef>
              <a:spcAft>
                <a:spcPts val="0"/>
              </a:spcAft>
              <a:buClr>
                <a:srgbClr val="674678"/>
              </a:buClr>
              <a:buSzPts val="2400"/>
              <a:buFont typeface="Open Sans"/>
              <a:buChar char="●"/>
            </a:pPr>
            <a:r>
              <a:rPr lang="en-GB" sz="2400">
                <a:solidFill>
                  <a:srgbClr val="674678"/>
                </a:solidFill>
                <a:latin typeface="Open Sans"/>
                <a:ea typeface="Open Sans"/>
                <a:cs typeface="Open Sans"/>
                <a:sym typeface="Open Sans"/>
              </a:rPr>
              <a:t>Long discussions on whether to use many different technologies</a:t>
            </a:r>
            <a:endParaRPr sz="2400">
              <a:solidFill>
                <a:srgbClr val="674678"/>
              </a:solidFill>
              <a:latin typeface="Open Sans"/>
              <a:ea typeface="Open Sans"/>
              <a:cs typeface="Open Sans"/>
              <a:sym typeface="Open Sans"/>
            </a:endParaRPr>
          </a:p>
          <a:p>
            <a:pPr indent="-381000" lvl="0" marL="457200" rtl="0" algn="l">
              <a:spcBef>
                <a:spcPts val="0"/>
              </a:spcBef>
              <a:spcAft>
                <a:spcPts val="0"/>
              </a:spcAft>
              <a:buClr>
                <a:srgbClr val="674678"/>
              </a:buClr>
              <a:buSzPts val="2400"/>
              <a:buFont typeface="Open Sans"/>
              <a:buChar char="●"/>
            </a:pPr>
            <a:r>
              <a:rPr lang="en-GB" sz="2400">
                <a:solidFill>
                  <a:srgbClr val="674678"/>
                </a:solidFill>
                <a:latin typeface="Open Sans"/>
                <a:ea typeface="Open Sans"/>
                <a:cs typeface="Open Sans"/>
                <a:sym typeface="Open Sans"/>
              </a:rPr>
              <a:t>A lot got scrapped…</a:t>
            </a:r>
            <a:endParaRPr sz="2400">
              <a:solidFill>
                <a:srgbClr val="674678"/>
              </a:solidFill>
              <a:latin typeface="Open Sans"/>
              <a:ea typeface="Open Sans"/>
              <a:cs typeface="Open Sans"/>
              <a:sym typeface="Open Sans"/>
            </a:endParaRPr>
          </a:p>
        </p:txBody>
      </p:sp>
      <p:grpSp>
        <p:nvGrpSpPr>
          <p:cNvPr id="306" name="Google Shape;306;p21"/>
          <p:cNvGrpSpPr/>
          <p:nvPr/>
        </p:nvGrpSpPr>
        <p:grpSpPr>
          <a:xfrm>
            <a:off x="7975379" y="400608"/>
            <a:ext cx="351699" cy="351699"/>
            <a:chOff x="0" y="0"/>
            <a:chExt cx="812800" cy="812800"/>
          </a:xfrm>
        </p:grpSpPr>
        <p:sp>
          <p:nvSpPr>
            <p:cNvPr id="307" name="Google Shape;307;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8" name="Google Shape;308;p21"/>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309" name="Google Shape;309;p21"/>
          <p:cNvPicPr preferRelativeResize="0"/>
          <p:nvPr/>
        </p:nvPicPr>
        <p:blipFill>
          <a:blip r:embed="rId4">
            <a:alphaModFix/>
          </a:blip>
          <a:stretch>
            <a:fillRect/>
          </a:stretch>
        </p:blipFill>
        <p:spPr>
          <a:xfrm>
            <a:off x="8520488" y="1548749"/>
            <a:ext cx="446237" cy="327957"/>
          </a:xfrm>
          <a:prstGeom prst="rect">
            <a:avLst/>
          </a:prstGeom>
          <a:noFill/>
          <a:ln>
            <a:noFill/>
          </a:ln>
        </p:spPr>
      </p:pic>
      <p:pic>
        <p:nvPicPr>
          <p:cNvPr id="310" name="Google Shape;310;p21"/>
          <p:cNvPicPr preferRelativeResize="0"/>
          <p:nvPr/>
        </p:nvPicPr>
        <p:blipFill>
          <a:blip r:embed="rId7">
            <a:alphaModFix/>
          </a:blip>
          <a:stretch>
            <a:fillRect/>
          </a:stretch>
        </p:blipFill>
        <p:spPr>
          <a:xfrm>
            <a:off x="4571998" y="1514725"/>
            <a:ext cx="2265162" cy="646500"/>
          </a:xfrm>
          <a:prstGeom prst="rect">
            <a:avLst/>
          </a:prstGeom>
          <a:noFill/>
          <a:ln>
            <a:noFill/>
          </a:ln>
        </p:spPr>
      </p:pic>
      <p:pic>
        <p:nvPicPr>
          <p:cNvPr id="311" name="Google Shape;311;p21"/>
          <p:cNvPicPr preferRelativeResize="0"/>
          <p:nvPr/>
        </p:nvPicPr>
        <p:blipFill>
          <a:blip r:embed="rId8">
            <a:alphaModFix/>
          </a:blip>
          <a:stretch>
            <a:fillRect/>
          </a:stretch>
        </p:blipFill>
        <p:spPr>
          <a:xfrm>
            <a:off x="4504050" y="2942361"/>
            <a:ext cx="1794825" cy="599767"/>
          </a:xfrm>
          <a:prstGeom prst="rect">
            <a:avLst/>
          </a:prstGeom>
          <a:noFill/>
          <a:ln>
            <a:noFill/>
          </a:ln>
        </p:spPr>
      </p:pic>
      <p:pic>
        <p:nvPicPr>
          <p:cNvPr id="312" name="Google Shape;312;p21"/>
          <p:cNvPicPr preferRelativeResize="0"/>
          <p:nvPr/>
        </p:nvPicPr>
        <p:blipFill>
          <a:blip r:embed="rId9">
            <a:alphaModFix/>
          </a:blip>
          <a:stretch>
            <a:fillRect/>
          </a:stretch>
        </p:blipFill>
        <p:spPr>
          <a:xfrm>
            <a:off x="6678575" y="3126629"/>
            <a:ext cx="2178124" cy="7915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3F4"/>
        </a:solidFill>
      </p:bgPr>
    </p:bg>
    <p:spTree>
      <p:nvGrpSpPr>
        <p:cNvPr id="316" name="Shape 316"/>
        <p:cNvGrpSpPr/>
        <p:nvPr/>
      </p:nvGrpSpPr>
      <p:grpSpPr>
        <a:xfrm>
          <a:off x="0" y="0"/>
          <a:ext cx="0" cy="0"/>
          <a:chOff x="0" y="0"/>
          <a:chExt cx="0" cy="0"/>
        </a:xfrm>
      </p:grpSpPr>
      <p:sp>
        <p:nvSpPr>
          <p:cNvPr id="317" name="Google Shape;317;p22"/>
          <p:cNvSpPr txBox="1"/>
          <p:nvPr/>
        </p:nvSpPr>
        <p:spPr>
          <a:xfrm>
            <a:off x="1538700" y="373925"/>
            <a:ext cx="76053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GB" sz="4200">
                <a:solidFill>
                  <a:srgbClr val="674678"/>
                </a:solidFill>
                <a:latin typeface="Montserrat Black"/>
                <a:ea typeface="Montserrat Black"/>
                <a:cs typeface="Montserrat Black"/>
                <a:sym typeface="Montserrat Black"/>
              </a:rPr>
              <a:t>Technology </a:t>
            </a:r>
            <a:endParaRPr sz="600"/>
          </a:p>
        </p:txBody>
      </p:sp>
      <p:grpSp>
        <p:nvGrpSpPr>
          <p:cNvPr id="318" name="Google Shape;318;p22"/>
          <p:cNvGrpSpPr/>
          <p:nvPr/>
        </p:nvGrpSpPr>
        <p:grpSpPr>
          <a:xfrm>
            <a:off x="7975379" y="400608"/>
            <a:ext cx="351699" cy="351699"/>
            <a:chOff x="0" y="0"/>
            <a:chExt cx="812800" cy="812800"/>
          </a:xfrm>
        </p:grpSpPr>
        <p:sp>
          <p:nvSpPr>
            <p:cNvPr id="319" name="Google Shape;319;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0" name="Google Shape;320;p22"/>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21" name="Google Shape;321;p22"/>
          <p:cNvSpPr/>
          <p:nvPr/>
        </p:nvSpPr>
        <p:spPr>
          <a:xfrm>
            <a:off x="1189425" y="1652850"/>
            <a:ext cx="1057800" cy="10578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Client</a:t>
            </a:r>
            <a:endParaRPr b="1" sz="1500">
              <a:latin typeface="Lato"/>
              <a:ea typeface="Lato"/>
              <a:cs typeface="Lato"/>
              <a:sym typeface="Lato"/>
            </a:endParaRPr>
          </a:p>
        </p:txBody>
      </p:sp>
      <p:sp>
        <p:nvSpPr>
          <p:cNvPr id="322" name="Google Shape;322;p22"/>
          <p:cNvSpPr/>
          <p:nvPr/>
        </p:nvSpPr>
        <p:spPr>
          <a:xfrm>
            <a:off x="1189413" y="2802300"/>
            <a:ext cx="1057800" cy="1057800"/>
          </a:xfrm>
          <a:prstGeom prst="ellipse">
            <a:avLst/>
          </a:prstGeom>
          <a:solidFill>
            <a:srgbClr val="FEC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Coach</a:t>
            </a:r>
            <a:endParaRPr b="1" sz="1500">
              <a:latin typeface="Lato"/>
              <a:ea typeface="Lato"/>
              <a:cs typeface="Lato"/>
              <a:sym typeface="Lato"/>
            </a:endParaRPr>
          </a:p>
        </p:txBody>
      </p:sp>
      <p:sp>
        <p:nvSpPr>
          <p:cNvPr id="323" name="Google Shape;323;p22"/>
          <p:cNvSpPr/>
          <p:nvPr/>
        </p:nvSpPr>
        <p:spPr>
          <a:xfrm>
            <a:off x="1189425" y="4009500"/>
            <a:ext cx="1057800" cy="1057800"/>
          </a:xfrm>
          <a:prstGeom prst="ellipse">
            <a:avLst/>
          </a:prstGeom>
          <a:solidFill>
            <a:srgbClr val="FEC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latin typeface="Lato"/>
                <a:ea typeface="Lato"/>
                <a:cs typeface="Lato"/>
                <a:sym typeface="Lato"/>
              </a:rPr>
              <a:t>Admin</a:t>
            </a:r>
            <a:endParaRPr b="1" sz="1500">
              <a:latin typeface="Lato"/>
              <a:ea typeface="Lato"/>
              <a:cs typeface="Lato"/>
              <a:sym typeface="Lato"/>
            </a:endParaRPr>
          </a:p>
        </p:txBody>
      </p:sp>
      <p:grpSp>
        <p:nvGrpSpPr>
          <p:cNvPr id="324" name="Google Shape;324;p22"/>
          <p:cNvGrpSpPr/>
          <p:nvPr/>
        </p:nvGrpSpPr>
        <p:grpSpPr>
          <a:xfrm>
            <a:off x="360075" y="400608"/>
            <a:ext cx="1012789" cy="1012789"/>
            <a:chOff x="0" y="0"/>
            <a:chExt cx="2700772" cy="2700772"/>
          </a:xfrm>
        </p:grpSpPr>
        <p:grpSp>
          <p:nvGrpSpPr>
            <p:cNvPr id="325" name="Google Shape;325;p22"/>
            <p:cNvGrpSpPr/>
            <p:nvPr/>
          </p:nvGrpSpPr>
          <p:grpSpPr>
            <a:xfrm>
              <a:off x="0" y="0"/>
              <a:ext cx="2700772" cy="2700772"/>
              <a:chOff x="0" y="0"/>
              <a:chExt cx="812800" cy="812800"/>
            </a:xfrm>
          </p:grpSpPr>
          <p:sp>
            <p:nvSpPr>
              <p:cNvPr id="326" name="Google Shape;326;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68A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7" name="Google Shape;327;p22"/>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28" name="Google Shape;328;p22"/>
            <p:cNvGrpSpPr/>
            <p:nvPr/>
          </p:nvGrpSpPr>
          <p:grpSpPr>
            <a:xfrm>
              <a:off x="181205" y="181205"/>
              <a:ext cx="2338344" cy="2338344"/>
              <a:chOff x="0" y="0"/>
              <a:chExt cx="812800" cy="812800"/>
            </a:xfrm>
          </p:grpSpPr>
          <p:sp>
            <p:nvSpPr>
              <p:cNvPr id="329" name="Google Shape;329;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0" name="Google Shape;330;p22"/>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
        <p:nvSpPr>
          <p:cNvPr id="331" name="Google Shape;331;p22"/>
          <p:cNvSpPr txBox="1"/>
          <p:nvPr/>
        </p:nvSpPr>
        <p:spPr>
          <a:xfrm>
            <a:off x="360307" y="606847"/>
            <a:ext cx="1012800" cy="492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GB" sz="3200" u="none" cap="none" strike="noStrike">
                <a:solidFill>
                  <a:srgbClr val="FFFFFF"/>
                </a:solidFill>
                <a:latin typeface="Montserrat Black"/>
                <a:ea typeface="Montserrat Black"/>
                <a:cs typeface="Montserrat Black"/>
                <a:sym typeface="Montserrat Black"/>
              </a:rPr>
              <a:t>0</a:t>
            </a:r>
            <a:r>
              <a:rPr lang="en-GB" sz="3200">
                <a:solidFill>
                  <a:srgbClr val="FFFFFF"/>
                </a:solidFill>
                <a:latin typeface="Montserrat Black"/>
                <a:ea typeface="Montserrat Black"/>
                <a:cs typeface="Montserrat Black"/>
                <a:sym typeface="Montserrat Black"/>
              </a:rPr>
              <a:t>2</a:t>
            </a:r>
            <a:endParaRPr sz="700"/>
          </a:p>
        </p:txBody>
      </p:sp>
      <p:pic>
        <p:nvPicPr>
          <p:cNvPr id="332" name="Google Shape;332;p22"/>
          <p:cNvPicPr preferRelativeResize="0"/>
          <p:nvPr/>
        </p:nvPicPr>
        <p:blipFill>
          <a:blip r:embed="rId3">
            <a:alphaModFix/>
          </a:blip>
          <a:stretch>
            <a:fillRect/>
          </a:stretch>
        </p:blipFill>
        <p:spPr>
          <a:xfrm>
            <a:off x="9470178" y="-12"/>
            <a:ext cx="822889" cy="492601"/>
          </a:xfrm>
          <a:prstGeom prst="rect">
            <a:avLst/>
          </a:prstGeom>
          <a:noFill/>
          <a:ln>
            <a:noFill/>
          </a:ln>
        </p:spPr>
      </p:pic>
      <p:pic>
        <p:nvPicPr>
          <p:cNvPr id="333" name="Google Shape;333;p22"/>
          <p:cNvPicPr preferRelativeResize="0"/>
          <p:nvPr/>
        </p:nvPicPr>
        <p:blipFill>
          <a:blip r:embed="rId4">
            <a:alphaModFix/>
          </a:blip>
          <a:stretch>
            <a:fillRect/>
          </a:stretch>
        </p:blipFill>
        <p:spPr>
          <a:xfrm>
            <a:off x="9470163" y="606848"/>
            <a:ext cx="1759580" cy="4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