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6bee7e44ca_16_3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sp>
        <p:nvSpPr>
          <p:cNvPr id="448" name="Google Shape;448;g26bee7e44ca_16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f3336f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6f3336f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Sergio 110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6f3336f7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6f3336f7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Sergio 100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6f3336f7e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6f3336f7e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6f3336f7e1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6f3336f7e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6f3336f7e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6f3336f7e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c7eeb6e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c7eeb6e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Sergio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Solid Black">
  <p:cSld name="Title Slide – Solid Black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731044" y="2008220"/>
            <a:ext cx="77658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1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730595" y="1754749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31044" y="3532220"/>
            <a:ext cx="7765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731044" y="3861596"/>
            <a:ext cx="7765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714375" y="1330662"/>
            <a:ext cx="778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The University of Iowa"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68762" y="0"/>
            <a:ext cx="2020330" cy="95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">
  <p:cSld name="Bullet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14374" y="1265068"/>
            <a:ext cx="76887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―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22">
          <p15:clr>
            <a:srgbClr val="FBAE40"/>
          </p15:clr>
        </p15:guide>
        <p15:guide id="2" pos="450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2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Layout">
  <p:cSld name="Two Column Text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4" name="Google Shape;74;p16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14375" y="1265069"/>
            <a:ext cx="3600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714376" y="2005799"/>
            <a:ext cx="36003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3" type="body"/>
          </p:nvPr>
        </p:nvSpPr>
        <p:spPr>
          <a:xfrm>
            <a:off x="4825293" y="1257530"/>
            <a:ext cx="3600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4" type="body"/>
          </p:nvPr>
        </p:nvSpPr>
        <p:spPr>
          <a:xfrm>
            <a:off x="4825294" y="1998260"/>
            <a:ext cx="36003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9" name="Google Shape;79;p16"/>
          <p:cNvCxnSpPr/>
          <p:nvPr/>
        </p:nvCxnSpPr>
        <p:spPr>
          <a:xfrm>
            <a:off x="4572000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16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8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Solid Gold">
  <p:cSld name="Title Slide – Solid Gold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731044" y="2008220"/>
            <a:ext cx="68580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5" name="Google Shape;85;p17"/>
          <p:cNvCxnSpPr/>
          <p:nvPr/>
        </p:nvCxnSpPr>
        <p:spPr>
          <a:xfrm>
            <a:off x="730595" y="1754749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731044" y="3532220"/>
            <a:ext cx="6858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731044" y="3815363"/>
            <a:ext cx="6858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714375" y="1330662"/>
            <a:ext cx="687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71287" y="0"/>
            <a:ext cx="2015280" cy="95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– Solid Black">
  <p:cSld name="Title Slide with Image– Solid Black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720073" y="1638676"/>
            <a:ext cx="46167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720074" y="3507625"/>
            <a:ext cx="4616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720072" y="3854572"/>
            <a:ext cx="4616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2947199" y="114300"/>
            <a:ext cx="2539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804" y="1199"/>
            <a:ext cx="2015278" cy="95725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>
            <p:ph idx="3" type="pic"/>
          </p:nvPr>
        </p:nvSpPr>
        <p:spPr>
          <a:xfrm>
            <a:off x="5718089" y="0"/>
            <a:ext cx="342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– Solid Gold">
  <p:cSld name="Title Slide with Image– Solid Gold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720073" y="1638676"/>
            <a:ext cx="4616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1"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720074" y="3507625"/>
            <a:ext cx="4616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720072" y="3854572"/>
            <a:ext cx="4616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2947199" y="114300"/>
            <a:ext cx="2539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19"/>
          <p:cNvSpPr/>
          <p:nvPr>
            <p:ph idx="3" type="pic"/>
          </p:nvPr>
        </p:nvSpPr>
        <p:spPr>
          <a:xfrm>
            <a:off x="5718089" y="0"/>
            <a:ext cx="3426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804" y="0"/>
            <a:ext cx="2015280" cy="95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– Solid Gold">
  <p:cSld name="Section Slide – Solid Gold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714375" y="2103916"/>
            <a:ext cx="7715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6" name="Google Shape;106;p20"/>
          <p:cNvCxnSpPr/>
          <p:nvPr/>
        </p:nvCxnSpPr>
        <p:spPr>
          <a:xfrm>
            <a:off x="730595" y="1933853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714375" y="2843907"/>
            <a:ext cx="7715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50">
          <p15:clr>
            <a:srgbClr val="FBAE40"/>
          </p15:clr>
        </p15:guide>
        <p15:guide id="4" pos="53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– Solid Black">
  <p:cSld name="Section Slide – Solid Black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714375" y="2103916"/>
            <a:ext cx="7715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1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0" name="Google Shape;110;p21"/>
          <p:cNvCxnSpPr/>
          <p:nvPr/>
        </p:nvCxnSpPr>
        <p:spPr>
          <a:xfrm>
            <a:off x="730595" y="1933853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714375" y="2843907"/>
            <a:ext cx="7715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50">
          <p15:clr>
            <a:srgbClr val="FBAE40"/>
          </p15:clr>
        </p15:guide>
        <p15:guide id="4" pos="53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– Photo">
  <p:cSld name="Section Slide – Phot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770746" y="1661378"/>
            <a:ext cx="32766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68575" spcFirstLastPara="1" rIns="0" wrap="square" tIns="68575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7" name="Google Shape;117;p23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23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19" name="Google Shape;1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22">
          <p15:clr>
            <a:srgbClr val="FBAE40"/>
          </p15:clr>
        </p15:guide>
        <p15:guide id="2" pos="450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2">
          <p15:clr>
            <a:srgbClr val="FBAE40"/>
          </p15:clr>
        </p15:guide>
        <p15:guide id="6" orient="horz" pos="1800">
          <p15:clr>
            <a:srgbClr val="FBAE40"/>
          </p15:clr>
        </p15:guide>
        <p15:guide id="7" orient="horz" pos="28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 - 2 Line Title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3" name="Google Shape;123;p24"/>
          <p:cNvCxnSpPr/>
          <p:nvPr/>
        </p:nvCxnSpPr>
        <p:spPr>
          <a:xfrm>
            <a:off x="714375" y="1300547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26" name="Google Shape;12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  <p15:guide id="3" pos="450">
          <p15:clr>
            <a:srgbClr val="FBAE40"/>
          </p15:clr>
        </p15:guide>
        <p15:guide id="4" pos="5310">
          <p15:clr>
            <a:srgbClr val="FBAE40"/>
          </p15:clr>
        </p15:guide>
        <p15:guide id="5" orient="horz" pos="28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Layout">
  <p:cSld name="Three Column Text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0" name="Google Shape;130;p25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714375" y="1265069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714376" y="2005799"/>
            <a:ext cx="2375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3" type="body"/>
          </p:nvPr>
        </p:nvSpPr>
        <p:spPr>
          <a:xfrm>
            <a:off x="3462289" y="1265067"/>
            <a:ext cx="2229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4" type="body"/>
          </p:nvPr>
        </p:nvSpPr>
        <p:spPr>
          <a:xfrm>
            <a:off x="3462289" y="2005797"/>
            <a:ext cx="22299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5" type="body"/>
          </p:nvPr>
        </p:nvSpPr>
        <p:spPr>
          <a:xfrm>
            <a:off x="6047636" y="1265067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6" type="body"/>
          </p:nvPr>
        </p:nvSpPr>
        <p:spPr>
          <a:xfrm>
            <a:off x="6047636" y="2005797"/>
            <a:ext cx="2375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37" name="Google Shape;137;p25"/>
          <p:cNvCxnSpPr/>
          <p:nvPr/>
        </p:nvCxnSpPr>
        <p:spPr>
          <a:xfrm>
            <a:off x="5854823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3282518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5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40" name="Google Shape;14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 Layout">
  <p:cSld name="Four Column Text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4" name="Google Shape;144;p26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714375" y="1265069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714376" y="2005799"/>
            <a:ext cx="1769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47" name="Google Shape;147;p26"/>
          <p:cNvCxnSpPr/>
          <p:nvPr/>
        </p:nvCxnSpPr>
        <p:spPr>
          <a:xfrm>
            <a:off x="2643188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6"/>
          <p:cNvSpPr txBox="1"/>
          <p:nvPr>
            <p:ph idx="3" type="body"/>
          </p:nvPr>
        </p:nvSpPr>
        <p:spPr>
          <a:xfrm>
            <a:off x="2802850" y="1265067"/>
            <a:ext cx="1611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body"/>
          </p:nvPr>
        </p:nvSpPr>
        <p:spPr>
          <a:xfrm>
            <a:off x="2802851" y="2005797"/>
            <a:ext cx="1611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0" name="Google Shape;150;p26"/>
          <p:cNvCxnSpPr/>
          <p:nvPr/>
        </p:nvCxnSpPr>
        <p:spPr>
          <a:xfrm>
            <a:off x="4572000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26"/>
          <p:cNvSpPr txBox="1"/>
          <p:nvPr>
            <p:ph idx="5" type="body"/>
          </p:nvPr>
        </p:nvSpPr>
        <p:spPr>
          <a:xfrm>
            <a:off x="4729580" y="1265067"/>
            <a:ext cx="1611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6" type="body"/>
          </p:nvPr>
        </p:nvSpPr>
        <p:spPr>
          <a:xfrm>
            <a:off x="4729581" y="2005797"/>
            <a:ext cx="1611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3" name="Google Shape;153;p26"/>
          <p:cNvCxnSpPr/>
          <p:nvPr/>
        </p:nvCxnSpPr>
        <p:spPr>
          <a:xfrm>
            <a:off x="6505575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26"/>
          <p:cNvSpPr txBox="1"/>
          <p:nvPr>
            <p:ph idx="7" type="body"/>
          </p:nvPr>
        </p:nvSpPr>
        <p:spPr>
          <a:xfrm>
            <a:off x="6656310" y="1257530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8" type="body"/>
          </p:nvPr>
        </p:nvSpPr>
        <p:spPr>
          <a:xfrm>
            <a:off x="6656311" y="1998260"/>
            <a:ext cx="1769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6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57" name="Google Shape;15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 Text Layout">
  <p:cSld name="Five Column Text Layou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1" name="Google Shape;161;p27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714376" y="1265069"/>
            <a:ext cx="13764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714376" y="2137863"/>
            <a:ext cx="13764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64" name="Google Shape;164;p27"/>
          <p:cNvCxnSpPr/>
          <p:nvPr/>
        </p:nvCxnSpPr>
        <p:spPr>
          <a:xfrm>
            <a:off x="2258902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2421752" y="1265069"/>
            <a:ext cx="1218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4" type="body"/>
          </p:nvPr>
        </p:nvSpPr>
        <p:spPr>
          <a:xfrm>
            <a:off x="2421753" y="2137863"/>
            <a:ext cx="12135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67" name="Google Shape;167;p27"/>
          <p:cNvCxnSpPr/>
          <p:nvPr/>
        </p:nvCxnSpPr>
        <p:spPr>
          <a:xfrm>
            <a:off x="3799644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7"/>
          <p:cNvSpPr txBox="1"/>
          <p:nvPr>
            <p:ph idx="5" type="body"/>
          </p:nvPr>
        </p:nvSpPr>
        <p:spPr>
          <a:xfrm>
            <a:off x="3960917" y="1265069"/>
            <a:ext cx="1213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6" type="body"/>
          </p:nvPr>
        </p:nvSpPr>
        <p:spPr>
          <a:xfrm>
            <a:off x="3960918" y="2137863"/>
            <a:ext cx="12135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0" name="Google Shape;170;p27"/>
          <p:cNvCxnSpPr/>
          <p:nvPr/>
        </p:nvCxnSpPr>
        <p:spPr>
          <a:xfrm>
            <a:off x="5348932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27"/>
          <p:cNvSpPr txBox="1"/>
          <p:nvPr>
            <p:ph idx="7" type="body"/>
          </p:nvPr>
        </p:nvSpPr>
        <p:spPr>
          <a:xfrm>
            <a:off x="5511782" y="1265069"/>
            <a:ext cx="1213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8" type="body"/>
          </p:nvPr>
        </p:nvSpPr>
        <p:spPr>
          <a:xfrm>
            <a:off x="5511783" y="2137863"/>
            <a:ext cx="12135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3" name="Google Shape;173;p27"/>
          <p:cNvCxnSpPr/>
          <p:nvPr/>
        </p:nvCxnSpPr>
        <p:spPr>
          <a:xfrm>
            <a:off x="6888098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27"/>
          <p:cNvSpPr txBox="1"/>
          <p:nvPr>
            <p:ph idx="9" type="body"/>
          </p:nvPr>
        </p:nvSpPr>
        <p:spPr>
          <a:xfrm>
            <a:off x="7050949" y="1265069"/>
            <a:ext cx="13764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3" type="body"/>
          </p:nvPr>
        </p:nvSpPr>
        <p:spPr>
          <a:xfrm>
            <a:off x="7050950" y="2137863"/>
            <a:ext cx="13788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27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77" name="Google Shape;17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x1 Grid Layout">
  <p:cSld name="3x1 Grid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1" name="Google Shape;181;p28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14375" y="1265069"/>
            <a:ext cx="77163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714376" y="1590008"/>
            <a:ext cx="7716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4" name="Google Shape;184;p28"/>
          <p:cNvCxnSpPr/>
          <p:nvPr/>
        </p:nvCxnSpPr>
        <p:spPr>
          <a:xfrm>
            <a:off x="711994" y="232373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28"/>
          <p:cNvSpPr txBox="1"/>
          <p:nvPr>
            <p:ph idx="3" type="body"/>
          </p:nvPr>
        </p:nvSpPr>
        <p:spPr>
          <a:xfrm>
            <a:off x="714376" y="2468820"/>
            <a:ext cx="7716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4" type="body"/>
          </p:nvPr>
        </p:nvSpPr>
        <p:spPr>
          <a:xfrm>
            <a:off x="714378" y="2793759"/>
            <a:ext cx="7716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7" name="Google Shape;187;p28"/>
          <p:cNvCxnSpPr/>
          <p:nvPr/>
        </p:nvCxnSpPr>
        <p:spPr>
          <a:xfrm>
            <a:off x="713184" y="339016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8"/>
          <p:cNvSpPr txBox="1"/>
          <p:nvPr>
            <p:ph idx="5" type="body"/>
          </p:nvPr>
        </p:nvSpPr>
        <p:spPr>
          <a:xfrm>
            <a:off x="714378" y="3565494"/>
            <a:ext cx="77163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6" type="body"/>
          </p:nvPr>
        </p:nvSpPr>
        <p:spPr>
          <a:xfrm>
            <a:off x="714379" y="3890433"/>
            <a:ext cx="7716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28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91" name="Google Shape;19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x2 Grid Layout">
  <p:cSld name="3x2 Grid Layou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5" name="Google Shape;195;p29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14376" y="1265069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714376" y="1590008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98" name="Google Shape;198;p29"/>
          <p:cNvCxnSpPr/>
          <p:nvPr/>
        </p:nvCxnSpPr>
        <p:spPr>
          <a:xfrm>
            <a:off x="711994" y="232373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9"/>
          <p:cNvSpPr txBox="1"/>
          <p:nvPr>
            <p:ph idx="3" type="body"/>
          </p:nvPr>
        </p:nvSpPr>
        <p:spPr>
          <a:xfrm>
            <a:off x="714377" y="2468820"/>
            <a:ext cx="3567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4" type="body"/>
          </p:nvPr>
        </p:nvSpPr>
        <p:spPr>
          <a:xfrm>
            <a:off x="714378" y="2793759"/>
            <a:ext cx="3567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01" name="Google Shape;201;p29"/>
          <p:cNvCxnSpPr/>
          <p:nvPr/>
        </p:nvCxnSpPr>
        <p:spPr>
          <a:xfrm>
            <a:off x="713184" y="339016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9"/>
          <p:cNvSpPr txBox="1"/>
          <p:nvPr>
            <p:ph idx="5" type="body"/>
          </p:nvPr>
        </p:nvSpPr>
        <p:spPr>
          <a:xfrm>
            <a:off x="714379" y="3565494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6" type="body"/>
          </p:nvPr>
        </p:nvSpPr>
        <p:spPr>
          <a:xfrm>
            <a:off x="714379" y="3890433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04" name="Google Shape;204;p29"/>
          <p:cNvCxnSpPr/>
          <p:nvPr/>
        </p:nvCxnSpPr>
        <p:spPr>
          <a:xfrm>
            <a:off x="4572000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29"/>
          <p:cNvSpPr txBox="1"/>
          <p:nvPr>
            <p:ph idx="7" type="body"/>
          </p:nvPr>
        </p:nvSpPr>
        <p:spPr>
          <a:xfrm>
            <a:off x="4862772" y="1266384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8" type="body"/>
          </p:nvPr>
        </p:nvSpPr>
        <p:spPr>
          <a:xfrm>
            <a:off x="4862773" y="1591323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9" type="body"/>
          </p:nvPr>
        </p:nvSpPr>
        <p:spPr>
          <a:xfrm>
            <a:off x="4862774" y="2470136"/>
            <a:ext cx="3567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3" type="body"/>
          </p:nvPr>
        </p:nvSpPr>
        <p:spPr>
          <a:xfrm>
            <a:off x="4862774" y="2795075"/>
            <a:ext cx="3567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14" type="body"/>
          </p:nvPr>
        </p:nvSpPr>
        <p:spPr>
          <a:xfrm>
            <a:off x="4862775" y="3566810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15" type="body"/>
          </p:nvPr>
        </p:nvSpPr>
        <p:spPr>
          <a:xfrm>
            <a:off x="4862776" y="3891749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29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12" name="Google Shape;21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x2 Grid Layout">
  <p:cSld name="4x2 Grid Layou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16" name="Google Shape;216;p30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714375" y="1265069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714376" y="1590008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19" name="Google Shape;219;p30"/>
          <p:cNvCxnSpPr/>
          <p:nvPr/>
        </p:nvCxnSpPr>
        <p:spPr>
          <a:xfrm>
            <a:off x="711994" y="2070717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30"/>
          <p:cNvSpPr txBox="1"/>
          <p:nvPr>
            <p:ph idx="3" type="body"/>
          </p:nvPr>
        </p:nvSpPr>
        <p:spPr>
          <a:xfrm>
            <a:off x="715571" y="2178060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4" type="body"/>
          </p:nvPr>
        </p:nvSpPr>
        <p:spPr>
          <a:xfrm>
            <a:off x="715572" y="2503000"/>
            <a:ext cx="357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22" name="Google Shape;222;p30"/>
          <p:cNvCxnSpPr/>
          <p:nvPr/>
        </p:nvCxnSpPr>
        <p:spPr>
          <a:xfrm>
            <a:off x="713184" y="2844183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30"/>
          <p:cNvSpPr txBox="1"/>
          <p:nvPr>
            <p:ph idx="5" type="body"/>
          </p:nvPr>
        </p:nvSpPr>
        <p:spPr>
          <a:xfrm>
            <a:off x="715574" y="2977966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6" type="body"/>
          </p:nvPr>
        </p:nvSpPr>
        <p:spPr>
          <a:xfrm>
            <a:off x="715575" y="3302906"/>
            <a:ext cx="3579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25" name="Google Shape;225;p30"/>
          <p:cNvCxnSpPr/>
          <p:nvPr/>
        </p:nvCxnSpPr>
        <p:spPr>
          <a:xfrm>
            <a:off x="714379" y="3664258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30"/>
          <p:cNvSpPr txBox="1"/>
          <p:nvPr>
            <p:ph idx="7" type="body"/>
          </p:nvPr>
        </p:nvSpPr>
        <p:spPr>
          <a:xfrm>
            <a:off x="715572" y="3816772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8" type="body"/>
          </p:nvPr>
        </p:nvSpPr>
        <p:spPr>
          <a:xfrm>
            <a:off x="715574" y="4141711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28" name="Google Shape;228;p30"/>
          <p:cNvCxnSpPr/>
          <p:nvPr/>
        </p:nvCxnSpPr>
        <p:spPr>
          <a:xfrm>
            <a:off x="4572000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30"/>
          <p:cNvSpPr txBox="1"/>
          <p:nvPr>
            <p:ph idx="9" type="body"/>
          </p:nvPr>
        </p:nvSpPr>
        <p:spPr>
          <a:xfrm>
            <a:off x="4850621" y="1266174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13" type="body"/>
          </p:nvPr>
        </p:nvSpPr>
        <p:spPr>
          <a:xfrm>
            <a:off x="4850623" y="1591113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14" type="body"/>
          </p:nvPr>
        </p:nvSpPr>
        <p:spPr>
          <a:xfrm>
            <a:off x="4851817" y="2179166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15" type="body"/>
          </p:nvPr>
        </p:nvSpPr>
        <p:spPr>
          <a:xfrm>
            <a:off x="4851818" y="2504105"/>
            <a:ext cx="357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6" type="body"/>
          </p:nvPr>
        </p:nvSpPr>
        <p:spPr>
          <a:xfrm>
            <a:off x="4851820" y="2979071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17" type="body"/>
          </p:nvPr>
        </p:nvSpPr>
        <p:spPr>
          <a:xfrm>
            <a:off x="4851821" y="3304011"/>
            <a:ext cx="3579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8" type="body"/>
          </p:nvPr>
        </p:nvSpPr>
        <p:spPr>
          <a:xfrm>
            <a:off x="4851818" y="3817877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9" type="body"/>
          </p:nvPr>
        </p:nvSpPr>
        <p:spPr>
          <a:xfrm>
            <a:off x="4851820" y="4142816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7" name="Google Shape;237;p30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38" name="Google Shape;2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2 Grid Layout">
  <p:cSld name="2x2 Grid Layou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2" name="Google Shape;242;p31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714375" y="1265069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2" type="body"/>
          </p:nvPr>
        </p:nvSpPr>
        <p:spPr>
          <a:xfrm>
            <a:off x="714376" y="1678860"/>
            <a:ext cx="3600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45" name="Google Shape;245;p31"/>
          <p:cNvCxnSpPr/>
          <p:nvPr/>
        </p:nvCxnSpPr>
        <p:spPr>
          <a:xfrm>
            <a:off x="711994" y="2843074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31"/>
          <p:cNvSpPr txBox="1"/>
          <p:nvPr>
            <p:ph idx="3" type="body"/>
          </p:nvPr>
        </p:nvSpPr>
        <p:spPr>
          <a:xfrm>
            <a:off x="718539" y="3157430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4" type="body"/>
          </p:nvPr>
        </p:nvSpPr>
        <p:spPr>
          <a:xfrm>
            <a:off x="718540" y="3571222"/>
            <a:ext cx="3600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4572000" y="1259538"/>
            <a:ext cx="0" cy="3204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31"/>
          <p:cNvSpPr txBox="1"/>
          <p:nvPr>
            <p:ph idx="5" type="body"/>
          </p:nvPr>
        </p:nvSpPr>
        <p:spPr>
          <a:xfrm>
            <a:off x="4825293" y="1257530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6" type="body"/>
          </p:nvPr>
        </p:nvSpPr>
        <p:spPr>
          <a:xfrm>
            <a:off x="4825294" y="1671321"/>
            <a:ext cx="3600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7" type="body"/>
          </p:nvPr>
        </p:nvSpPr>
        <p:spPr>
          <a:xfrm>
            <a:off x="4829457" y="3149891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8" type="body"/>
          </p:nvPr>
        </p:nvSpPr>
        <p:spPr>
          <a:xfrm>
            <a:off x="4829458" y="3563683"/>
            <a:ext cx="3600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31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54" name="Google Shape;2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1800">
          <p15:clr>
            <a:srgbClr val="FBAE40"/>
          </p15:clr>
        </p15:guide>
        <p15:guide id="6" orient="horz" pos="5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tat Layout ">
  <p:cSld name="Three Column Stat Layout 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58" name="Google Shape;258;p32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704310" y="1948049"/>
            <a:ext cx="1306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1" sz="41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32"/>
          <p:cNvSpPr/>
          <p:nvPr>
            <p:ph idx="2" type="pic"/>
          </p:nvPr>
        </p:nvSpPr>
        <p:spPr>
          <a:xfrm>
            <a:off x="2277880" y="1682276"/>
            <a:ext cx="804000" cy="821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1" name="Google Shape;261;p32"/>
          <p:cNvCxnSpPr/>
          <p:nvPr/>
        </p:nvCxnSpPr>
        <p:spPr>
          <a:xfrm>
            <a:off x="672385" y="2679987"/>
            <a:ext cx="2409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32"/>
          <p:cNvSpPr txBox="1"/>
          <p:nvPr>
            <p:ph idx="3" type="body"/>
          </p:nvPr>
        </p:nvSpPr>
        <p:spPr>
          <a:xfrm>
            <a:off x="704310" y="2864756"/>
            <a:ext cx="2377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4" type="body"/>
          </p:nvPr>
        </p:nvSpPr>
        <p:spPr>
          <a:xfrm>
            <a:off x="3436853" y="1948049"/>
            <a:ext cx="1306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1" sz="41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32"/>
          <p:cNvSpPr/>
          <p:nvPr>
            <p:ph idx="5" type="pic"/>
          </p:nvPr>
        </p:nvSpPr>
        <p:spPr>
          <a:xfrm>
            <a:off x="5010423" y="1682276"/>
            <a:ext cx="804000" cy="821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5" name="Google Shape;265;p32"/>
          <p:cNvCxnSpPr/>
          <p:nvPr/>
        </p:nvCxnSpPr>
        <p:spPr>
          <a:xfrm>
            <a:off x="3404928" y="2679987"/>
            <a:ext cx="2409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32"/>
          <p:cNvSpPr txBox="1"/>
          <p:nvPr>
            <p:ph idx="6" type="body"/>
          </p:nvPr>
        </p:nvSpPr>
        <p:spPr>
          <a:xfrm>
            <a:off x="3436853" y="2864756"/>
            <a:ext cx="2377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7" type="body"/>
          </p:nvPr>
        </p:nvSpPr>
        <p:spPr>
          <a:xfrm>
            <a:off x="6169397" y="1948049"/>
            <a:ext cx="1306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1" sz="41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32"/>
          <p:cNvSpPr/>
          <p:nvPr>
            <p:ph idx="8" type="pic"/>
          </p:nvPr>
        </p:nvSpPr>
        <p:spPr>
          <a:xfrm>
            <a:off x="7742967" y="1682276"/>
            <a:ext cx="804000" cy="821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9" name="Google Shape;269;p32"/>
          <p:cNvCxnSpPr/>
          <p:nvPr/>
        </p:nvCxnSpPr>
        <p:spPr>
          <a:xfrm>
            <a:off x="6137472" y="2679987"/>
            <a:ext cx="2409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32"/>
          <p:cNvSpPr txBox="1"/>
          <p:nvPr>
            <p:ph idx="9" type="body"/>
          </p:nvPr>
        </p:nvSpPr>
        <p:spPr>
          <a:xfrm>
            <a:off x="6169397" y="2864756"/>
            <a:ext cx="2377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32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72" name="Google Shape;2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Icon Layout">
  <p:cSld name="Three Column Icon Layou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76" name="Google Shape;276;p33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33"/>
          <p:cNvCxnSpPr/>
          <p:nvPr/>
        </p:nvCxnSpPr>
        <p:spPr>
          <a:xfrm>
            <a:off x="1901903" y="2191395"/>
            <a:ext cx="533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33"/>
          <p:cNvSpPr/>
          <p:nvPr/>
        </p:nvSpPr>
        <p:spPr>
          <a:xfrm>
            <a:off x="1248562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3"/>
          <p:cNvSpPr/>
          <p:nvPr>
            <p:ph idx="2" type="pic"/>
          </p:nvPr>
        </p:nvSpPr>
        <p:spPr>
          <a:xfrm>
            <a:off x="1465433" y="1753101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714375" y="3058998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1" name="Google Shape;281;p33"/>
          <p:cNvSpPr/>
          <p:nvPr/>
        </p:nvSpPr>
        <p:spPr>
          <a:xfrm>
            <a:off x="3923963" y="1538056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3"/>
          <p:cNvSpPr/>
          <p:nvPr>
            <p:ph idx="3" type="pic"/>
          </p:nvPr>
        </p:nvSpPr>
        <p:spPr>
          <a:xfrm>
            <a:off x="4125128" y="1732910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33"/>
          <p:cNvSpPr txBox="1"/>
          <p:nvPr>
            <p:ph idx="4" type="body"/>
          </p:nvPr>
        </p:nvSpPr>
        <p:spPr>
          <a:xfrm>
            <a:off x="3462289" y="3058998"/>
            <a:ext cx="2229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4" name="Google Shape;284;p33"/>
          <p:cNvSpPr/>
          <p:nvPr/>
        </p:nvSpPr>
        <p:spPr>
          <a:xfrm>
            <a:off x="6581822" y="1538056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3"/>
          <p:cNvSpPr/>
          <p:nvPr>
            <p:ph idx="5" type="pic"/>
          </p:nvPr>
        </p:nvSpPr>
        <p:spPr>
          <a:xfrm>
            <a:off x="6784824" y="1724351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3"/>
          <p:cNvSpPr txBox="1"/>
          <p:nvPr>
            <p:ph idx="6" type="body"/>
          </p:nvPr>
        </p:nvSpPr>
        <p:spPr>
          <a:xfrm>
            <a:off x="6047636" y="3058997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7" name="Google Shape;287;p33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88" name="Google Shape;28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Icon Layout">
  <p:cSld name="Four Column Icon Layou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92" name="Google Shape;292;p34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34"/>
          <p:cNvCxnSpPr/>
          <p:nvPr/>
        </p:nvCxnSpPr>
        <p:spPr>
          <a:xfrm>
            <a:off x="1901903" y="2191395"/>
            <a:ext cx="533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34"/>
          <p:cNvSpPr/>
          <p:nvPr/>
        </p:nvSpPr>
        <p:spPr>
          <a:xfrm>
            <a:off x="945609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4"/>
          <p:cNvSpPr/>
          <p:nvPr>
            <p:ph idx="2" type="pic"/>
          </p:nvPr>
        </p:nvSpPr>
        <p:spPr>
          <a:xfrm>
            <a:off x="1155545" y="1733762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714375" y="3058998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7" name="Google Shape;297;p34"/>
          <p:cNvSpPr/>
          <p:nvPr/>
        </p:nvSpPr>
        <p:spPr>
          <a:xfrm>
            <a:off x="2951873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4"/>
          <p:cNvSpPr/>
          <p:nvPr>
            <p:ph idx="3" type="pic"/>
          </p:nvPr>
        </p:nvSpPr>
        <p:spPr>
          <a:xfrm>
            <a:off x="3166347" y="1710647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4"/>
          <p:cNvSpPr txBox="1"/>
          <p:nvPr>
            <p:ph idx="4" type="body"/>
          </p:nvPr>
        </p:nvSpPr>
        <p:spPr>
          <a:xfrm>
            <a:off x="2720638" y="3058998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34"/>
          <p:cNvSpPr/>
          <p:nvPr/>
        </p:nvSpPr>
        <p:spPr>
          <a:xfrm>
            <a:off x="4885447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4"/>
          <p:cNvSpPr/>
          <p:nvPr>
            <p:ph idx="5" type="pic"/>
          </p:nvPr>
        </p:nvSpPr>
        <p:spPr>
          <a:xfrm>
            <a:off x="5095383" y="1732479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4"/>
          <p:cNvSpPr txBox="1"/>
          <p:nvPr>
            <p:ph idx="6" type="body"/>
          </p:nvPr>
        </p:nvSpPr>
        <p:spPr>
          <a:xfrm>
            <a:off x="4654213" y="3058998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3" name="Google Shape;303;p34"/>
          <p:cNvSpPr/>
          <p:nvPr/>
        </p:nvSpPr>
        <p:spPr>
          <a:xfrm>
            <a:off x="6891710" y="1533849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4"/>
          <p:cNvSpPr/>
          <p:nvPr>
            <p:ph idx="7" type="pic"/>
          </p:nvPr>
        </p:nvSpPr>
        <p:spPr>
          <a:xfrm>
            <a:off x="7105205" y="1733763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34"/>
          <p:cNvSpPr txBox="1"/>
          <p:nvPr>
            <p:ph idx="8" type="body"/>
          </p:nvPr>
        </p:nvSpPr>
        <p:spPr>
          <a:xfrm>
            <a:off x="6660476" y="3054793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6" name="Google Shape;306;p34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07" name="Google Shape;30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 Icon Layout">
  <p:cSld name="Five Column Icon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11" name="Google Shape;311;p35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35"/>
          <p:cNvCxnSpPr/>
          <p:nvPr/>
        </p:nvCxnSpPr>
        <p:spPr>
          <a:xfrm>
            <a:off x="1901903" y="2191395"/>
            <a:ext cx="533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35"/>
          <p:cNvSpPr/>
          <p:nvPr/>
        </p:nvSpPr>
        <p:spPr>
          <a:xfrm>
            <a:off x="881579" y="15942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5"/>
          <p:cNvSpPr/>
          <p:nvPr>
            <p:ph idx="2" type="pic"/>
          </p:nvPr>
        </p:nvSpPr>
        <p:spPr>
          <a:xfrm>
            <a:off x="1086729" y="1802623"/>
            <a:ext cx="7725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881579" y="3058998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6" name="Google Shape;316;p35"/>
          <p:cNvSpPr/>
          <p:nvPr/>
        </p:nvSpPr>
        <p:spPr>
          <a:xfrm>
            <a:off x="2416592" y="15942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5"/>
          <p:cNvSpPr/>
          <p:nvPr>
            <p:ph idx="3" type="pic"/>
          </p:nvPr>
        </p:nvSpPr>
        <p:spPr>
          <a:xfrm>
            <a:off x="2627148" y="1788060"/>
            <a:ext cx="7725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35"/>
          <p:cNvSpPr txBox="1"/>
          <p:nvPr>
            <p:ph idx="4" type="body"/>
          </p:nvPr>
        </p:nvSpPr>
        <p:spPr>
          <a:xfrm>
            <a:off x="2419493" y="3060695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9" name="Google Shape;319;p35"/>
          <p:cNvSpPr/>
          <p:nvPr/>
        </p:nvSpPr>
        <p:spPr>
          <a:xfrm>
            <a:off x="3979497" y="15942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5"/>
          <p:cNvSpPr/>
          <p:nvPr>
            <p:ph idx="5" type="pic"/>
          </p:nvPr>
        </p:nvSpPr>
        <p:spPr>
          <a:xfrm>
            <a:off x="4191181" y="1775569"/>
            <a:ext cx="7725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5"/>
          <p:cNvSpPr txBox="1"/>
          <p:nvPr>
            <p:ph idx="6" type="body"/>
          </p:nvPr>
        </p:nvSpPr>
        <p:spPr>
          <a:xfrm>
            <a:off x="3964211" y="3071681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2" name="Google Shape;322;p35"/>
          <p:cNvSpPr/>
          <p:nvPr/>
        </p:nvSpPr>
        <p:spPr>
          <a:xfrm>
            <a:off x="5510115" y="1590038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5"/>
          <p:cNvSpPr/>
          <p:nvPr>
            <p:ph idx="7" type="pic"/>
          </p:nvPr>
        </p:nvSpPr>
        <p:spPr>
          <a:xfrm>
            <a:off x="5687439" y="1786550"/>
            <a:ext cx="8412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35"/>
          <p:cNvSpPr txBox="1"/>
          <p:nvPr>
            <p:ph idx="8" type="body"/>
          </p:nvPr>
        </p:nvSpPr>
        <p:spPr>
          <a:xfrm>
            <a:off x="5494205" y="3073577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5" name="Google Shape;325;p35"/>
          <p:cNvSpPr/>
          <p:nvPr/>
        </p:nvSpPr>
        <p:spPr>
          <a:xfrm>
            <a:off x="7076154" y="16004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5"/>
          <p:cNvSpPr/>
          <p:nvPr>
            <p:ph idx="9" type="pic"/>
          </p:nvPr>
        </p:nvSpPr>
        <p:spPr>
          <a:xfrm>
            <a:off x="7261500" y="1792070"/>
            <a:ext cx="8253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35"/>
          <p:cNvSpPr txBox="1"/>
          <p:nvPr>
            <p:ph idx="13" type="body"/>
          </p:nvPr>
        </p:nvSpPr>
        <p:spPr>
          <a:xfrm>
            <a:off x="7064310" y="3080595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8" name="Google Shape;328;p35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29" name="Google Shape;32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Photo Layout">
  <p:cSld name="Three Column Photo Layou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33" name="Google Shape;333;p36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36"/>
          <p:cNvSpPr/>
          <p:nvPr>
            <p:ph idx="2" type="pic"/>
          </p:nvPr>
        </p:nvSpPr>
        <p:spPr>
          <a:xfrm>
            <a:off x="711994" y="1263346"/>
            <a:ext cx="23778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714375" y="2661687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6" name="Google Shape;336;p36"/>
          <p:cNvSpPr txBox="1"/>
          <p:nvPr>
            <p:ph idx="3" type="body"/>
          </p:nvPr>
        </p:nvSpPr>
        <p:spPr>
          <a:xfrm>
            <a:off x="714376" y="3287854"/>
            <a:ext cx="2375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37" name="Google Shape;337;p36"/>
          <p:cNvCxnSpPr/>
          <p:nvPr/>
        </p:nvCxnSpPr>
        <p:spPr>
          <a:xfrm>
            <a:off x="3282518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36"/>
          <p:cNvSpPr/>
          <p:nvPr>
            <p:ph idx="4" type="pic"/>
          </p:nvPr>
        </p:nvSpPr>
        <p:spPr>
          <a:xfrm>
            <a:off x="3451835" y="1258208"/>
            <a:ext cx="22404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36"/>
          <p:cNvSpPr txBox="1"/>
          <p:nvPr>
            <p:ph idx="5" type="body"/>
          </p:nvPr>
        </p:nvSpPr>
        <p:spPr>
          <a:xfrm>
            <a:off x="3462289" y="2653259"/>
            <a:ext cx="2229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0" name="Google Shape;340;p36"/>
          <p:cNvSpPr txBox="1"/>
          <p:nvPr>
            <p:ph idx="6" type="body"/>
          </p:nvPr>
        </p:nvSpPr>
        <p:spPr>
          <a:xfrm>
            <a:off x="3462289" y="3279426"/>
            <a:ext cx="22299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41" name="Google Shape;341;p36"/>
          <p:cNvCxnSpPr/>
          <p:nvPr/>
        </p:nvCxnSpPr>
        <p:spPr>
          <a:xfrm>
            <a:off x="5854823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36"/>
          <p:cNvSpPr/>
          <p:nvPr>
            <p:ph idx="7" type="pic"/>
          </p:nvPr>
        </p:nvSpPr>
        <p:spPr>
          <a:xfrm>
            <a:off x="6054482" y="1263346"/>
            <a:ext cx="23751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36"/>
          <p:cNvSpPr txBox="1"/>
          <p:nvPr>
            <p:ph idx="8" type="body"/>
          </p:nvPr>
        </p:nvSpPr>
        <p:spPr>
          <a:xfrm>
            <a:off x="6047636" y="2653259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4" name="Google Shape;344;p36"/>
          <p:cNvSpPr txBox="1"/>
          <p:nvPr>
            <p:ph idx="9" type="body"/>
          </p:nvPr>
        </p:nvSpPr>
        <p:spPr>
          <a:xfrm>
            <a:off x="6047636" y="3279426"/>
            <a:ext cx="2375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5" name="Google Shape;345;p36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46" name="Google Shape;34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Photo Layout">
  <p:cSld name="Four Column Photo Layou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50" name="Google Shape;350;p37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37"/>
          <p:cNvSpPr/>
          <p:nvPr>
            <p:ph idx="2" type="pic"/>
          </p:nvPr>
        </p:nvSpPr>
        <p:spPr>
          <a:xfrm>
            <a:off x="711994" y="1263346"/>
            <a:ext cx="17805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37"/>
          <p:cNvSpPr txBox="1"/>
          <p:nvPr>
            <p:ph idx="1" type="body"/>
          </p:nvPr>
        </p:nvSpPr>
        <p:spPr>
          <a:xfrm>
            <a:off x="714375" y="2658795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3" name="Google Shape;353;p37"/>
          <p:cNvSpPr txBox="1"/>
          <p:nvPr>
            <p:ph idx="3" type="body"/>
          </p:nvPr>
        </p:nvSpPr>
        <p:spPr>
          <a:xfrm>
            <a:off x="714376" y="3279428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54" name="Google Shape;354;p37"/>
          <p:cNvCxnSpPr/>
          <p:nvPr/>
        </p:nvCxnSpPr>
        <p:spPr>
          <a:xfrm>
            <a:off x="2580885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37"/>
          <p:cNvSpPr/>
          <p:nvPr>
            <p:ph idx="4" type="pic"/>
          </p:nvPr>
        </p:nvSpPr>
        <p:spPr>
          <a:xfrm>
            <a:off x="2695021" y="1263346"/>
            <a:ext cx="17805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37"/>
          <p:cNvSpPr txBox="1"/>
          <p:nvPr>
            <p:ph idx="5" type="body"/>
          </p:nvPr>
        </p:nvSpPr>
        <p:spPr>
          <a:xfrm>
            <a:off x="2722790" y="2658795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7" name="Google Shape;357;p37"/>
          <p:cNvSpPr txBox="1"/>
          <p:nvPr>
            <p:ph idx="6" type="body"/>
          </p:nvPr>
        </p:nvSpPr>
        <p:spPr>
          <a:xfrm>
            <a:off x="2722790" y="3279428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58" name="Google Shape;358;p37"/>
          <p:cNvCxnSpPr/>
          <p:nvPr/>
        </p:nvCxnSpPr>
        <p:spPr>
          <a:xfrm>
            <a:off x="4571805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Google Shape;359;p37"/>
          <p:cNvSpPr/>
          <p:nvPr>
            <p:ph idx="7" type="pic"/>
          </p:nvPr>
        </p:nvSpPr>
        <p:spPr>
          <a:xfrm>
            <a:off x="4678049" y="1263346"/>
            <a:ext cx="17805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37"/>
          <p:cNvSpPr txBox="1"/>
          <p:nvPr>
            <p:ph idx="8" type="body"/>
          </p:nvPr>
        </p:nvSpPr>
        <p:spPr>
          <a:xfrm>
            <a:off x="4682218" y="2658795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1" name="Google Shape;361;p37"/>
          <p:cNvSpPr txBox="1"/>
          <p:nvPr>
            <p:ph idx="9" type="body"/>
          </p:nvPr>
        </p:nvSpPr>
        <p:spPr>
          <a:xfrm>
            <a:off x="4682219" y="3279428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62" name="Google Shape;362;p37"/>
          <p:cNvCxnSpPr/>
          <p:nvPr/>
        </p:nvCxnSpPr>
        <p:spPr>
          <a:xfrm>
            <a:off x="6562725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3" name="Google Shape;363;p37"/>
          <p:cNvSpPr/>
          <p:nvPr>
            <p:ph idx="13" type="pic"/>
          </p:nvPr>
        </p:nvSpPr>
        <p:spPr>
          <a:xfrm>
            <a:off x="6661076" y="1260520"/>
            <a:ext cx="17619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37"/>
          <p:cNvSpPr txBox="1"/>
          <p:nvPr>
            <p:ph idx="14" type="body"/>
          </p:nvPr>
        </p:nvSpPr>
        <p:spPr>
          <a:xfrm>
            <a:off x="6656310" y="2661687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5" name="Google Shape;365;p37"/>
          <p:cNvSpPr txBox="1"/>
          <p:nvPr>
            <p:ph idx="15" type="body"/>
          </p:nvPr>
        </p:nvSpPr>
        <p:spPr>
          <a:xfrm>
            <a:off x="6656311" y="3271890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6" name="Google Shape;366;p37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67" name="Google Shape;36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7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 Photo Layout">
  <p:cSld name="Five Column Photo Layou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71" name="Google Shape;371;p38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38"/>
          <p:cNvSpPr/>
          <p:nvPr>
            <p:ph idx="2" type="pic"/>
          </p:nvPr>
        </p:nvSpPr>
        <p:spPr>
          <a:xfrm>
            <a:off x="714374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8"/>
          <p:cNvSpPr txBox="1"/>
          <p:nvPr>
            <p:ph idx="1" type="body"/>
          </p:nvPr>
        </p:nvSpPr>
        <p:spPr>
          <a:xfrm>
            <a:off x="714376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4" name="Google Shape;374;p38"/>
          <p:cNvSpPr txBox="1"/>
          <p:nvPr>
            <p:ph idx="3" type="body"/>
          </p:nvPr>
        </p:nvSpPr>
        <p:spPr>
          <a:xfrm>
            <a:off x="714376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75" name="Google Shape;375;p38"/>
          <p:cNvCxnSpPr/>
          <p:nvPr/>
        </p:nvCxnSpPr>
        <p:spPr>
          <a:xfrm>
            <a:off x="2193586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38"/>
          <p:cNvSpPr/>
          <p:nvPr>
            <p:ph idx="4" type="pic"/>
          </p:nvPr>
        </p:nvSpPr>
        <p:spPr>
          <a:xfrm>
            <a:off x="2290081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38"/>
          <p:cNvSpPr txBox="1"/>
          <p:nvPr>
            <p:ph idx="5" type="body"/>
          </p:nvPr>
        </p:nvSpPr>
        <p:spPr>
          <a:xfrm>
            <a:off x="2290083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8" name="Google Shape;378;p38"/>
          <p:cNvSpPr txBox="1"/>
          <p:nvPr>
            <p:ph idx="6" type="body"/>
          </p:nvPr>
        </p:nvSpPr>
        <p:spPr>
          <a:xfrm>
            <a:off x="2290084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79" name="Google Shape;379;p38"/>
          <p:cNvCxnSpPr/>
          <p:nvPr/>
        </p:nvCxnSpPr>
        <p:spPr>
          <a:xfrm>
            <a:off x="3777473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38"/>
          <p:cNvSpPr/>
          <p:nvPr>
            <p:ph idx="7" type="pic"/>
          </p:nvPr>
        </p:nvSpPr>
        <p:spPr>
          <a:xfrm>
            <a:off x="3890282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38"/>
          <p:cNvSpPr txBox="1"/>
          <p:nvPr>
            <p:ph idx="8" type="body"/>
          </p:nvPr>
        </p:nvSpPr>
        <p:spPr>
          <a:xfrm>
            <a:off x="3890283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2" name="Google Shape;382;p38"/>
          <p:cNvSpPr txBox="1"/>
          <p:nvPr>
            <p:ph idx="9" type="body"/>
          </p:nvPr>
        </p:nvSpPr>
        <p:spPr>
          <a:xfrm>
            <a:off x="3890284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83" name="Google Shape;383;p38"/>
          <p:cNvCxnSpPr/>
          <p:nvPr/>
        </p:nvCxnSpPr>
        <p:spPr>
          <a:xfrm>
            <a:off x="5361361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38"/>
          <p:cNvSpPr/>
          <p:nvPr>
            <p:ph idx="13" type="pic"/>
          </p:nvPr>
        </p:nvSpPr>
        <p:spPr>
          <a:xfrm>
            <a:off x="5449660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38"/>
          <p:cNvSpPr txBox="1"/>
          <p:nvPr>
            <p:ph idx="14" type="body"/>
          </p:nvPr>
        </p:nvSpPr>
        <p:spPr>
          <a:xfrm>
            <a:off x="5449661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6" name="Google Shape;386;p38"/>
          <p:cNvSpPr txBox="1"/>
          <p:nvPr>
            <p:ph idx="15" type="body"/>
          </p:nvPr>
        </p:nvSpPr>
        <p:spPr>
          <a:xfrm>
            <a:off x="5449662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87" name="Google Shape;387;p38"/>
          <p:cNvCxnSpPr/>
          <p:nvPr/>
        </p:nvCxnSpPr>
        <p:spPr>
          <a:xfrm>
            <a:off x="6945248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38"/>
          <p:cNvSpPr/>
          <p:nvPr>
            <p:ph idx="16" type="pic"/>
          </p:nvPr>
        </p:nvSpPr>
        <p:spPr>
          <a:xfrm>
            <a:off x="7058024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38"/>
          <p:cNvSpPr txBox="1"/>
          <p:nvPr>
            <p:ph idx="17" type="body"/>
          </p:nvPr>
        </p:nvSpPr>
        <p:spPr>
          <a:xfrm>
            <a:off x="7058026" y="2658795"/>
            <a:ext cx="137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0" name="Google Shape;390;p38"/>
          <p:cNvSpPr txBox="1"/>
          <p:nvPr>
            <p:ph idx="18" type="body"/>
          </p:nvPr>
        </p:nvSpPr>
        <p:spPr>
          <a:xfrm>
            <a:off x="7058027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1" name="Google Shape;391;p38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92" name="Google Shape;39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8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 - Photo">
  <p:cSld name="Bullet Slide - Photo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type="title"/>
          </p:nvPr>
        </p:nvSpPr>
        <p:spPr>
          <a:xfrm>
            <a:off x="711994" y="373722"/>
            <a:ext cx="39456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96" name="Google Shape;396;p39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714374" y="1265068"/>
            <a:ext cx="39435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―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8" name="Google Shape;398;p39"/>
          <p:cNvSpPr/>
          <p:nvPr>
            <p:ph idx="2" type="pic"/>
          </p:nvPr>
        </p:nvSpPr>
        <p:spPr>
          <a:xfrm>
            <a:off x="5378651" y="0"/>
            <a:ext cx="3771900" cy="47922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39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400" name="Google Shape;40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9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8">
          <p15:clr>
            <a:srgbClr val="FBAE40"/>
          </p15:clr>
        </p15:guide>
        <p15:guide id="2" pos="2934">
          <p15:clr>
            <a:srgbClr val="FBAE40"/>
          </p15:clr>
        </p15:guide>
        <p15:guide id="3" pos="450">
          <p15:clr>
            <a:srgbClr val="FBAE40"/>
          </p15:clr>
        </p15:guide>
        <p15:guide id="4" orient="horz" pos="792">
          <p15:clr>
            <a:srgbClr val="FBAE40"/>
          </p15:clr>
        </p15:guide>
        <p15:guide id="5" orient="horz" pos="523">
          <p15:clr>
            <a:srgbClr val="FBAE40"/>
          </p15:clr>
        </p15:guide>
        <p15:guide id="6" orient="horz" pos="180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 - Photo Collage">
  <p:cSld name="Bullet Slide - Photo Collage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>
            <p:ph type="title"/>
          </p:nvPr>
        </p:nvSpPr>
        <p:spPr>
          <a:xfrm>
            <a:off x="714374" y="273844"/>
            <a:ext cx="3940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04" name="Google Shape;404;p40"/>
          <p:cNvCxnSpPr/>
          <p:nvPr/>
        </p:nvCxnSpPr>
        <p:spPr>
          <a:xfrm>
            <a:off x="714375" y="1300547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40"/>
          <p:cNvSpPr txBox="1"/>
          <p:nvPr>
            <p:ph idx="1" type="body"/>
          </p:nvPr>
        </p:nvSpPr>
        <p:spPr>
          <a:xfrm>
            <a:off x="714374" y="1471789"/>
            <a:ext cx="39498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6" name="Google Shape;406;p40"/>
          <p:cNvSpPr/>
          <p:nvPr>
            <p:ph idx="2" type="pic"/>
          </p:nvPr>
        </p:nvSpPr>
        <p:spPr>
          <a:xfrm>
            <a:off x="5369627" y="0"/>
            <a:ext cx="1862700" cy="2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40"/>
          <p:cNvSpPr/>
          <p:nvPr>
            <p:ph idx="3" type="pic"/>
          </p:nvPr>
        </p:nvSpPr>
        <p:spPr>
          <a:xfrm>
            <a:off x="7285223" y="0"/>
            <a:ext cx="1862700" cy="2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40"/>
          <p:cNvSpPr/>
          <p:nvPr>
            <p:ph idx="4" type="pic"/>
          </p:nvPr>
        </p:nvSpPr>
        <p:spPr>
          <a:xfrm>
            <a:off x="5369627" y="2445646"/>
            <a:ext cx="3774300" cy="23466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0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410" name="Google Shape;41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0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8">
          <p15:clr>
            <a:srgbClr val="FBAE40"/>
          </p15:clr>
        </p15:guide>
        <p15:guide id="2" pos="2945">
          <p15:clr>
            <a:srgbClr val="FBAE40"/>
          </p15:clr>
        </p15:guide>
        <p15:guide id="3" pos="450">
          <p15:clr>
            <a:srgbClr val="FBAE40"/>
          </p15:clr>
        </p15:guide>
        <p15:guide id="4" orient="horz" pos="180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lide">
  <p:cSld name="Chart Slide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type="title"/>
          </p:nvPr>
        </p:nvSpPr>
        <p:spPr>
          <a:xfrm>
            <a:off x="711994" y="370705"/>
            <a:ext cx="7717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14" name="Google Shape;414;p41"/>
          <p:cNvCxnSpPr/>
          <p:nvPr/>
        </p:nvCxnSpPr>
        <p:spPr>
          <a:xfrm>
            <a:off x="71199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p41"/>
          <p:cNvSpPr/>
          <p:nvPr>
            <p:ph idx="2" type="chart"/>
          </p:nvPr>
        </p:nvSpPr>
        <p:spPr>
          <a:xfrm>
            <a:off x="711994" y="1177528"/>
            <a:ext cx="7717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6" name="Google Shape;416;p41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417" name="Google Shape;41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bg>
      <p:bgPr>
        <a:solidFill>
          <a:schemeClr val="accen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>
            <p:ph type="ctrTitle"/>
          </p:nvPr>
        </p:nvSpPr>
        <p:spPr>
          <a:xfrm>
            <a:off x="741811" y="2525380"/>
            <a:ext cx="5372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21" name="Google Shape;421;p42"/>
          <p:cNvCxnSpPr/>
          <p:nvPr/>
        </p:nvCxnSpPr>
        <p:spPr>
          <a:xfrm>
            <a:off x="730595" y="2271910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2" name="Google Shape;422;p42"/>
          <p:cNvSpPr txBox="1"/>
          <p:nvPr>
            <p:ph idx="1" type="body"/>
          </p:nvPr>
        </p:nvSpPr>
        <p:spPr>
          <a:xfrm>
            <a:off x="6471287" y="2271910"/>
            <a:ext cx="20154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1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3" name="Google Shape;423;p42"/>
          <p:cNvSpPr/>
          <p:nvPr/>
        </p:nvSpPr>
        <p:spPr>
          <a:xfrm>
            <a:off x="711994" y="3764314"/>
            <a:ext cx="2391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2"/>
          <p:cNvSpPr txBox="1"/>
          <p:nvPr>
            <p:ph idx="2" type="body"/>
          </p:nvPr>
        </p:nvSpPr>
        <p:spPr>
          <a:xfrm>
            <a:off x="951175" y="3764314"/>
            <a:ext cx="16737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425" name="Google Shape;425;p42"/>
          <p:cNvGrpSpPr/>
          <p:nvPr/>
        </p:nvGrpSpPr>
        <p:grpSpPr>
          <a:xfrm>
            <a:off x="803511" y="3841602"/>
            <a:ext cx="106843" cy="112783"/>
            <a:chOff x="3057746" y="812006"/>
            <a:chExt cx="173700" cy="183357"/>
          </a:xfrm>
        </p:grpSpPr>
        <p:cxnSp>
          <p:nvCxnSpPr>
            <p:cNvPr id="426" name="Google Shape;426;p42"/>
            <p:cNvCxnSpPr/>
            <p:nvPr/>
          </p:nvCxnSpPr>
          <p:spPr>
            <a:xfrm>
              <a:off x="3057746" y="904875"/>
              <a:ext cx="173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27" name="Google Shape;427;p42"/>
            <p:cNvSpPr/>
            <p:nvPr/>
          </p:nvSpPr>
          <p:spPr>
            <a:xfrm>
              <a:off x="3143250" y="812006"/>
              <a:ext cx="85725" cy="183357"/>
            </a:xfrm>
            <a:custGeom>
              <a:rect b="b" l="l" r="r" t="t"/>
              <a:pathLst>
                <a:path extrusionOk="0" h="183357" w="85725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28" name="Google Shape;42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71287" y="0"/>
            <a:ext cx="2015280" cy="959657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2"/>
          <p:cNvSpPr txBox="1"/>
          <p:nvPr>
            <p:ph idx="11" type="ftr"/>
          </p:nvPr>
        </p:nvSpPr>
        <p:spPr>
          <a:xfrm>
            <a:off x="717072" y="1847823"/>
            <a:ext cx="536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-Solid Black">
  <p:cSld name="Closing Slide-Solid Black">
    <p:bg>
      <p:bgPr>
        <a:solidFill>
          <a:schemeClr val="dk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ctrTitle"/>
          </p:nvPr>
        </p:nvSpPr>
        <p:spPr>
          <a:xfrm>
            <a:off x="741811" y="2525380"/>
            <a:ext cx="5372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1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32" name="Google Shape;432;p43"/>
          <p:cNvCxnSpPr/>
          <p:nvPr/>
        </p:nvCxnSpPr>
        <p:spPr>
          <a:xfrm>
            <a:off x="730595" y="2271910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p43"/>
          <p:cNvSpPr txBox="1"/>
          <p:nvPr>
            <p:ph idx="1" type="body"/>
          </p:nvPr>
        </p:nvSpPr>
        <p:spPr>
          <a:xfrm>
            <a:off x="6468762" y="2271910"/>
            <a:ext cx="20202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sz="11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4" name="Google Shape;434;p43"/>
          <p:cNvSpPr/>
          <p:nvPr/>
        </p:nvSpPr>
        <p:spPr>
          <a:xfrm>
            <a:off x="711994" y="3764314"/>
            <a:ext cx="239100" cy="27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3"/>
          <p:cNvSpPr txBox="1"/>
          <p:nvPr>
            <p:ph idx="2" type="body"/>
          </p:nvPr>
        </p:nvSpPr>
        <p:spPr>
          <a:xfrm>
            <a:off x="951175" y="3764314"/>
            <a:ext cx="1673700" cy="27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436" name="Google Shape;436;p43"/>
          <p:cNvGrpSpPr/>
          <p:nvPr/>
        </p:nvGrpSpPr>
        <p:grpSpPr>
          <a:xfrm>
            <a:off x="803511" y="3841602"/>
            <a:ext cx="106843" cy="112783"/>
            <a:chOff x="3057746" y="812006"/>
            <a:chExt cx="173700" cy="183357"/>
          </a:xfrm>
        </p:grpSpPr>
        <p:cxnSp>
          <p:nvCxnSpPr>
            <p:cNvPr id="437" name="Google Shape;437;p43"/>
            <p:cNvCxnSpPr/>
            <p:nvPr/>
          </p:nvCxnSpPr>
          <p:spPr>
            <a:xfrm>
              <a:off x="3057746" y="904875"/>
              <a:ext cx="1737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8" name="Google Shape;438;p43"/>
            <p:cNvSpPr/>
            <p:nvPr/>
          </p:nvSpPr>
          <p:spPr>
            <a:xfrm>
              <a:off x="3143250" y="812006"/>
              <a:ext cx="85725" cy="183357"/>
            </a:xfrm>
            <a:custGeom>
              <a:rect b="b" l="l" r="r" t="t"/>
              <a:pathLst>
                <a:path extrusionOk="0" h="183357" w="85725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descr="The University of Iowa" id="439" name="Google Shape;43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68762" y="0"/>
            <a:ext cx="2020330" cy="95965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3"/>
          <p:cNvSpPr txBox="1"/>
          <p:nvPr>
            <p:ph idx="11" type="ftr"/>
          </p:nvPr>
        </p:nvSpPr>
        <p:spPr>
          <a:xfrm>
            <a:off x="717072" y="1847823"/>
            <a:ext cx="536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WA Logo with Text">
  <p:cSld name="IOWA Logo with Text"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"/>
          <p:cNvSpPr txBox="1"/>
          <p:nvPr>
            <p:ph type="title"/>
          </p:nvPr>
        </p:nvSpPr>
        <p:spPr>
          <a:xfrm>
            <a:off x="628650" y="3364382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he University of Iowa" id="443" name="Google Shape;44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500" y="506881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WA Logo only">
  <p:cSld name="IOWA Logo only"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University of Iowa" id="445" name="Google Shape;44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500" y="114300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 txBox="1"/>
          <p:nvPr>
            <p:ph type="ctrTitle"/>
          </p:nvPr>
        </p:nvSpPr>
        <p:spPr>
          <a:xfrm>
            <a:off x="731044" y="2008220"/>
            <a:ext cx="7765770" cy="15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</a:pPr>
            <a:r>
              <a:rPr lang="en-GB"/>
              <a:t>Camila Sleep App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</a:pPr>
            <a:r>
              <a:rPr b="0" lang="en-GB" sz="3200"/>
              <a:t>Performance Review</a:t>
            </a:r>
            <a:endParaRPr b="0" sz="3200"/>
          </a:p>
        </p:txBody>
      </p:sp>
      <p:sp>
        <p:nvSpPr>
          <p:cNvPr id="451" name="Google Shape;451;p46"/>
          <p:cNvSpPr txBox="1"/>
          <p:nvPr>
            <p:ph idx="2" type="body"/>
          </p:nvPr>
        </p:nvSpPr>
        <p:spPr>
          <a:xfrm>
            <a:off x="731044" y="3942708"/>
            <a:ext cx="7765770" cy="743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/>
              <a:t>TEAM 4 - Haruko Okada, Sergio Martelo, Mingi Lee, Dylan Laurianti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/>
              <a:t>April 22th, 2024</a:t>
            </a:r>
            <a:endParaRPr/>
          </a:p>
        </p:txBody>
      </p:sp>
      <p:sp>
        <p:nvSpPr>
          <p:cNvPr id="452" name="Google Shape;452;p46"/>
          <p:cNvSpPr txBox="1"/>
          <p:nvPr>
            <p:ph idx="11" type="ftr"/>
          </p:nvPr>
        </p:nvSpPr>
        <p:spPr>
          <a:xfrm>
            <a:off x="714375" y="1330662"/>
            <a:ext cx="778243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ECE 5830 Software Engineering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Estimation per Epic</a:t>
            </a:r>
            <a:endParaRPr/>
          </a:p>
        </p:txBody>
      </p:sp>
      <p:sp>
        <p:nvSpPr>
          <p:cNvPr id="458" name="Google Shape;458;p47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Client Onboarding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Backend API / Database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Mobile UI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Web UI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" name="Google Shape;459;p47"/>
          <p:cNvSpPr/>
          <p:nvPr/>
        </p:nvSpPr>
        <p:spPr>
          <a:xfrm>
            <a:off x="3873375" y="383139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3873375" y="3831400"/>
            <a:ext cx="30270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47"/>
          <p:cNvSpPr/>
          <p:nvPr/>
        </p:nvSpPr>
        <p:spPr>
          <a:xfrm>
            <a:off x="3873375" y="153804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7"/>
          <p:cNvSpPr/>
          <p:nvPr/>
        </p:nvSpPr>
        <p:spPr>
          <a:xfrm>
            <a:off x="3873375" y="1538050"/>
            <a:ext cx="45561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7"/>
          <p:cNvSpPr/>
          <p:nvPr/>
        </p:nvSpPr>
        <p:spPr>
          <a:xfrm>
            <a:off x="3873375" y="233284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7"/>
          <p:cNvSpPr/>
          <p:nvPr/>
        </p:nvSpPr>
        <p:spPr>
          <a:xfrm>
            <a:off x="3873375" y="2332850"/>
            <a:ext cx="41124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7"/>
          <p:cNvSpPr/>
          <p:nvPr/>
        </p:nvSpPr>
        <p:spPr>
          <a:xfrm>
            <a:off x="3873375" y="3082120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47"/>
          <p:cNvSpPr/>
          <p:nvPr/>
        </p:nvSpPr>
        <p:spPr>
          <a:xfrm>
            <a:off x="3873375" y="3082125"/>
            <a:ext cx="41124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7"/>
          <p:cNvSpPr txBox="1"/>
          <p:nvPr/>
        </p:nvSpPr>
        <p:spPr>
          <a:xfrm>
            <a:off x="7469399" y="1458850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7"/>
          <p:cNvSpPr txBox="1"/>
          <p:nvPr/>
        </p:nvSpPr>
        <p:spPr>
          <a:xfrm>
            <a:off x="6963899" y="2270475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47"/>
          <p:cNvSpPr txBox="1"/>
          <p:nvPr/>
        </p:nvSpPr>
        <p:spPr>
          <a:xfrm>
            <a:off x="6963899" y="3002913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7"/>
          <p:cNvSpPr txBox="1"/>
          <p:nvPr/>
        </p:nvSpPr>
        <p:spPr>
          <a:xfrm>
            <a:off x="5982674" y="3752188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65%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Estimation per Epic cont.</a:t>
            </a:r>
            <a:endParaRPr/>
          </a:p>
        </p:txBody>
      </p:sp>
      <p:sp>
        <p:nvSpPr>
          <p:cNvPr id="476" name="Google Shape;476;p48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Event Tracking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Chat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Docs / Style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DX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Deployment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77" name="Google Shape;477;p48"/>
          <p:cNvSpPr/>
          <p:nvPr/>
        </p:nvSpPr>
        <p:spPr>
          <a:xfrm>
            <a:off x="3481625" y="153804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3481625" y="2209520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3481625" y="2209525"/>
            <a:ext cx="29361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8"/>
          <p:cNvSpPr/>
          <p:nvPr/>
        </p:nvSpPr>
        <p:spPr>
          <a:xfrm>
            <a:off x="3481625" y="288099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48"/>
          <p:cNvSpPr/>
          <p:nvPr/>
        </p:nvSpPr>
        <p:spPr>
          <a:xfrm>
            <a:off x="3481625" y="2881000"/>
            <a:ext cx="41451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3481625" y="356589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3481625" y="3565900"/>
            <a:ext cx="45561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8"/>
          <p:cNvSpPr/>
          <p:nvPr/>
        </p:nvSpPr>
        <p:spPr>
          <a:xfrm>
            <a:off x="3481625" y="419479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48"/>
          <p:cNvSpPr/>
          <p:nvPr/>
        </p:nvSpPr>
        <p:spPr>
          <a:xfrm>
            <a:off x="3481625" y="4194800"/>
            <a:ext cx="341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3481625" y="1538050"/>
            <a:ext cx="45561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8"/>
          <p:cNvSpPr txBox="1"/>
          <p:nvPr/>
        </p:nvSpPr>
        <p:spPr>
          <a:xfrm>
            <a:off x="7120024" y="1458838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48"/>
          <p:cNvSpPr txBox="1"/>
          <p:nvPr/>
        </p:nvSpPr>
        <p:spPr>
          <a:xfrm>
            <a:off x="5500024" y="2116888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8"/>
          <p:cNvSpPr txBox="1"/>
          <p:nvPr/>
        </p:nvSpPr>
        <p:spPr>
          <a:xfrm>
            <a:off x="6716424" y="2801800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48"/>
          <p:cNvSpPr txBox="1"/>
          <p:nvPr/>
        </p:nvSpPr>
        <p:spPr>
          <a:xfrm>
            <a:off x="7120024" y="3498300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8"/>
          <p:cNvSpPr txBox="1"/>
          <p:nvPr/>
        </p:nvSpPr>
        <p:spPr>
          <a:xfrm>
            <a:off x="6257825" y="4115600"/>
            <a:ext cx="687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75%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50" y="1169751"/>
            <a:ext cx="4724152" cy="1137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50" y="2307427"/>
            <a:ext cx="4724152" cy="112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50" y="3433563"/>
            <a:ext cx="4724152" cy="111168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9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Burndown Analysis</a:t>
            </a:r>
            <a:endParaRPr/>
          </a:p>
        </p:txBody>
      </p:sp>
      <p:sp>
        <p:nvSpPr>
          <p:cNvPr id="500" name="Google Shape;500;p49"/>
          <p:cNvSpPr txBox="1"/>
          <p:nvPr>
            <p:ph idx="1" type="body"/>
          </p:nvPr>
        </p:nvSpPr>
        <p:spPr>
          <a:xfrm>
            <a:off x="241951" y="1431783"/>
            <a:ext cx="13701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Sprint 1</a:t>
            </a:r>
            <a:endParaRPr/>
          </a:p>
        </p:txBody>
      </p:sp>
      <p:sp>
        <p:nvSpPr>
          <p:cNvPr id="501" name="Google Shape;501;p49"/>
          <p:cNvSpPr txBox="1"/>
          <p:nvPr>
            <p:ph idx="1" type="body"/>
          </p:nvPr>
        </p:nvSpPr>
        <p:spPr>
          <a:xfrm>
            <a:off x="241951" y="2620170"/>
            <a:ext cx="13701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Sprint 2</a:t>
            </a:r>
            <a:endParaRPr/>
          </a:p>
        </p:txBody>
      </p:sp>
      <p:sp>
        <p:nvSpPr>
          <p:cNvPr id="502" name="Google Shape;502;p49"/>
          <p:cNvSpPr txBox="1"/>
          <p:nvPr>
            <p:ph idx="1" type="body"/>
          </p:nvPr>
        </p:nvSpPr>
        <p:spPr>
          <a:xfrm>
            <a:off x="241951" y="3808533"/>
            <a:ext cx="13701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Sprint 3</a:t>
            </a:r>
            <a:endParaRPr/>
          </a:p>
        </p:txBody>
      </p:sp>
      <p:pic>
        <p:nvPicPr>
          <p:cNvPr id="503" name="Google Shape;50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1600" y="1169750"/>
            <a:ext cx="3484939" cy="16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0277" y="2780575"/>
            <a:ext cx="3647598" cy="1764673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9"/>
          <p:cNvSpPr txBox="1"/>
          <p:nvPr>
            <p:ph idx="1" type="body"/>
          </p:nvPr>
        </p:nvSpPr>
        <p:spPr>
          <a:xfrm>
            <a:off x="5358701" y="1663433"/>
            <a:ext cx="13701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Sprint 4</a:t>
            </a:r>
            <a:endParaRPr/>
          </a:p>
        </p:txBody>
      </p:sp>
      <p:sp>
        <p:nvSpPr>
          <p:cNvPr id="506" name="Google Shape;506;p49"/>
          <p:cNvSpPr txBox="1"/>
          <p:nvPr>
            <p:ph idx="1" type="body"/>
          </p:nvPr>
        </p:nvSpPr>
        <p:spPr>
          <a:xfrm>
            <a:off x="5358701" y="3412570"/>
            <a:ext cx="13701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Sprint 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0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went well?</a:t>
            </a:r>
            <a:endParaRPr/>
          </a:p>
        </p:txBody>
      </p:sp>
      <p:sp>
        <p:nvSpPr>
          <p:cNvPr id="512" name="Google Shape;512;p50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Testing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Jest (Mocks)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Factory for Backend API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Very few bugs merged to main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Developer Experience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Docker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Pre-Commit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Github Actions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Client Communication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Shared design proposal / Worked on Canva together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Meeting every sprint / Communicate individually for feedback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have we improved?</a:t>
            </a:r>
            <a:endParaRPr/>
          </a:p>
        </p:txBody>
      </p:sp>
      <p:sp>
        <p:nvSpPr>
          <p:cNvPr id="518" name="Google Shape;518;p51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Learned new frameworks/languages!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Much better testing practices! TDD when we can!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Got better at looking at PRs and giving feedback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Practiced communicating with external clients and iterating on their feedback!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Got better at design!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should we not get fired?</a:t>
            </a:r>
            <a:endParaRPr/>
          </a:p>
        </p:txBody>
      </p:sp>
      <p:sp>
        <p:nvSpPr>
          <p:cNvPr id="524" name="Google Shape;524;p52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We have shown we are able to quickly learn new technologies.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We are not afraid to give constructive </a:t>
            </a:r>
            <a:r>
              <a:rPr lang="en-GB"/>
              <a:t>criticism.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We can communicate with clients effectively.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We are not married to our design choices.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We can take feedback.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