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8d73f5fc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8d73f5f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d73f5fc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d73f5fc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70a4534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70a453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8d73f5fcf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8d73f5fcf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0a45343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70a45343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d73f5fcf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8d73f5fcf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8d73f5fc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8d73f5fc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Haruko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930b664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930b664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Testing Review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Frontend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05600" y="9866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Jest and React Testing Library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Given-When-Then format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Mocked Functions using Jest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473800" y="4793575"/>
            <a:ext cx="419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Header.test.tsx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900" y="281841"/>
            <a:ext cx="4166400" cy="140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725" y="2392475"/>
            <a:ext cx="3970439" cy="10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451" y="3454975"/>
            <a:ext cx="7075821" cy="1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Backend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665900" y="1580475"/>
            <a:ext cx="41664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Jest with Supertest for HTTP requests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Many Testing Layers - API should be the most robust part of project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Happy Path/Sad Path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Mocked Prisma Client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Mocked Database Queries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Testing Environment Seeded Database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Integration Testing with HTTP requests originating from Web/Mobile</a:t>
            </a:r>
            <a:endParaRPr/>
          </a:p>
        </p:txBody>
      </p:sp>
      <p:pic>
        <p:nvPicPr>
          <p:cNvPr descr="Testing an Express App With Supertest and Jest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650" y="210225"/>
            <a:ext cx="3126900" cy="10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00" y="941525"/>
            <a:ext cx="3073974" cy="18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08400"/>
            <a:ext cx="4648825" cy="24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Backend - Factory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31478" t="0"/>
          <a:stretch/>
        </p:blipFill>
        <p:spPr>
          <a:xfrm>
            <a:off x="311700" y="1508600"/>
            <a:ext cx="3347300" cy="29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825" y="210350"/>
            <a:ext cx="4980950" cy="47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Integration</a:t>
            </a:r>
            <a:r>
              <a:rPr lang="en-GB">
                <a:solidFill>
                  <a:schemeClr val="accent4"/>
                </a:solidFill>
              </a:rPr>
              <a:t> Tests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757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Jest to check if backend api and frontend works correctly with test database.</a:t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475035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Acceptance</a:t>
            </a:r>
            <a:r>
              <a:rPr lang="en-GB">
                <a:solidFill>
                  <a:schemeClr val="accent4"/>
                </a:solidFill>
              </a:rPr>
              <a:t> Tests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50350" y="12757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Cypress that mimics real user interactions with web application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 app to client whenever new features are implemented and get feedback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 TestFlight App once core components are implemented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75" y="2525423"/>
            <a:ext cx="2268826" cy="11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925" y="3713025"/>
            <a:ext cx="2374374" cy="124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Testing Environment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3549"/>
          <a:stretch/>
        </p:blipFill>
        <p:spPr>
          <a:xfrm>
            <a:off x="1495174" y="1017725"/>
            <a:ext cx="6153650" cy="39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Regression Testing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tore history of test results to compare against and track bugs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Docker Containers/Compose to maintain identical environments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tests both locally and on GitHub hosted runners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75" y="3073250"/>
            <a:ext cx="2710326" cy="15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775" y="3029999"/>
            <a:ext cx="3148874" cy="1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Enforcing Tests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793675"/>
            <a:ext cx="85206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Pre-commits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1600"/>
              <a:t>ESLint enforces correct syntax and detects many common sources of bugs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 Template</a:t>
            </a:r>
            <a:endParaRPr sz="20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1600"/>
              <a:t>PR only merged when code coverage is more than 80%</a:t>
            </a:r>
            <a:endParaRPr sz="22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200"/>
              <a:t>Using Github Actions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1600"/>
              <a:t>Asks Requester whether they have completed tests, Reviewers will check test code and see automatically run test results</a:t>
            </a:r>
            <a:endParaRPr sz="22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175" y="235818"/>
            <a:ext cx="2864125" cy="78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ll, git, request icon - Free download on Iconfinder"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025" y="968925"/>
            <a:ext cx="1711974" cy="17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Questions/Feedback</a:t>
            </a:r>
            <a:endParaRPr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