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D98096-ED87-411D-9476-B09D7FA616F9}">
  <a:tblStyle styleId="{5DD98096-ED87-411D-9476-B09D7FA616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6b623198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6b623198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344b65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344b65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6b623198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6b623198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() =&gt; {}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6b62319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6b62319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344b652a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344b652a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344b652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344b652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6b623198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6b623198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344b652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344b652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Baby Sleep App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Team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sz="2800"/>
              <a:t>Overview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sz="2800"/>
              <a:t>Client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sz="2800"/>
              <a:t>Features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 sz="2800"/>
              <a:t>Technology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ross-platform mobile app for parents of 0-6 year olds to: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Track events related to their baby’s sleep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Communicate with their sleep coach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Follow their sleep plan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Web-based interface for sleep coaches to: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manage their clients profiles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view baby information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add new sleep plans to their client’s babies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48384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Sergio’s sister, Camila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Certified Pediatric Sleep Consultant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Has coached over 300 families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Is currently using 3 apps to achieve the desired functionality </a:t>
            </a:r>
            <a:endParaRPr sz="24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150" y="899950"/>
            <a:ext cx="2336700" cy="2336700"/>
          </a:xfrm>
          <a:prstGeom prst="flowChartAlternateProcess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600" y="2464675"/>
            <a:ext cx="2336700" cy="2182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Tracking Sleeping, Napping, Eating, Medicine - Mobile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Client/Coach Chat - Mobile &amp; Web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Reach goal to send voice memos and images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Administration - Web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Owner controls Coach accounts, Coaches control Client accounts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Baby Profiles - Mobile &amp; Web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DOB, Weight, Gender, Name, Metrics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</a:t>
            </a:r>
            <a:r>
              <a:rPr lang="en-GB"/>
              <a:t> Features (Reach Goals)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Sleep Data Analytics View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Coach Notes on Baby Profiles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Sleep Log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Ability for Clients to View/Download PDFs of Sleep Plans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Ability for Coaches to Upload Sleep Plans PDFs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Ability to Switch the App’s Language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69975" y="1245800"/>
            <a:ext cx="50868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Web: React, Node.js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Candidates: Flutter, React Native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Mobile: React Native, Node.js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Candidates: Flutter, Capacitor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Database: PostgreSQL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Candidates: Firebase, InfluxDB, MySQL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Management</a:t>
            </a:r>
            <a:r>
              <a:rPr lang="en-GB"/>
              <a:t>: Zenhub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Candidates: Jira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Wiki: Notion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-GB"/>
              <a:t>Candidates: Github Wiki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800" y="1687700"/>
            <a:ext cx="3928500" cy="2049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View App vs Mobile App</a:t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952500" y="12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{5DD98096-ED87-411D-9476-B09D7FA616F9}</a:tableStyleId>
              </a:tblPr>
              <a:tblGrid>
                <a:gridCol w="1516875"/>
                <a:gridCol w="2721475"/>
                <a:gridCol w="3000650"/>
              </a:tblGrid>
              <a:tr h="4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Web View</a:t>
                      </a:r>
                      <a:endParaRPr sz="16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Mobile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Development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Easier to develop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More time consuming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Maintenance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Easier maintenance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More difficult maintenance </a:t>
                      </a:r>
                      <a:endParaRPr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Distribution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Easier distribution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More difficult distribution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UI/UX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Worse UI/UX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Better UI/UX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Responsiveness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Less responsive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More responsive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Offline Support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fair Display"/>
                        <a:buChar char="●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 Feedback?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