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l="30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2D0-71A1-461F-8640-E1FD46DC6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7939" y="330119"/>
            <a:ext cx="2949061" cy="549275"/>
          </a:xfrm>
        </p:spPr>
        <p:txBody>
          <a:bodyPr>
            <a:noAutofit/>
          </a:bodyPr>
          <a:lstStyle>
            <a:lvl1pPr algn="l">
              <a:defRPr sz="3600" b="1" i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First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CE58-6914-4976-BADB-4FA9EE3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79CD8-94EB-4550-A3B5-80978F19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3D09-78B9-4D4E-97FC-BBE2405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5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42151-F7D2-4831-98DF-6431B1BF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479425"/>
            <a:ext cx="360045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4757-9B84-400B-B09D-E80A9DDE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5402-0094-440D-8694-E0F5CC25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BD0C-59A9-4675-9CEB-4BCD926B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Wang</dc:creator>
  <cp:lastModifiedBy>demo</cp:lastModifiedBy>
  <cp:revision>25</cp:revision>
  <dcterms:created xsi:type="dcterms:W3CDTF">2019-09-27T02:37:59Z</dcterms:created>
  <dcterms:modified xsi:type="dcterms:W3CDTF">2019-10-02T09:12:14Z</dcterms:modified>
</cp:coreProperties>
</file>