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769" y="4092222"/>
            <a:ext cx="1743075" cy="549275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000" b="1" i="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First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26</cp:revision>
  <dcterms:created xsi:type="dcterms:W3CDTF">2019-09-27T02:37:59Z</dcterms:created>
  <dcterms:modified xsi:type="dcterms:W3CDTF">2019-10-02T09:12:36Z</dcterms:modified>
</cp:coreProperties>
</file>