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 l="20000" t="-14000" r="20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52D0-71A1-461F-8640-E1FD46DC68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4462" y="4761340"/>
            <a:ext cx="1743075" cy="549275"/>
          </a:xfrm>
        </p:spPr>
        <p:txBody>
          <a:bodyPr>
            <a:prstTxWarp prst="textArchDown">
              <a:avLst/>
            </a:prstTxWarp>
            <a:noAutofit/>
          </a:bodyPr>
          <a:lstStyle>
            <a:lvl1pPr algn="ctr">
              <a:defRPr sz="36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First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ECE58-6914-4976-BADB-4FA9EE3B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6EB6-8999-4D70-AA25-B98FAAF4B9C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79CD8-94EB-4550-A3B5-80978F19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B3D09-78B9-4D4E-97FC-BBE24052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C1BB-7FA0-43D3-B4A0-0FDCB1D7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42151-F7D2-4831-98DF-6431B1BF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5" y="479425"/>
            <a:ext cx="360045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B4757-9B84-400B-B09D-E80A9DDE2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6EB6-8999-4D70-AA25-B98FAAF4B9C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85402-0094-440D-8694-E0F5CC251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BD0C-59A9-4675-9CEB-4BCD926B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7C1BB-7FA0-43D3-B4A0-0FDCB1D7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1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Wang</dc:creator>
  <cp:lastModifiedBy>demo</cp:lastModifiedBy>
  <cp:revision>19</cp:revision>
  <dcterms:created xsi:type="dcterms:W3CDTF">2019-09-27T02:37:59Z</dcterms:created>
  <dcterms:modified xsi:type="dcterms:W3CDTF">2019-10-02T09:07:52Z</dcterms:modified>
</cp:coreProperties>
</file>