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4"/>
  </p:sldMasterIdLst>
  <p:notesMasterIdLst>
    <p:notesMasterId r:id="rId17"/>
  </p:notesMasterIdLst>
  <p:handoutMasterIdLst>
    <p:handoutMasterId r:id="rId18"/>
  </p:handoutMasterIdLst>
  <p:sldIdLst>
    <p:sldId id="325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</p:sldIdLst>
  <p:sldSz cx="12188825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Examples" id="{3AA6D4B5-A077-45B9-BD7C-DC226935FB00}">
          <p14:sldIdLst>
            <p14:sldId id="325"/>
          </p14:sldIdLst>
        </p14:section>
        <p14:section name="Divider Examples" id="{3A0982F0-6716-4EF6-BDE3-665265185C15}">
          <p14:sldIdLst/>
        </p14:section>
        <p14:section name="Presentation Template Layouts" id="{6B6FD4DE-6427-467B-BC74-DF17C2EDA2F6}">
          <p14:sldIdLst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Icons" id="{3DCA4BFA-C74B-47A3-BAFB-45D316C59CB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0067DF"/>
    <a:srgbClr val="DFE3E3"/>
    <a:srgbClr val="9AA4AD"/>
    <a:srgbClr val="8C8D90"/>
    <a:srgbClr val="262626"/>
    <a:srgbClr val="BFC0C4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A85F5-E0F6-40DD-BFBA-DD9776428D62}" v="205" dt="2019-11-14T13:25:56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86636" autoAdjust="0"/>
  </p:normalViewPr>
  <p:slideViewPr>
    <p:cSldViewPr snapToGrid="0" snapToObjects="1" showGuides="1">
      <p:cViewPr varScale="1">
        <p:scale>
          <a:sx n="93" d="100"/>
          <a:sy n="93" d="100"/>
        </p:scale>
        <p:origin x="408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25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61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m" userId="5cc03b18-269f-4d62-af6d-879f4bf7405b" providerId="ADAL" clId="{6D0A85F5-E0F6-40DD-BFBA-DD9776428D62}"/>
    <pc:docChg chg="undo custSel addSld delSld modSld sldOrd modMainMaster modSection">
      <pc:chgData name="Charles Kim" userId="5cc03b18-269f-4d62-af6d-879f4bf7405b" providerId="ADAL" clId="{6D0A85F5-E0F6-40DD-BFBA-DD9776428D62}" dt="2019-11-14T13:26:20.108" v="3081" actId="478"/>
      <pc:docMkLst>
        <pc:docMk/>
      </pc:docMkLst>
      <pc:sldChg chg="modSp">
        <pc:chgData name="Charles Kim" userId="5cc03b18-269f-4d62-af6d-879f4bf7405b" providerId="ADAL" clId="{6D0A85F5-E0F6-40DD-BFBA-DD9776428D62}" dt="2019-11-14T12:40:06.374" v="108" actId="1076"/>
        <pc:sldMkLst>
          <pc:docMk/>
          <pc:sldMk cId="3863793547" sldId="325"/>
        </pc:sldMkLst>
        <pc:spChg chg="mod">
          <ac:chgData name="Charles Kim" userId="5cc03b18-269f-4d62-af6d-879f4bf7405b" providerId="ADAL" clId="{6D0A85F5-E0F6-40DD-BFBA-DD9776428D62}" dt="2019-11-14T12:40:03.583" v="107" actId="14100"/>
          <ac:spMkLst>
            <pc:docMk/>
            <pc:sldMk cId="3863793547" sldId="325"/>
            <ac:spMk id="9" creationId="{D7682EB3-15AB-4C35-8266-407198ED6902}"/>
          </ac:spMkLst>
        </pc:spChg>
        <pc:spChg chg="mod">
          <ac:chgData name="Charles Kim" userId="5cc03b18-269f-4d62-af6d-879f4bf7405b" providerId="ADAL" clId="{6D0A85F5-E0F6-40DD-BFBA-DD9776428D62}" dt="2019-11-14T12:40:06.374" v="108" actId="1076"/>
          <ac:spMkLst>
            <pc:docMk/>
            <pc:sldMk cId="3863793547" sldId="325"/>
            <ac:spMk id="10" creationId="{FA5D363A-81B0-420A-9099-D5C859F7DDAE}"/>
          </ac:spMkLst>
        </pc:spChg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1090148112" sldId="330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700310395" sldId="333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1999339595" sldId="340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761527136" sldId="341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686889037" sldId="342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1551681593" sldId="344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261760875" sldId="345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4193490835" sldId="346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3558438470" sldId="348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2388876493" sldId="350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2861599637" sldId="351"/>
        </pc:sldMkLst>
      </pc:sldChg>
      <pc:sldChg chg="addSp delSp modSp">
        <pc:chgData name="Charles Kim" userId="5cc03b18-269f-4d62-af6d-879f4bf7405b" providerId="ADAL" clId="{6D0A85F5-E0F6-40DD-BFBA-DD9776428D62}" dt="2019-11-14T12:49:21.187" v="1313" actId="14100"/>
        <pc:sldMkLst>
          <pc:docMk/>
          <pc:sldMk cId="1774724824" sldId="352"/>
        </pc:sldMkLst>
        <pc:spChg chg="mod">
          <ac:chgData name="Charles Kim" userId="5cc03b18-269f-4d62-af6d-879f4bf7405b" providerId="ADAL" clId="{6D0A85F5-E0F6-40DD-BFBA-DD9776428D62}" dt="2019-11-14T12:41:38.032" v="255" actId="20577"/>
          <ac:spMkLst>
            <pc:docMk/>
            <pc:sldMk cId="1774724824" sldId="352"/>
            <ac:spMk id="2" creationId="{00000000-0000-0000-0000-000000000000}"/>
          </ac:spMkLst>
        </pc:spChg>
        <pc:spChg chg="del">
          <ac:chgData name="Charles Kim" userId="5cc03b18-269f-4d62-af6d-879f4bf7405b" providerId="ADAL" clId="{6D0A85F5-E0F6-40DD-BFBA-DD9776428D62}" dt="2019-11-14T12:40:52.553" v="122" actId="478"/>
          <ac:spMkLst>
            <pc:docMk/>
            <pc:sldMk cId="1774724824" sldId="352"/>
            <ac:spMk id="3" creationId="{00000000-0000-0000-0000-000000000000}"/>
          </ac:spMkLst>
        </pc:spChg>
        <pc:spChg chg="add mod">
          <ac:chgData name="Charles Kim" userId="5cc03b18-269f-4d62-af6d-879f4bf7405b" providerId="ADAL" clId="{6D0A85F5-E0F6-40DD-BFBA-DD9776428D62}" dt="2019-11-14T12:44:12.607" v="550" actId="20577"/>
          <ac:spMkLst>
            <pc:docMk/>
            <pc:sldMk cId="1774724824" sldId="352"/>
            <ac:spMk id="6" creationId="{561F47A9-9675-4C07-BDAE-7DDDD5110FE0}"/>
          </ac:spMkLst>
        </pc:spChg>
        <pc:spChg chg="add mod">
          <ac:chgData name="Charles Kim" userId="5cc03b18-269f-4d62-af6d-879f4bf7405b" providerId="ADAL" clId="{6D0A85F5-E0F6-40DD-BFBA-DD9776428D62}" dt="2019-11-14T12:45:54.949" v="682" actId="207"/>
          <ac:spMkLst>
            <pc:docMk/>
            <pc:sldMk cId="1774724824" sldId="352"/>
            <ac:spMk id="8" creationId="{1D91576C-9430-4F14-8DF0-8F5FBE1DD930}"/>
          </ac:spMkLst>
        </pc:spChg>
        <pc:spChg chg="add mod">
          <ac:chgData name="Charles Kim" userId="5cc03b18-269f-4d62-af6d-879f4bf7405b" providerId="ADAL" clId="{6D0A85F5-E0F6-40DD-BFBA-DD9776428D62}" dt="2019-11-14T12:49:14.223" v="1310" actId="1076"/>
          <ac:spMkLst>
            <pc:docMk/>
            <pc:sldMk cId="1774724824" sldId="352"/>
            <ac:spMk id="18" creationId="{7E4B457F-8B30-4C34-BE6C-DD65E8347CA5}"/>
          </ac:spMkLst>
        </pc:spChg>
        <pc:spChg chg="add mod">
          <ac:chgData name="Charles Kim" userId="5cc03b18-269f-4d62-af6d-879f4bf7405b" providerId="ADAL" clId="{6D0A85F5-E0F6-40DD-BFBA-DD9776428D62}" dt="2019-11-14T12:49:19.029" v="1312" actId="1076"/>
          <ac:spMkLst>
            <pc:docMk/>
            <pc:sldMk cId="1774724824" sldId="352"/>
            <ac:spMk id="21" creationId="{6C214836-042A-4B75-BB8E-74D3AF8AC64D}"/>
          </ac:spMkLst>
        </pc:spChg>
        <pc:picChg chg="add mod modCrop">
          <ac:chgData name="Charles Kim" userId="5cc03b18-269f-4d62-af6d-879f4bf7405b" providerId="ADAL" clId="{6D0A85F5-E0F6-40DD-BFBA-DD9776428D62}" dt="2019-11-14T12:43:28.070" v="450" actId="1076"/>
          <ac:picMkLst>
            <pc:docMk/>
            <pc:sldMk cId="1774724824" sldId="352"/>
            <ac:picMk id="7" creationId="{CA5B5F0D-5233-442E-ADE3-EDBC01EC3B09}"/>
          </ac:picMkLst>
        </pc:picChg>
        <pc:cxnChg chg="add mod">
          <ac:chgData name="Charles Kim" userId="5cc03b18-269f-4d62-af6d-879f4bf7405b" providerId="ADAL" clId="{6D0A85F5-E0F6-40DD-BFBA-DD9776428D62}" dt="2019-11-14T12:45:47.630" v="680" actId="14100"/>
          <ac:cxnSpMkLst>
            <pc:docMk/>
            <pc:sldMk cId="1774724824" sldId="352"/>
            <ac:cxnSpMk id="10" creationId="{F116515E-233E-4F6B-97A4-D52325A2F46F}"/>
          </ac:cxnSpMkLst>
        </pc:cxnChg>
        <pc:cxnChg chg="add mod">
          <ac:chgData name="Charles Kim" userId="5cc03b18-269f-4d62-af6d-879f4bf7405b" providerId="ADAL" clId="{6D0A85F5-E0F6-40DD-BFBA-DD9776428D62}" dt="2019-11-14T12:49:16.545" v="1311" actId="14100"/>
          <ac:cxnSpMkLst>
            <pc:docMk/>
            <pc:sldMk cId="1774724824" sldId="352"/>
            <ac:cxnSpMk id="20" creationId="{D1C06C42-C98F-4B46-B18F-674FD5DB1700}"/>
          </ac:cxnSpMkLst>
        </pc:cxnChg>
        <pc:cxnChg chg="add mod">
          <ac:chgData name="Charles Kim" userId="5cc03b18-269f-4d62-af6d-879f4bf7405b" providerId="ADAL" clId="{6D0A85F5-E0F6-40DD-BFBA-DD9776428D62}" dt="2019-11-14T12:49:21.187" v="1313" actId="14100"/>
          <ac:cxnSpMkLst>
            <pc:docMk/>
            <pc:sldMk cId="1774724824" sldId="352"/>
            <ac:cxnSpMk id="23" creationId="{F51F4F63-0F7E-4CF5-899B-01CA465C9318}"/>
          </ac:cxnSpMkLst>
        </pc:cxnChg>
      </pc:sldChg>
      <pc:sldChg chg="addSp delSp modSp add">
        <pc:chgData name="Charles Kim" userId="5cc03b18-269f-4d62-af6d-879f4bf7405b" providerId="ADAL" clId="{6D0A85F5-E0F6-40DD-BFBA-DD9776428D62}" dt="2019-11-14T13:04:08.397" v="2364" actId="20577"/>
        <pc:sldMkLst>
          <pc:docMk/>
          <pc:sldMk cId="827735324" sldId="353"/>
        </pc:sldMkLst>
        <pc:spChg chg="mod">
          <ac:chgData name="Charles Kim" userId="5cc03b18-269f-4d62-af6d-879f4bf7405b" providerId="ADAL" clId="{6D0A85F5-E0F6-40DD-BFBA-DD9776428D62}" dt="2019-11-14T12:50:21.847" v="1358" actId="20577"/>
          <ac:spMkLst>
            <pc:docMk/>
            <pc:sldMk cId="827735324" sldId="353"/>
            <ac:spMk id="2" creationId="{9DE7E25C-96E4-4F08-B5DB-83E19BDD163E}"/>
          </ac:spMkLst>
        </pc:spChg>
        <pc:spChg chg="del">
          <ac:chgData name="Charles Kim" userId="5cc03b18-269f-4d62-af6d-879f4bf7405b" providerId="ADAL" clId="{6D0A85F5-E0F6-40DD-BFBA-DD9776428D62}" dt="2019-11-14T12:50:25.693" v="1359" actId="478"/>
          <ac:spMkLst>
            <pc:docMk/>
            <pc:sldMk cId="827735324" sldId="353"/>
            <ac:spMk id="3" creationId="{9B761E94-CF0F-42E7-8E45-3AB55ECC000E}"/>
          </ac:spMkLst>
        </pc:spChg>
        <pc:spChg chg="add mod">
          <ac:chgData name="Charles Kim" userId="5cc03b18-269f-4d62-af6d-879f4bf7405b" providerId="ADAL" clId="{6D0A85F5-E0F6-40DD-BFBA-DD9776428D62}" dt="2019-11-14T12:53:13.770" v="1686" actId="1076"/>
          <ac:spMkLst>
            <pc:docMk/>
            <pc:sldMk cId="827735324" sldId="353"/>
            <ac:spMk id="6" creationId="{5C134772-A326-47E9-B8C0-3E514073D091}"/>
          </ac:spMkLst>
        </pc:spChg>
        <pc:spChg chg="add mod">
          <ac:chgData name="Charles Kim" userId="5cc03b18-269f-4d62-af6d-879f4bf7405b" providerId="ADAL" clId="{6D0A85F5-E0F6-40DD-BFBA-DD9776428D62}" dt="2019-11-14T12:53:57.317" v="1695" actId="1582"/>
          <ac:spMkLst>
            <pc:docMk/>
            <pc:sldMk cId="827735324" sldId="353"/>
            <ac:spMk id="10" creationId="{232C5DA9-6D49-4B9C-875E-1272B3CA905C}"/>
          </ac:spMkLst>
        </pc:spChg>
        <pc:spChg chg="add mod">
          <ac:chgData name="Charles Kim" userId="5cc03b18-269f-4d62-af6d-879f4bf7405b" providerId="ADAL" clId="{6D0A85F5-E0F6-40DD-BFBA-DD9776428D62}" dt="2019-11-14T12:54:15.161" v="1698" actId="14100"/>
          <ac:spMkLst>
            <pc:docMk/>
            <pc:sldMk cId="827735324" sldId="353"/>
            <ac:spMk id="13" creationId="{70152357-0488-4376-9DE5-23DE2B1DC475}"/>
          </ac:spMkLst>
        </pc:spChg>
        <pc:spChg chg="add mod">
          <ac:chgData name="Charles Kim" userId="5cc03b18-269f-4d62-af6d-879f4bf7405b" providerId="ADAL" clId="{6D0A85F5-E0F6-40DD-BFBA-DD9776428D62}" dt="2019-11-14T13:04:08.397" v="2364" actId="20577"/>
          <ac:spMkLst>
            <pc:docMk/>
            <pc:sldMk cId="827735324" sldId="353"/>
            <ac:spMk id="16" creationId="{1DB4C2EB-4766-4B1E-AE0A-84F75865736A}"/>
          </ac:spMkLst>
        </pc:spChg>
        <pc:picChg chg="add mod">
          <ac:chgData name="Charles Kim" userId="5cc03b18-269f-4d62-af6d-879f4bf7405b" providerId="ADAL" clId="{6D0A85F5-E0F6-40DD-BFBA-DD9776428D62}" dt="2019-11-14T12:53:10.768" v="1685" actId="1076"/>
          <ac:picMkLst>
            <pc:docMk/>
            <pc:sldMk cId="827735324" sldId="353"/>
            <ac:picMk id="5" creationId="{D3FBEDE7-080B-40AD-9846-F13C0FADB1F6}"/>
          </ac:picMkLst>
        </pc:picChg>
        <pc:picChg chg="add mod modCrop">
          <ac:chgData name="Charles Kim" userId="5cc03b18-269f-4d62-af6d-879f4bf7405b" providerId="ADAL" clId="{6D0A85F5-E0F6-40DD-BFBA-DD9776428D62}" dt="2019-11-14T12:53:18.590" v="1687" actId="1076"/>
          <ac:picMkLst>
            <pc:docMk/>
            <pc:sldMk cId="827735324" sldId="353"/>
            <ac:picMk id="7" creationId="{926777DB-1789-4259-8D53-EC08B67A7873}"/>
          </ac:picMkLst>
        </pc:picChg>
        <pc:cxnChg chg="add mod">
          <ac:chgData name="Charles Kim" userId="5cc03b18-269f-4d62-af6d-879f4bf7405b" providerId="ADAL" clId="{6D0A85F5-E0F6-40DD-BFBA-DD9776428D62}" dt="2019-11-14T12:53:44.349" v="1692" actId="14100"/>
          <ac:cxnSpMkLst>
            <pc:docMk/>
            <pc:sldMk cId="827735324" sldId="353"/>
            <ac:cxnSpMk id="9" creationId="{2145D588-3E59-4B80-AD34-146F0B09BF0C}"/>
          </ac:cxnSpMkLst>
        </pc:cxnChg>
        <pc:cxnChg chg="add mod">
          <ac:chgData name="Charles Kim" userId="5cc03b18-269f-4d62-af6d-879f4bf7405b" providerId="ADAL" clId="{6D0A85F5-E0F6-40DD-BFBA-DD9776428D62}" dt="2019-11-14T12:54:20.227" v="1699" actId="14100"/>
          <ac:cxnSpMkLst>
            <pc:docMk/>
            <pc:sldMk cId="827735324" sldId="353"/>
            <ac:cxnSpMk id="12" creationId="{EA1D2AE7-5DD9-4180-834E-E04A76ED1835}"/>
          </ac:cxnSpMkLst>
        </pc:cxnChg>
      </pc:sldChg>
      <pc:sldChg chg="addSp delSp modSp add">
        <pc:chgData name="Charles Kim" userId="5cc03b18-269f-4d62-af6d-879f4bf7405b" providerId="ADAL" clId="{6D0A85F5-E0F6-40DD-BFBA-DD9776428D62}" dt="2019-11-14T13:01:54.328" v="2148" actId="179"/>
        <pc:sldMkLst>
          <pc:docMk/>
          <pc:sldMk cId="2688181781" sldId="354"/>
        </pc:sldMkLst>
        <pc:spChg chg="mod">
          <ac:chgData name="Charles Kim" userId="5cc03b18-269f-4d62-af6d-879f4bf7405b" providerId="ADAL" clId="{6D0A85F5-E0F6-40DD-BFBA-DD9776428D62}" dt="2019-11-14T13:00:19.389" v="1877" actId="20577"/>
          <ac:spMkLst>
            <pc:docMk/>
            <pc:sldMk cId="2688181781" sldId="354"/>
            <ac:spMk id="2" creationId="{04AE9102-770A-4DB0-A6FE-5340022A7ADD}"/>
          </ac:spMkLst>
        </pc:spChg>
        <pc:spChg chg="del">
          <ac:chgData name="Charles Kim" userId="5cc03b18-269f-4d62-af6d-879f4bf7405b" providerId="ADAL" clId="{6D0A85F5-E0F6-40DD-BFBA-DD9776428D62}" dt="2019-11-14T12:55:54.549" v="1731" actId="478"/>
          <ac:spMkLst>
            <pc:docMk/>
            <pc:sldMk cId="2688181781" sldId="354"/>
            <ac:spMk id="3" creationId="{7F179773-A276-4747-9398-42DBD593461A}"/>
          </ac:spMkLst>
        </pc:spChg>
        <pc:spChg chg="add mod">
          <ac:chgData name="Charles Kim" userId="5cc03b18-269f-4d62-af6d-879f4bf7405b" providerId="ADAL" clId="{6D0A85F5-E0F6-40DD-BFBA-DD9776428D62}" dt="2019-11-14T12:59:49.780" v="1836" actId="1076"/>
          <ac:spMkLst>
            <pc:docMk/>
            <pc:sldMk cId="2688181781" sldId="354"/>
            <ac:spMk id="7" creationId="{6D467216-F791-402B-ABF3-79E402CCED5C}"/>
          </ac:spMkLst>
        </pc:spChg>
        <pc:spChg chg="add mod">
          <ac:chgData name="Charles Kim" userId="5cc03b18-269f-4d62-af6d-879f4bf7405b" providerId="ADAL" clId="{6D0A85F5-E0F6-40DD-BFBA-DD9776428D62}" dt="2019-11-14T12:59:37.914" v="1832" actId="1582"/>
          <ac:spMkLst>
            <pc:docMk/>
            <pc:sldMk cId="2688181781" sldId="354"/>
            <ac:spMk id="12" creationId="{DB6B16E5-200E-4405-9EB2-EC1207FE2A47}"/>
          </ac:spMkLst>
        </pc:spChg>
        <pc:spChg chg="add mod">
          <ac:chgData name="Charles Kim" userId="5cc03b18-269f-4d62-af6d-879f4bf7405b" providerId="ADAL" clId="{6D0A85F5-E0F6-40DD-BFBA-DD9776428D62}" dt="2019-11-14T12:59:37.914" v="1832" actId="1582"/>
          <ac:spMkLst>
            <pc:docMk/>
            <pc:sldMk cId="2688181781" sldId="354"/>
            <ac:spMk id="14" creationId="{92170241-2F4F-44A3-AA50-482E8A909965}"/>
          </ac:spMkLst>
        </pc:spChg>
        <pc:spChg chg="add mod">
          <ac:chgData name="Charles Kim" userId="5cc03b18-269f-4d62-af6d-879f4bf7405b" providerId="ADAL" clId="{6D0A85F5-E0F6-40DD-BFBA-DD9776428D62}" dt="2019-11-14T13:01:54.328" v="2148" actId="179"/>
          <ac:spMkLst>
            <pc:docMk/>
            <pc:sldMk cId="2688181781" sldId="354"/>
            <ac:spMk id="16" creationId="{FDF95248-5E95-4F68-BBA6-0271C47F0036}"/>
          </ac:spMkLst>
        </pc:spChg>
        <pc:picChg chg="add mod">
          <ac:chgData name="Charles Kim" userId="5cc03b18-269f-4d62-af6d-879f4bf7405b" providerId="ADAL" clId="{6D0A85F5-E0F6-40DD-BFBA-DD9776428D62}" dt="2019-11-14T12:55:59.585" v="1733" actId="1076"/>
          <ac:picMkLst>
            <pc:docMk/>
            <pc:sldMk cId="2688181781" sldId="354"/>
            <ac:picMk id="5" creationId="{AC38EA54-4DE3-4183-8488-6FF75ED3F576}"/>
          </ac:picMkLst>
        </pc:picChg>
        <pc:picChg chg="add mod">
          <ac:chgData name="Charles Kim" userId="5cc03b18-269f-4d62-af6d-879f4bf7405b" providerId="ADAL" clId="{6D0A85F5-E0F6-40DD-BFBA-DD9776428D62}" dt="2019-11-14T12:58:36.260" v="1819" actId="1076"/>
          <ac:picMkLst>
            <pc:docMk/>
            <pc:sldMk cId="2688181781" sldId="354"/>
            <ac:picMk id="6" creationId="{CB2BD9A2-BE8C-44B7-8857-3A3065FA0DC0}"/>
          </ac:picMkLst>
        </pc:picChg>
        <pc:picChg chg="add mod modCrop">
          <ac:chgData name="Charles Kim" userId="5cc03b18-269f-4d62-af6d-879f4bf7405b" providerId="ADAL" clId="{6D0A85F5-E0F6-40DD-BFBA-DD9776428D62}" dt="2019-11-14T12:58:14.807" v="1815" actId="1076"/>
          <ac:picMkLst>
            <pc:docMk/>
            <pc:sldMk cId="2688181781" sldId="354"/>
            <ac:picMk id="8" creationId="{167F8351-ADF6-4E6E-B9C7-C15707944643}"/>
          </ac:picMkLst>
        </pc:picChg>
        <pc:cxnChg chg="add mod">
          <ac:chgData name="Charles Kim" userId="5cc03b18-269f-4d62-af6d-879f4bf7405b" providerId="ADAL" clId="{6D0A85F5-E0F6-40DD-BFBA-DD9776428D62}" dt="2019-11-14T12:59:28.245" v="1831" actId="14100"/>
          <ac:cxnSpMkLst>
            <pc:docMk/>
            <pc:sldMk cId="2688181781" sldId="354"/>
            <ac:cxnSpMk id="10" creationId="{245EA54B-9EEE-4C13-B153-D37EB0D905D7}"/>
          </ac:cxnSpMkLst>
        </pc:cxnChg>
      </pc:sldChg>
      <pc:sldChg chg="addSp delSp modSp add ord">
        <pc:chgData name="Charles Kim" userId="5cc03b18-269f-4d62-af6d-879f4bf7405b" providerId="ADAL" clId="{6D0A85F5-E0F6-40DD-BFBA-DD9776428D62}" dt="2019-11-14T13:26:20.108" v="3081" actId="478"/>
        <pc:sldMkLst>
          <pc:docMk/>
          <pc:sldMk cId="143447097" sldId="355"/>
        </pc:sldMkLst>
        <pc:spChg chg="mod">
          <ac:chgData name="Charles Kim" userId="5cc03b18-269f-4d62-af6d-879f4bf7405b" providerId="ADAL" clId="{6D0A85F5-E0F6-40DD-BFBA-DD9776428D62}" dt="2019-11-14T13:04:20.257" v="2384" actId="20577"/>
          <ac:spMkLst>
            <pc:docMk/>
            <pc:sldMk cId="143447097" sldId="355"/>
            <ac:spMk id="2" creationId="{8E270DBE-26FD-4801-AE27-5966C18FBC35}"/>
          </ac:spMkLst>
        </pc:spChg>
        <pc:spChg chg="del">
          <ac:chgData name="Charles Kim" userId="5cc03b18-269f-4d62-af6d-879f4bf7405b" providerId="ADAL" clId="{6D0A85F5-E0F6-40DD-BFBA-DD9776428D62}" dt="2019-11-14T13:14:01.222" v="2718" actId="478"/>
          <ac:spMkLst>
            <pc:docMk/>
            <pc:sldMk cId="143447097" sldId="355"/>
            <ac:spMk id="3" creationId="{49B9B58B-90EF-4B8C-A16F-FEAC8EF04471}"/>
          </ac:spMkLst>
        </pc:spChg>
        <pc:spChg chg="add mod">
          <ac:chgData name="Charles Kim" userId="5cc03b18-269f-4d62-af6d-879f4bf7405b" providerId="ADAL" clId="{6D0A85F5-E0F6-40DD-BFBA-DD9776428D62}" dt="2019-11-14T13:26:17.578" v="3080" actId="1076"/>
          <ac:spMkLst>
            <pc:docMk/>
            <pc:sldMk cId="143447097" sldId="355"/>
            <ac:spMk id="8" creationId="{C81CE439-6561-423C-A5FD-AD88DFFA8B59}"/>
          </ac:spMkLst>
        </pc:spChg>
        <pc:picChg chg="add del mod">
          <ac:chgData name="Charles Kim" userId="5cc03b18-269f-4d62-af6d-879f4bf7405b" providerId="ADAL" clId="{6D0A85F5-E0F6-40DD-BFBA-DD9776428D62}" dt="2019-11-14T13:26:20.108" v="3081" actId="478"/>
          <ac:picMkLst>
            <pc:docMk/>
            <pc:sldMk cId="143447097" sldId="355"/>
            <ac:picMk id="5" creationId="{4C8E1224-3959-464D-B528-7452EDE4BA8A}"/>
          </ac:picMkLst>
        </pc:picChg>
        <pc:picChg chg="add mod modCrop">
          <ac:chgData name="Charles Kim" userId="5cc03b18-269f-4d62-af6d-879f4bf7405b" providerId="ADAL" clId="{6D0A85F5-E0F6-40DD-BFBA-DD9776428D62}" dt="2019-11-14T13:24:13.772" v="2919" actId="1076"/>
          <ac:picMkLst>
            <pc:docMk/>
            <pc:sldMk cId="143447097" sldId="355"/>
            <ac:picMk id="6" creationId="{FAF74163-45C4-4A82-B8C7-81865F89AEAC}"/>
          </ac:picMkLst>
        </pc:picChg>
        <pc:picChg chg="add mod">
          <ac:chgData name="Charles Kim" userId="5cc03b18-269f-4d62-af6d-879f4bf7405b" providerId="ADAL" clId="{6D0A85F5-E0F6-40DD-BFBA-DD9776428D62}" dt="2019-11-14T13:25:09.126" v="2944" actId="1038"/>
          <ac:picMkLst>
            <pc:docMk/>
            <pc:sldMk cId="143447097" sldId="355"/>
            <ac:picMk id="7" creationId="{95177805-1E0B-4E5E-9677-953EFC7215E0}"/>
          </ac:picMkLst>
        </pc:picChg>
      </pc:sldChg>
      <pc:sldChg chg="addSp delSp modSp add ord">
        <pc:chgData name="Charles Kim" userId="5cc03b18-269f-4d62-af6d-879f4bf7405b" providerId="ADAL" clId="{6D0A85F5-E0F6-40DD-BFBA-DD9776428D62}" dt="2019-11-14T13:15:56.530" v="2905"/>
        <pc:sldMkLst>
          <pc:docMk/>
          <pc:sldMk cId="3427751850" sldId="356"/>
        </pc:sldMkLst>
        <pc:spChg chg="mod">
          <ac:chgData name="Charles Kim" userId="5cc03b18-269f-4d62-af6d-879f4bf7405b" providerId="ADAL" clId="{6D0A85F5-E0F6-40DD-BFBA-DD9776428D62}" dt="2019-11-14T13:09:23.943" v="2423" actId="20577"/>
          <ac:spMkLst>
            <pc:docMk/>
            <pc:sldMk cId="3427751850" sldId="356"/>
            <ac:spMk id="2" creationId="{04292AE6-66BF-4EE1-8923-9F0AD81523AC}"/>
          </ac:spMkLst>
        </pc:spChg>
        <pc:spChg chg="del">
          <ac:chgData name="Charles Kim" userId="5cc03b18-269f-4d62-af6d-879f4bf7405b" providerId="ADAL" clId="{6D0A85F5-E0F6-40DD-BFBA-DD9776428D62}" dt="2019-11-14T13:09:27.397" v="2424" actId="478"/>
          <ac:spMkLst>
            <pc:docMk/>
            <pc:sldMk cId="3427751850" sldId="356"/>
            <ac:spMk id="3" creationId="{987583F9-25C1-45C0-9950-B286F59AA37E}"/>
          </ac:spMkLst>
        </pc:spChg>
        <pc:spChg chg="add del">
          <ac:chgData name="Charles Kim" userId="5cc03b18-269f-4d62-af6d-879f4bf7405b" providerId="ADAL" clId="{6D0A85F5-E0F6-40DD-BFBA-DD9776428D62}" dt="2019-11-14T13:11:00.302" v="2441" actId="478"/>
          <ac:spMkLst>
            <pc:docMk/>
            <pc:sldMk cId="3427751850" sldId="356"/>
            <ac:spMk id="8" creationId="{315170EC-D9F6-42BC-BD32-EB8DED145C2B}"/>
          </ac:spMkLst>
        </pc:spChg>
        <pc:spChg chg="add mod">
          <ac:chgData name="Charles Kim" userId="5cc03b18-269f-4d62-af6d-879f4bf7405b" providerId="ADAL" clId="{6D0A85F5-E0F6-40DD-BFBA-DD9776428D62}" dt="2019-11-14T13:10:55.204" v="2439" actId="14100"/>
          <ac:spMkLst>
            <pc:docMk/>
            <pc:sldMk cId="3427751850" sldId="356"/>
            <ac:spMk id="10" creationId="{C17C13C2-75B9-4E4C-89BA-BF5BA50B537D}"/>
          </ac:spMkLst>
        </pc:spChg>
        <pc:spChg chg="add mod">
          <ac:chgData name="Charles Kim" userId="5cc03b18-269f-4d62-af6d-879f4bf7405b" providerId="ADAL" clId="{6D0A85F5-E0F6-40DD-BFBA-DD9776428D62}" dt="2019-11-14T13:13:40.437" v="2716" actId="1076"/>
          <ac:spMkLst>
            <pc:docMk/>
            <pc:sldMk cId="3427751850" sldId="356"/>
            <ac:spMk id="12" creationId="{D7F266D1-5931-498F-9DB4-254997AE2B7D}"/>
          </ac:spMkLst>
        </pc:spChg>
        <pc:spChg chg="add mod">
          <ac:chgData name="Charles Kim" userId="5cc03b18-269f-4d62-af6d-879f4bf7405b" providerId="ADAL" clId="{6D0A85F5-E0F6-40DD-BFBA-DD9776428D62}" dt="2019-11-14T13:15:45.666" v="2903" actId="1076"/>
          <ac:spMkLst>
            <pc:docMk/>
            <pc:sldMk cId="3427751850" sldId="356"/>
            <ac:spMk id="14" creationId="{B286A29D-5988-40E1-9B30-4630610C1600}"/>
          </ac:spMkLst>
        </pc:spChg>
        <pc:picChg chg="add del mod">
          <ac:chgData name="Charles Kim" userId="5cc03b18-269f-4d62-af6d-879f4bf7405b" providerId="ADAL" clId="{6D0A85F5-E0F6-40DD-BFBA-DD9776428D62}" dt="2019-11-14T13:10:14.223" v="2427" actId="478"/>
          <ac:picMkLst>
            <pc:docMk/>
            <pc:sldMk cId="3427751850" sldId="356"/>
            <ac:picMk id="5" creationId="{1D94F1BB-8706-43C8-9A6E-CEA60542058D}"/>
          </ac:picMkLst>
        </pc:picChg>
        <pc:picChg chg="add mod">
          <ac:chgData name="Charles Kim" userId="5cc03b18-269f-4d62-af6d-879f4bf7405b" providerId="ADAL" clId="{6D0A85F5-E0F6-40DD-BFBA-DD9776428D62}" dt="2019-11-14T13:10:52.837" v="2438" actId="1076"/>
          <ac:picMkLst>
            <pc:docMk/>
            <pc:sldMk cId="3427751850" sldId="356"/>
            <ac:picMk id="6" creationId="{B430DAA3-68CB-443D-A202-4906D76E9CD4}"/>
          </ac:picMkLst>
        </pc:picChg>
        <pc:picChg chg="add mod">
          <ac:chgData name="Charles Kim" userId="5cc03b18-269f-4d62-af6d-879f4bf7405b" providerId="ADAL" clId="{6D0A85F5-E0F6-40DD-BFBA-DD9776428D62}" dt="2019-11-14T13:13:43.611" v="2717" actId="1076"/>
          <ac:picMkLst>
            <pc:docMk/>
            <pc:sldMk cId="3427751850" sldId="356"/>
            <ac:picMk id="13" creationId="{CAE202DC-F9B6-47C9-876A-C216D6CD2FA5}"/>
          </ac:picMkLst>
        </pc:picChg>
        <pc:cxnChg chg="add del mod">
          <ac:chgData name="Charles Kim" userId="5cc03b18-269f-4d62-af6d-879f4bf7405b" providerId="ADAL" clId="{6D0A85F5-E0F6-40DD-BFBA-DD9776428D62}" dt="2019-11-14T13:11:02.924" v="2442" actId="478"/>
          <ac:cxnSpMkLst>
            <pc:docMk/>
            <pc:sldMk cId="3427751850" sldId="356"/>
            <ac:cxnSpMk id="7" creationId="{FDE10E91-D248-4CFB-B6FD-1CFA5441A3DC}"/>
          </ac:cxnSpMkLst>
        </pc:cxnChg>
        <pc:cxnChg chg="add del mod">
          <ac:chgData name="Charles Kim" userId="5cc03b18-269f-4d62-af6d-879f4bf7405b" providerId="ADAL" clId="{6D0A85F5-E0F6-40DD-BFBA-DD9776428D62}" dt="2019-11-14T13:11:05.334" v="2443" actId="478"/>
          <ac:cxnSpMkLst>
            <pc:docMk/>
            <pc:sldMk cId="3427751850" sldId="356"/>
            <ac:cxnSpMk id="9" creationId="{C312EA40-D29F-4B9F-8B24-D4B15342AB5F}"/>
          </ac:cxnSpMkLst>
        </pc:cxnChg>
      </pc:sldChg>
      <pc:sldMasterChg chg="modSldLayout">
        <pc:chgData name="Charles Kim" userId="5cc03b18-269f-4d62-af6d-879f4bf7405b" providerId="ADAL" clId="{6D0A85F5-E0F6-40DD-BFBA-DD9776428D62}" dt="2019-11-14T12:40:43.815" v="120" actId="20577"/>
        <pc:sldMasterMkLst>
          <pc:docMk/>
          <pc:sldMasterMk cId="3086051282" sldId="2147483709"/>
        </pc:sldMasterMkLst>
        <pc:sldLayoutChg chg="modSp">
          <pc:chgData name="Charles Kim" userId="5cc03b18-269f-4d62-af6d-879f4bf7405b" providerId="ADAL" clId="{6D0A85F5-E0F6-40DD-BFBA-DD9776428D62}" dt="2019-11-14T12:40:43.815" v="120" actId="20577"/>
          <pc:sldLayoutMkLst>
            <pc:docMk/>
            <pc:sldMasterMk cId="3086051282" sldId="2147483709"/>
            <pc:sldLayoutMk cId="2665981602" sldId="2147483747"/>
          </pc:sldLayoutMkLst>
          <pc:spChg chg="mod">
            <ac:chgData name="Charles Kim" userId="5cc03b18-269f-4d62-af6d-879f4bf7405b" providerId="ADAL" clId="{6D0A85F5-E0F6-40DD-BFBA-DD9776428D62}" dt="2019-11-14T12:40:43.815" v="120" actId="20577"/>
            <ac:spMkLst>
              <pc:docMk/>
              <pc:sldMasterMk cId="3086051282" sldId="2147483709"/>
              <pc:sldLayoutMk cId="2665981602" sldId="2147483747"/>
              <ac:spMk id="6" creationId="{3D5A7D88-ECAB-4F73-89A2-AC9423470703}"/>
            </ac:spMkLst>
          </pc:spChg>
        </pc:sldLayoutChg>
      </pc:sldMasterChg>
    </pc:docChg>
  </pc:docChgLst>
  <pc:docChgLst>
    <pc:chgData name="Charles Kim" userId="5cc03b18-269f-4d62-af6d-879f4bf7405b" providerId="ADAL" clId="{F05B089A-8EA9-4F32-8A31-6FA1D0E7228A}"/>
    <pc:docChg chg="custSel modSld">
      <pc:chgData name="Charles Kim" userId="5cc03b18-269f-4d62-af6d-879f4bf7405b" providerId="ADAL" clId="{F05B089A-8EA9-4F32-8A31-6FA1D0E7228A}" dt="2019-11-13T09:10:30.881" v="537" actId="6549"/>
      <pc:docMkLst>
        <pc:docMk/>
      </pc:docMkLst>
      <pc:sldChg chg="addSp delSp modSp modAnim">
        <pc:chgData name="Charles Kim" userId="5cc03b18-269f-4d62-af6d-879f4bf7405b" providerId="ADAL" clId="{F05B089A-8EA9-4F32-8A31-6FA1D0E7228A}" dt="2019-11-13T09:10:30.881" v="537" actId="6549"/>
        <pc:sldMkLst>
          <pc:docMk/>
          <pc:sldMk cId="1999339595" sldId="340"/>
        </pc:sldMkLst>
        <pc:spChg chg="mod">
          <ac:chgData name="Charles Kim" userId="5cc03b18-269f-4d62-af6d-879f4bf7405b" providerId="ADAL" clId="{F05B089A-8EA9-4F32-8A31-6FA1D0E7228A}" dt="2019-11-13T08:50:24.211" v="441" actId="2711"/>
          <ac:spMkLst>
            <pc:docMk/>
            <pc:sldMk cId="1999339595" sldId="340"/>
            <ac:spMk id="2" creationId="{00000000-0000-0000-0000-000000000000}"/>
          </ac:spMkLst>
        </pc:spChg>
        <pc:spChg chg="del mod">
          <ac:chgData name="Charles Kim" userId="5cc03b18-269f-4d62-af6d-879f4bf7405b" providerId="ADAL" clId="{F05B089A-8EA9-4F32-8A31-6FA1D0E7228A}" dt="2019-11-13T08:26:04.830" v="105" actId="478"/>
          <ac:spMkLst>
            <pc:docMk/>
            <pc:sldMk cId="1999339595" sldId="340"/>
            <ac:spMk id="3" creationId="{00000000-0000-0000-0000-000000000000}"/>
          </ac:spMkLst>
        </pc:spChg>
        <pc:spChg chg="add mod">
          <ac:chgData name="Charles Kim" userId="5cc03b18-269f-4d62-af6d-879f4bf7405b" providerId="ADAL" clId="{F05B089A-8EA9-4F32-8A31-6FA1D0E7228A}" dt="2019-11-13T08:25:44.064" v="104" actId="113"/>
          <ac:spMkLst>
            <pc:docMk/>
            <pc:sldMk cId="1999339595" sldId="340"/>
            <ac:spMk id="5" creationId="{A6A542D4-BC07-48AA-8371-6602A71239AC}"/>
          </ac:spMkLst>
        </pc:spChg>
        <pc:spChg chg="add del mod">
          <ac:chgData name="Charles Kim" userId="5cc03b18-269f-4d62-af6d-879f4bf7405b" providerId="ADAL" clId="{F05B089A-8EA9-4F32-8A31-6FA1D0E7228A}" dt="2019-11-13T08:26:08.216" v="106" actId="478"/>
          <ac:spMkLst>
            <pc:docMk/>
            <pc:sldMk cId="1999339595" sldId="340"/>
            <ac:spMk id="7" creationId="{6DFA8E76-B1B1-461E-8AFE-9C3BC0145E54}"/>
          </ac:spMkLst>
        </pc:spChg>
        <pc:spChg chg="add del mod">
          <ac:chgData name="Charles Kim" userId="5cc03b18-269f-4d62-af6d-879f4bf7405b" providerId="ADAL" clId="{F05B089A-8EA9-4F32-8A31-6FA1D0E7228A}" dt="2019-11-13T08:28:23.755" v="160" actId="478"/>
          <ac:spMkLst>
            <pc:docMk/>
            <pc:sldMk cId="1999339595" sldId="340"/>
            <ac:spMk id="8" creationId="{BA1A4A4F-8174-4C36-B05F-52F9857A1CE5}"/>
          </ac:spMkLst>
        </pc:spChg>
        <pc:spChg chg="add del">
          <ac:chgData name="Charles Kim" userId="5cc03b18-269f-4d62-af6d-879f4bf7405b" providerId="ADAL" clId="{F05B089A-8EA9-4F32-8A31-6FA1D0E7228A}" dt="2019-11-13T08:27:57.606" v="155" actId="478"/>
          <ac:spMkLst>
            <pc:docMk/>
            <pc:sldMk cId="1999339595" sldId="340"/>
            <ac:spMk id="9" creationId="{15201649-76A6-4A6A-8F08-A47C8D645AAC}"/>
          </ac:spMkLst>
        </pc:spChg>
        <pc:spChg chg="add mod">
          <ac:chgData name="Charles Kim" userId="5cc03b18-269f-4d62-af6d-879f4bf7405b" providerId="ADAL" clId="{F05B089A-8EA9-4F32-8A31-6FA1D0E7228A}" dt="2019-11-13T08:30:29.049" v="299" actId="164"/>
          <ac:spMkLst>
            <pc:docMk/>
            <pc:sldMk cId="1999339595" sldId="340"/>
            <ac:spMk id="11" creationId="{8FA33AF5-EA5E-4FF3-A7B5-6B60A653346C}"/>
          </ac:spMkLst>
        </pc:spChg>
        <pc:spChg chg="add mod">
          <ac:chgData name="Charles Kim" userId="5cc03b18-269f-4d62-af6d-879f4bf7405b" providerId="ADAL" clId="{F05B089A-8EA9-4F32-8A31-6FA1D0E7228A}" dt="2019-11-13T09:10:30.881" v="537" actId="6549"/>
          <ac:spMkLst>
            <pc:docMk/>
            <pc:sldMk cId="1999339595" sldId="340"/>
            <ac:spMk id="12" creationId="{3BBE4F65-9E16-49AE-91C0-99D9B03E8F8B}"/>
          </ac:spMkLst>
        </pc:spChg>
        <pc:spChg chg="add mod">
          <ac:chgData name="Charles Kim" userId="5cc03b18-269f-4d62-af6d-879f4bf7405b" providerId="ADAL" clId="{F05B089A-8EA9-4F32-8A31-6FA1D0E7228A}" dt="2019-11-13T08:49:37.129" v="439" actId="20577"/>
          <ac:spMkLst>
            <pc:docMk/>
            <pc:sldMk cId="1999339595" sldId="340"/>
            <ac:spMk id="14" creationId="{BEE5871A-4F1A-4F86-8EBD-C5EB7945CECD}"/>
          </ac:spMkLst>
        </pc:spChg>
        <pc:spChg chg="add mod">
          <ac:chgData name="Charles Kim" userId="5cc03b18-269f-4d62-af6d-879f4bf7405b" providerId="ADAL" clId="{F05B089A-8EA9-4F32-8A31-6FA1D0E7228A}" dt="2019-11-13T09:09:36.646" v="489" actId="164"/>
          <ac:spMkLst>
            <pc:docMk/>
            <pc:sldMk cId="1999339595" sldId="340"/>
            <ac:spMk id="15" creationId="{4C7E01A4-0C9F-45A6-ACF0-41979C938E14}"/>
          </ac:spMkLst>
        </pc:spChg>
        <pc:grpChg chg="add mod">
          <ac:chgData name="Charles Kim" userId="5cc03b18-269f-4d62-af6d-879f4bf7405b" providerId="ADAL" clId="{F05B089A-8EA9-4F32-8A31-6FA1D0E7228A}" dt="2019-11-13T09:09:28.023" v="488" actId="164"/>
          <ac:grpSpMkLst>
            <pc:docMk/>
            <pc:sldMk cId="1999339595" sldId="340"/>
            <ac:grpSpMk id="13" creationId="{DF2DDBB3-730C-4118-8474-4D90A00BE9B5}"/>
          </ac:grpSpMkLst>
        </pc:grpChg>
        <pc:grpChg chg="add mod">
          <ac:chgData name="Charles Kim" userId="5cc03b18-269f-4d62-af6d-879f4bf7405b" providerId="ADAL" clId="{F05B089A-8EA9-4F32-8A31-6FA1D0E7228A}" dt="2019-11-13T09:09:28.023" v="488" actId="164"/>
          <ac:grpSpMkLst>
            <pc:docMk/>
            <pc:sldMk cId="1999339595" sldId="340"/>
            <ac:grpSpMk id="17" creationId="{64414646-AE77-4FA8-B5AC-F90C39C4DA03}"/>
          </ac:grpSpMkLst>
        </pc:grpChg>
        <pc:grpChg chg="add mod">
          <ac:chgData name="Charles Kim" userId="5cc03b18-269f-4d62-af6d-879f4bf7405b" providerId="ADAL" clId="{F05B089A-8EA9-4F32-8A31-6FA1D0E7228A}" dt="2019-11-13T09:09:36.646" v="489" actId="164"/>
          <ac:grpSpMkLst>
            <pc:docMk/>
            <pc:sldMk cId="1999339595" sldId="340"/>
            <ac:grpSpMk id="18" creationId="{CA4B4B1B-4485-415D-B3B1-19CFC847EFC2}"/>
          </ac:grpSpMkLst>
        </pc:grpChg>
        <pc:picChg chg="add mod modCrop">
          <ac:chgData name="Charles Kim" userId="5cc03b18-269f-4d62-af6d-879f4bf7405b" providerId="ADAL" clId="{F05B089A-8EA9-4F32-8A31-6FA1D0E7228A}" dt="2019-11-13T08:48:05.230" v="426" actId="732"/>
          <ac:picMkLst>
            <pc:docMk/>
            <pc:sldMk cId="1999339595" sldId="340"/>
            <ac:picMk id="10" creationId="{FCD777E7-5A63-4AFC-BC94-530FE5F16935}"/>
          </ac:picMkLst>
        </pc:picChg>
        <pc:picChg chg="add mod modCrop">
          <ac:chgData name="Charles Kim" userId="5cc03b18-269f-4d62-af6d-879f4bf7405b" providerId="ADAL" clId="{F05B089A-8EA9-4F32-8A31-6FA1D0E7228A}" dt="2019-11-13T09:09:36.646" v="489" actId="164"/>
          <ac:picMkLst>
            <pc:docMk/>
            <pc:sldMk cId="1999339595" sldId="340"/>
            <ac:picMk id="16" creationId="{19B50A55-CCBA-47FB-8266-F93A301538EB}"/>
          </ac:picMkLst>
        </pc:picChg>
      </pc:sldChg>
      <pc:sldChg chg="modSp">
        <pc:chgData name="Charles Kim" userId="5cc03b18-269f-4d62-af6d-879f4bf7405b" providerId="ADAL" clId="{F05B089A-8EA9-4F32-8A31-6FA1D0E7228A}" dt="2019-11-13T09:08:24.902" v="487" actId="6549"/>
        <pc:sldMkLst>
          <pc:docMk/>
          <pc:sldMk cId="4193490835" sldId="346"/>
        </pc:sldMkLst>
        <pc:spChg chg="mod">
          <ac:chgData name="Charles Kim" userId="5cc03b18-269f-4d62-af6d-879f4bf7405b" providerId="ADAL" clId="{F05B089A-8EA9-4F32-8A31-6FA1D0E7228A}" dt="2019-11-13T09:08:24.902" v="487" actId="6549"/>
          <ac:spMkLst>
            <pc:docMk/>
            <pc:sldMk cId="4193490835" sldId="346"/>
            <ac:spMk id="3" creationId="{00000000-0000-0000-0000-000000000000}"/>
          </ac:spMkLst>
        </pc:spChg>
        <pc:spChg chg="mod">
          <ac:chgData name="Charles Kim" userId="5cc03b18-269f-4d62-af6d-879f4bf7405b" providerId="ADAL" clId="{F05B089A-8EA9-4F32-8A31-6FA1D0E7228A}" dt="2019-11-13T09:07:27.556" v="452" actId="1076"/>
          <ac:spMkLst>
            <pc:docMk/>
            <pc:sldMk cId="4193490835" sldId="346"/>
            <ac:spMk id="9" creationId="{00000000-0000-0000-0000-000000000000}"/>
          </ac:spMkLst>
        </pc:spChg>
        <pc:spChg chg="mod">
          <ac:chgData name="Charles Kim" userId="5cc03b18-269f-4d62-af6d-879f4bf7405b" providerId="ADAL" clId="{F05B089A-8EA9-4F32-8A31-6FA1D0E7228A}" dt="2019-11-13T09:07:21.897" v="450" actId="14100"/>
          <ac:spMkLst>
            <pc:docMk/>
            <pc:sldMk cId="4193490835" sldId="346"/>
            <ac:spMk id="10" creationId="{00000000-0000-0000-0000-000000000000}"/>
          </ac:spMkLst>
        </pc:spChg>
        <pc:spChg chg="mod">
          <ac:chgData name="Charles Kim" userId="5cc03b18-269f-4d62-af6d-879f4bf7405b" providerId="ADAL" clId="{F05B089A-8EA9-4F32-8A31-6FA1D0E7228A}" dt="2019-11-13T09:07:35.125" v="457" actId="403"/>
          <ac:spMkLst>
            <pc:docMk/>
            <pc:sldMk cId="4193490835" sldId="346"/>
            <ac:spMk id="13" creationId="{00000000-0000-0000-0000-000000000000}"/>
          </ac:spMkLst>
        </pc:spChg>
      </pc:sldChg>
      <pc:sldChg chg="modSp">
        <pc:chgData name="Charles Kim" userId="5cc03b18-269f-4d62-af6d-879f4bf7405b" providerId="ADAL" clId="{F05B089A-8EA9-4F32-8A31-6FA1D0E7228A}" dt="2019-11-13T08:50:16.933" v="440" actId="2711"/>
        <pc:sldMkLst>
          <pc:docMk/>
          <pc:sldMk cId="2861599637" sldId="351"/>
        </pc:sldMkLst>
        <pc:spChg chg="mod">
          <ac:chgData name="Charles Kim" userId="5cc03b18-269f-4d62-af6d-879f4bf7405b" providerId="ADAL" clId="{F05B089A-8EA9-4F32-8A31-6FA1D0E7228A}" dt="2019-11-13T08:50:16.933" v="440" actId="2711"/>
          <ac:spMkLst>
            <pc:docMk/>
            <pc:sldMk cId="2861599637" sldId="351"/>
            <ac:spMk id="2" creationId="{00000000-0000-0000-0000-000000000000}"/>
          </ac:spMkLst>
        </pc:spChg>
      </pc:sldChg>
      <pc:sldChg chg="modSp">
        <pc:chgData name="Charles Kim" userId="5cc03b18-269f-4d62-af6d-879f4bf7405b" providerId="ADAL" clId="{F05B089A-8EA9-4F32-8A31-6FA1D0E7228A}" dt="2019-11-13T08:24:29.748" v="62" actId="14100"/>
        <pc:sldMkLst>
          <pc:docMk/>
          <pc:sldMk cId="1774724824" sldId="352"/>
        </pc:sldMkLst>
        <pc:spChg chg="mod">
          <ac:chgData name="Charles Kim" userId="5cc03b18-269f-4d62-af6d-879f4bf7405b" providerId="ADAL" clId="{F05B089A-8EA9-4F32-8A31-6FA1D0E7228A}" dt="2019-11-13T08:24:29.748" v="62" actId="14100"/>
          <ac:spMkLst>
            <pc:docMk/>
            <pc:sldMk cId="1774724824" sldId="35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C52AC-B35A-CA4E-8A36-41D4C19C8B66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16FA-277E-0C48-86CC-060AC9F2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43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42A7-8624-5649-A655-6E2B4F25EC14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B97D-45A5-1E45-A1E0-6392C6E84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4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8B97D-45A5-1E45-A1E0-6392C6E84C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3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8B97D-45A5-1E45-A1E0-6392C6E84C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8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8B97D-45A5-1E45-A1E0-6392C6E84CC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 Cus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EC27FF5-8E56-4F2B-B215-23240F694B46}"/>
              </a:ext>
            </a:extLst>
          </p:cNvPr>
          <p:cNvSpPr/>
          <p:nvPr userDrawn="1"/>
        </p:nvSpPr>
        <p:spPr>
          <a:xfrm>
            <a:off x="5839981" y="22528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57F99C99-F79C-3D45-AEA0-D463F94769F0}"/>
              </a:ext>
            </a:extLst>
          </p:cNvPr>
          <p:cNvSpPr>
            <a:spLocks noGrp="1"/>
          </p:cNvSpPr>
          <p:nvPr/>
        </p:nvSpPr>
        <p:spPr>
          <a:xfrm>
            <a:off x="9552052" y="6353597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9FE09BE-904D-9C4A-B635-3C2AEA748BC7}"/>
              </a:ext>
            </a:extLst>
          </p:cNvPr>
          <p:cNvSpPr>
            <a:spLocks noGrp="1"/>
          </p:cNvSpPr>
          <p:nvPr/>
        </p:nvSpPr>
        <p:spPr>
          <a:xfrm>
            <a:off x="7156631" y="6086836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3080FA16-31D8-DA46-A0CD-C6F60231D1ED}"/>
              </a:ext>
            </a:extLst>
          </p:cNvPr>
          <p:cNvSpPr>
            <a:spLocks noGrp="1"/>
          </p:cNvSpPr>
          <p:nvPr/>
        </p:nvSpPr>
        <p:spPr>
          <a:xfrm>
            <a:off x="5848529" y="5280842"/>
            <a:ext cx="518071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85DDDC6F-6FD0-D44A-91FB-C6885843C17A}"/>
              </a:ext>
            </a:extLst>
          </p:cNvPr>
          <p:cNvSpPr>
            <a:spLocks noGrp="1"/>
          </p:cNvSpPr>
          <p:nvPr/>
        </p:nvSpPr>
        <p:spPr>
          <a:xfrm>
            <a:off x="7424735" y="475498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76F12C92-F7DD-D04B-960D-F9F1D3C9140F}"/>
              </a:ext>
            </a:extLst>
          </p:cNvPr>
          <p:cNvSpPr>
            <a:spLocks noGrp="1"/>
          </p:cNvSpPr>
          <p:nvPr/>
        </p:nvSpPr>
        <p:spPr>
          <a:xfrm rot="5400000" flipV="1">
            <a:off x="5322612" y="2900021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EE963134-C854-8041-B707-A0F71B8FEE35}"/>
              </a:ext>
            </a:extLst>
          </p:cNvPr>
          <p:cNvSpPr>
            <a:spLocks noGrp="1"/>
          </p:cNvSpPr>
          <p:nvPr/>
        </p:nvSpPr>
        <p:spPr>
          <a:xfrm>
            <a:off x="7680572" y="262586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6DE6A758-0FB6-364D-9EE2-68A5B14B91DB}"/>
              </a:ext>
            </a:extLst>
          </p:cNvPr>
          <p:cNvSpPr>
            <a:spLocks noGrp="1"/>
          </p:cNvSpPr>
          <p:nvPr/>
        </p:nvSpPr>
        <p:spPr>
          <a:xfrm flipV="1">
            <a:off x="9024222" y="263243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DEA342D-AA9B-6447-8043-4EBA24ABACA0}"/>
              </a:ext>
            </a:extLst>
          </p:cNvPr>
          <p:cNvSpPr>
            <a:spLocks noGrp="1"/>
          </p:cNvSpPr>
          <p:nvPr/>
        </p:nvSpPr>
        <p:spPr>
          <a:xfrm>
            <a:off x="11681906" y="4228441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CB19ADBA-C641-3549-9D38-AE003D50D98B}"/>
              </a:ext>
            </a:extLst>
          </p:cNvPr>
          <p:cNvSpPr>
            <a:spLocks noGrp="1"/>
          </p:cNvSpPr>
          <p:nvPr/>
        </p:nvSpPr>
        <p:spPr>
          <a:xfrm>
            <a:off x="10612869" y="4757396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AD993577-E4C0-BC44-9664-AAFB34EFA211}"/>
              </a:ext>
            </a:extLst>
          </p:cNvPr>
          <p:cNvSpPr>
            <a:spLocks noGrp="1"/>
          </p:cNvSpPr>
          <p:nvPr/>
        </p:nvSpPr>
        <p:spPr>
          <a:xfrm>
            <a:off x="11681905" y="1566751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5EBA25FA-6EF3-F94B-BE02-CB3A05D4B18C}"/>
              </a:ext>
            </a:extLst>
          </p:cNvPr>
          <p:cNvSpPr>
            <a:spLocks noGrp="1"/>
          </p:cNvSpPr>
          <p:nvPr/>
        </p:nvSpPr>
        <p:spPr>
          <a:xfrm>
            <a:off x="10362964" y="251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126F0EAD-49D1-D743-BC1C-E712A4588A79}"/>
              </a:ext>
            </a:extLst>
          </p:cNvPr>
          <p:cNvSpPr>
            <a:spLocks noGrp="1"/>
          </p:cNvSpPr>
          <p:nvPr/>
        </p:nvSpPr>
        <p:spPr>
          <a:xfrm>
            <a:off x="10351862" y="156452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EF5A5681-B531-AD47-8CA4-9E8A49CDB592}"/>
              </a:ext>
            </a:extLst>
          </p:cNvPr>
          <p:cNvSpPr>
            <a:spLocks noGrp="1"/>
          </p:cNvSpPr>
          <p:nvPr/>
        </p:nvSpPr>
        <p:spPr>
          <a:xfrm>
            <a:off x="9015845" y="2517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86DC4193-D0AE-3849-A44E-C961D2186333}"/>
              </a:ext>
            </a:extLst>
          </p:cNvPr>
          <p:cNvSpPr>
            <a:spLocks noGrp="1"/>
          </p:cNvSpPr>
          <p:nvPr/>
        </p:nvSpPr>
        <p:spPr>
          <a:xfrm>
            <a:off x="7427925" y="-262588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A72D12E5-5B07-E54D-9819-E75A634E4A3A}"/>
              </a:ext>
            </a:extLst>
          </p:cNvPr>
          <p:cNvSpPr>
            <a:spLocks noGrp="1"/>
          </p:cNvSpPr>
          <p:nvPr/>
        </p:nvSpPr>
        <p:spPr>
          <a:xfrm>
            <a:off x="5848529" y="-27534"/>
            <a:ext cx="1044394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013091DC-6DB6-3840-9CE3-1EB0362F2991}"/>
              </a:ext>
            </a:extLst>
          </p:cNvPr>
          <p:cNvSpPr>
            <a:spLocks noGrp="1"/>
          </p:cNvSpPr>
          <p:nvPr/>
        </p:nvSpPr>
        <p:spPr>
          <a:xfrm>
            <a:off x="5848529" y="104110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F308FDCE-3824-384B-A595-FC02F3190184}"/>
              </a:ext>
            </a:extLst>
          </p:cNvPr>
          <p:cNvSpPr>
            <a:spLocks noGrp="1"/>
          </p:cNvSpPr>
          <p:nvPr/>
        </p:nvSpPr>
        <p:spPr>
          <a:xfrm>
            <a:off x="7150361" y="1568548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44" name="Graphic 16">
            <a:extLst>
              <a:ext uri="{FF2B5EF4-FFF2-40B4-BE49-F238E27FC236}">
                <a16:creationId xmlns:a16="http://schemas.microsoft.com/office/drawing/2014/main" id="{07A20F69-0271-294F-9638-F3FD81458547}"/>
              </a:ext>
            </a:extLst>
          </p:cNvPr>
          <p:cNvSpPr>
            <a:spLocks noChangeAspect="1"/>
          </p:cNvSpPr>
          <p:nvPr userDrawn="1"/>
        </p:nvSpPr>
        <p:spPr>
          <a:xfrm>
            <a:off x="430211" y="5954472"/>
            <a:ext cx="1548497" cy="548640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accent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1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6" name="Text Placeholder 46">
            <a:extLst>
              <a:ext uri="{FF2B5EF4-FFF2-40B4-BE49-F238E27FC236}">
                <a16:creationId xmlns:a16="http://schemas.microsoft.com/office/drawing/2014/main" id="{4E0F6149-45D4-324F-8606-507D972E78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Text Placeholder 49">
            <a:extLst>
              <a:ext uri="{FF2B5EF4-FFF2-40B4-BE49-F238E27FC236}">
                <a16:creationId xmlns:a16="http://schemas.microsoft.com/office/drawing/2014/main" id="{0CA72B06-BBC4-D24F-AB09-BFFD29EBE5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95CAB701-C5FE-974B-99E6-6ABB2315D4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08428" y="-286433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9" name="Text Placeholder 55">
            <a:extLst>
              <a:ext uri="{FF2B5EF4-FFF2-40B4-BE49-F238E27FC236}">
                <a16:creationId xmlns:a16="http://schemas.microsoft.com/office/drawing/2014/main" id="{2AE8DCC1-B8A0-6F46-8710-766FE0C44B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Text Placeholder 64">
            <a:extLst>
              <a:ext uri="{FF2B5EF4-FFF2-40B4-BE49-F238E27FC236}">
                <a16:creationId xmlns:a16="http://schemas.microsoft.com/office/drawing/2014/main" id="{4FEF9719-EEE9-1D4B-8C32-20B10F5650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1" name="Text Placeholder 70">
            <a:extLst>
              <a:ext uri="{FF2B5EF4-FFF2-40B4-BE49-F238E27FC236}">
                <a16:creationId xmlns:a16="http://schemas.microsoft.com/office/drawing/2014/main" id="{A02DD993-28BE-B744-8B00-5AFE1584EF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Text Placeholder 73">
            <a:extLst>
              <a:ext uri="{FF2B5EF4-FFF2-40B4-BE49-F238E27FC236}">
                <a16:creationId xmlns:a16="http://schemas.microsoft.com/office/drawing/2014/main" id="{F28D5D3E-BAC4-7444-875F-ABE93B5638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3" name="Text Placeholder 76">
            <a:extLst>
              <a:ext uri="{FF2B5EF4-FFF2-40B4-BE49-F238E27FC236}">
                <a16:creationId xmlns:a16="http://schemas.microsoft.com/office/drawing/2014/main" id="{68F0B4AB-271E-6746-BA6D-B4489A66E6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73867" y="6372843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4" name="Text Placeholder 79">
            <a:extLst>
              <a:ext uri="{FF2B5EF4-FFF2-40B4-BE49-F238E27FC236}">
                <a16:creationId xmlns:a16="http://schemas.microsoft.com/office/drawing/2014/main" id="{53B27750-8892-1744-9ECA-940253C9E9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ext Placeholder 81">
            <a:extLst>
              <a:ext uri="{FF2B5EF4-FFF2-40B4-BE49-F238E27FC236}">
                <a16:creationId xmlns:a16="http://schemas.microsoft.com/office/drawing/2014/main" id="{8A9DE555-50E6-574A-ADCE-EECB4BFEF5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6" name="Text Placeholder 83">
            <a:extLst>
              <a:ext uri="{FF2B5EF4-FFF2-40B4-BE49-F238E27FC236}">
                <a16:creationId xmlns:a16="http://schemas.microsoft.com/office/drawing/2014/main" id="{03C82E86-0EE1-5346-A466-BD6C4E79D2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7" name="Text Placeholder 84">
            <a:extLst>
              <a:ext uri="{FF2B5EF4-FFF2-40B4-BE49-F238E27FC236}">
                <a16:creationId xmlns:a16="http://schemas.microsoft.com/office/drawing/2014/main" id="{2A484478-BFDD-434A-95D7-237B19E8F6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81">
            <a:extLst>
              <a:ext uri="{FF2B5EF4-FFF2-40B4-BE49-F238E27FC236}">
                <a16:creationId xmlns:a16="http://schemas.microsoft.com/office/drawing/2014/main" id="{C323ABD0-081B-224B-861A-9D13686D52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83">
            <a:extLst>
              <a:ext uri="{FF2B5EF4-FFF2-40B4-BE49-F238E27FC236}">
                <a16:creationId xmlns:a16="http://schemas.microsoft.com/office/drawing/2014/main" id="{77BA6872-D9D6-6246-AC2B-51E6D77911A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0" name="Text Placeholder 52">
            <a:extLst>
              <a:ext uri="{FF2B5EF4-FFF2-40B4-BE49-F238E27FC236}">
                <a16:creationId xmlns:a16="http://schemas.microsoft.com/office/drawing/2014/main" id="{AA61DA85-C899-5546-B3B4-011D849882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-285097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4" name="Text Placeholder 89">
            <a:extLst>
              <a:ext uri="{FF2B5EF4-FFF2-40B4-BE49-F238E27FC236}">
                <a16:creationId xmlns:a16="http://schemas.microsoft.com/office/drawing/2014/main" id="{9ACFA321-7739-C74E-8216-932B0A26FD0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Graphic 16">
            <a:extLst>
              <a:ext uri="{FF2B5EF4-FFF2-40B4-BE49-F238E27FC236}">
                <a16:creationId xmlns:a16="http://schemas.microsoft.com/office/drawing/2014/main" id="{B9C64780-9BFC-0A47-8269-3F901F826D69}"/>
              </a:ext>
            </a:extLst>
          </p:cNvPr>
          <p:cNvSpPr>
            <a:spLocks noChangeAspect="1"/>
          </p:cNvSpPr>
          <p:nvPr userDrawn="1"/>
        </p:nvSpPr>
        <p:spPr>
          <a:xfrm>
            <a:off x="409891" y="5950604"/>
            <a:ext cx="1548497" cy="548640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4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95ABDA0C-92B8-4A97-ABC8-1E261B6AD89B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E3190E8D-1110-48D1-8547-685703185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10" name="Graphic 16">
            <a:extLst>
              <a:ext uri="{FF2B5EF4-FFF2-40B4-BE49-F238E27FC236}">
                <a16:creationId xmlns:a16="http://schemas.microsoft.com/office/drawing/2014/main" id="{C1DC35A7-EFB6-4FED-B520-4FBC9E9DE315}"/>
              </a:ext>
            </a:extLst>
          </p:cNvPr>
          <p:cNvSpPr>
            <a:spLocks noChangeAspect="1"/>
          </p:cNvSpPr>
          <p:nvPr userDrawn="1"/>
        </p:nvSpPr>
        <p:spPr>
          <a:xfrm>
            <a:off x="379411" y="6034424"/>
            <a:ext cx="1548497" cy="548640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accent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A8B7EED-C136-4A00-8762-726BBC937B9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4137240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524615-CFD0-4853-BE83-2B290C77870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021" y="3494792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60976F-13CD-47F3-B02E-00BEE5B125D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F0C8EEA-7757-2B4E-BAA7-15DCB5074C5C}"/>
              </a:ext>
            </a:extLst>
          </p:cNvPr>
          <p:cNvSpPr>
            <a:spLocks noGrp="1"/>
          </p:cNvSpPr>
          <p:nvPr/>
        </p:nvSpPr>
        <p:spPr>
          <a:xfrm>
            <a:off x="6350299" y="527869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B9BEDF57-2790-A741-B8B0-61CC8F63C317}"/>
              </a:ext>
            </a:extLst>
          </p:cNvPr>
          <p:cNvSpPr>
            <a:spLocks noGrp="1"/>
          </p:cNvSpPr>
          <p:nvPr/>
        </p:nvSpPr>
        <p:spPr>
          <a:xfrm rot="5400000" flipV="1">
            <a:off x="5813230" y="28975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18B2CB3-0FB3-054D-B626-9F7EACB9B6FB}"/>
              </a:ext>
            </a:extLst>
          </p:cNvPr>
          <p:cNvSpPr>
            <a:spLocks noGrp="1"/>
          </p:cNvSpPr>
          <p:nvPr/>
        </p:nvSpPr>
        <p:spPr>
          <a:xfrm>
            <a:off x="6346767" y="1046213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9308946D-0E66-544A-B88A-7984B0E1B815}"/>
              </a:ext>
            </a:extLst>
          </p:cNvPr>
          <p:cNvSpPr>
            <a:spLocks noGrp="1"/>
          </p:cNvSpPr>
          <p:nvPr/>
        </p:nvSpPr>
        <p:spPr>
          <a:xfrm>
            <a:off x="6354387" y="-22430"/>
            <a:ext cx="1044394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26F3B1B7-31B9-DC4F-987D-2D73AE672293}"/>
              </a:ext>
            </a:extLst>
          </p:cNvPr>
          <p:cNvSpPr>
            <a:spLocks noGrp="1"/>
          </p:cNvSpPr>
          <p:nvPr/>
        </p:nvSpPr>
        <p:spPr>
          <a:xfrm>
            <a:off x="7948657" y="-257484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2EBE030F-FA06-F049-BFF2-22B8C36EAF18}"/>
              </a:ext>
            </a:extLst>
          </p:cNvPr>
          <p:cNvSpPr>
            <a:spLocks noGrp="1"/>
          </p:cNvSpPr>
          <p:nvPr/>
        </p:nvSpPr>
        <p:spPr>
          <a:xfrm>
            <a:off x="9544563" y="7621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F7EB0A4-59D6-4E48-BB30-547BBC07F399}"/>
              </a:ext>
            </a:extLst>
          </p:cNvPr>
          <p:cNvSpPr>
            <a:spLocks noGrp="1"/>
          </p:cNvSpPr>
          <p:nvPr/>
        </p:nvSpPr>
        <p:spPr>
          <a:xfrm>
            <a:off x="10884062" y="7620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3" name="Text Placeholder 24">
            <a:extLst>
              <a:ext uri="{FF2B5EF4-FFF2-40B4-BE49-F238E27FC236}">
                <a16:creationId xmlns:a16="http://schemas.microsoft.com/office/drawing/2014/main" id="{18277ED2-14AA-1D44-9807-079DB1584FFE}"/>
              </a:ext>
            </a:extLst>
          </p:cNvPr>
          <p:cNvSpPr>
            <a:spLocks noGrp="1"/>
          </p:cNvSpPr>
          <p:nvPr/>
        </p:nvSpPr>
        <p:spPr>
          <a:xfrm>
            <a:off x="10875855" y="156962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A58E3FB3-0469-8E4B-A5B7-F874CBCF212F}"/>
              </a:ext>
            </a:extLst>
          </p:cNvPr>
          <p:cNvSpPr>
            <a:spLocks noGrp="1"/>
          </p:cNvSpPr>
          <p:nvPr/>
        </p:nvSpPr>
        <p:spPr>
          <a:xfrm>
            <a:off x="7671459" y="1562405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A43DFF62-C81A-0742-89CF-9627F69B5665}"/>
              </a:ext>
            </a:extLst>
          </p:cNvPr>
          <p:cNvSpPr>
            <a:spLocks noGrp="1"/>
          </p:cNvSpPr>
          <p:nvPr/>
        </p:nvSpPr>
        <p:spPr>
          <a:xfrm>
            <a:off x="8479526" y="2627708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7BAB2CA9-04DA-BF46-BF88-28A9B41962DC}"/>
              </a:ext>
            </a:extLst>
          </p:cNvPr>
          <p:cNvSpPr>
            <a:spLocks noGrp="1"/>
          </p:cNvSpPr>
          <p:nvPr/>
        </p:nvSpPr>
        <p:spPr>
          <a:xfrm flipV="1">
            <a:off x="9545320" y="262991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C31818BA-7259-F940-AE99-C7F4A4BB5198}"/>
              </a:ext>
            </a:extLst>
          </p:cNvPr>
          <p:cNvSpPr>
            <a:spLocks noGrp="1"/>
          </p:cNvSpPr>
          <p:nvPr/>
        </p:nvSpPr>
        <p:spPr>
          <a:xfrm>
            <a:off x="11133967" y="475488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D8377230-18FA-4247-A1BD-DD5798A031DE}"/>
              </a:ext>
            </a:extLst>
          </p:cNvPr>
          <p:cNvSpPr>
            <a:spLocks noGrp="1"/>
          </p:cNvSpPr>
          <p:nvPr/>
        </p:nvSpPr>
        <p:spPr>
          <a:xfrm>
            <a:off x="10068791" y="6334743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1D355080-F157-9946-B8B0-5CC34CEA1EA3}"/>
              </a:ext>
            </a:extLst>
          </p:cNvPr>
          <p:cNvSpPr>
            <a:spLocks noGrp="1"/>
          </p:cNvSpPr>
          <p:nvPr/>
        </p:nvSpPr>
        <p:spPr>
          <a:xfrm>
            <a:off x="7669743" y="6075236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927253CE-E36E-9C4D-A75E-539B1BF476D1}"/>
              </a:ext>
            </a:extLst>
          </p:cNvPr>
          <p:cNvSpPr>
            <a:spLocks noGrp="1"/>
          </p:cNvSpPr>
          <p:nvPr/>
        </p:nvSpPr>
        <p:spPr>
          <a:xfrm>
            <a:off x="7949460" y="475283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6F194272-52AE-4807-9F07-9890CAB69DBC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5241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7351" y="1828800"/>
            <a:ext cx="7972424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A7FE044F-6493-4ECB-B580-2318E1DA6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816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Quote Testimon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02B4AF2-3D2F-4674-99A2-58ABCF020A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66004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D1AC86-28F2-46B3-8E9D-1D3BF1F6A8AC}"/>
              </a:ext>
            </a:extLst>
          </p:cNvPr>
          <p:cNvCxnSpPr/>
          <p:nvPr userDrawn="1"/>
        </p:nvCxnSpPr>
        <p:spPr>
          <a:xfrm>
            <a:off x="6875463" y="1828800"/>
            <a:ext cx="0" cy="3932238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796A42C-DE52-45B9-BFE0-FB44316D1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91E79-C023-4B16-9A60-E1C474F3893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20BBEC-D3C3-43BF-956F-ED5BE5229802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1B4F6861-2F66-4A90-88C7-5655B7385F92}"/>
              </a:ext>
            </a:extLst>
          </p:cNvPr>
          <p:cNvSpPr>
            <a:spLocks noChangeAspect="1"/>
          </p:cNvSpPr>
          <p:nvPr userDrawn="1"/>
        </p:nvSpPr>
        <p:spPr>
          <a:xfrm>
            <a:off x="367723" y="3282881"/>
            <a:ext cx="830802" cy="294358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AC028C-EC3F-435B-9DE8-13BCD26C5165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092BA1EB-2C6C-4E12-AB7D-72F5E1A4BD2A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42">
              <a:extLst>
                <a:ext uri="{FF2B5EF4-FFF2-40B4-BE49-F238E27FC236}">
                  <a16:creationId xmlns:a16="http://schemas.microsoft.com/office/drawing/2014/main" id="{D4D4DDAE-2EFC-4241-AC8C-8B7DCE39EA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2" name="Freeform: Shape 81">
              <a:extLst>
                <a:ext uri="{FF2B5EF4-FFF2-40B4-BE49-F238E27FC236}">
                  <a16:creationId xmlns:a16="http://schemas.microsoft.com/office/drawing/2014/main" id="{2AC27067-A52C-40F3-BB3C-698744CFAFB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1C0FA829-2C18-4B1F-9649-F2CAC02C699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81">
              <a:extLst>
                <a:ext uri="{FF2B5EF4-FFF2-40B4-BE49-F238E27FC236}">
                  <a16:creationId xmlns:a16="http://schemas.microsoft.com/office/drawing/2014/main" id="{CCCD273D-DE19-4933-94D2-E7940BB474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0323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Orang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A0B07-B0BE-486A-881E-FD6D79AB677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3D4285-1DB8-4656-B5D8-8657A77446AA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Graphic 16">
            <a:extLst>
              <a:ext uri="{FF2B5EF4-FFF2-40B4-BE49-F238E27FC236}">
                <a16:creationId xmlns:a16="http://schemas.microsoft.com/office/drawing/2014/main" id="{2EDF1707-6127-4F8E-BEB8-44E9C0C92390}"/>
              </a:ext>
            </a:extLst>
          </p:cNvPr>
          <p:cNvSpPr>
            <a:spLocks noChangeAspect="1"/>
          </p:cNvSpPr>
          <p:nvPr userDrawn="1"/>
        </p:nvSpPr>
        <p:spPr>
          <a:xfrm>
            <a:off x="367723" y="3282881"/>
            <a:ext cx="830802" cy="294358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B16792-2669-44C6-99F0-FBDEC98F537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5" name="Freeform: Shape 41">
              <a:extLst>
                <a:ext uri="{FF2B5EF4-FFF2-40B4-BE49-F238E27FC236}">
                  <a16:creationId xmlns:a16="http://schemas.microsoft.com/office/drawing/2014/main" id="{E6E49809-E893-468D-98B3-74D8A961DCC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7" name="Freeform: Shape 42">
              <a:extLst>
                <a:ext uri="{FF2B5EF4-FFF2-40B4-BE49-F238E27FC236}">
                  <a16:creationId xmlns:a16="http://schemas.microsoft.com/office/drawing/2014/main" id="{0710A4BE-62E5-41F4-9444-45003BFA549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81">
              <a:extLst>
                <a:ext uri="{FF2B5EF4-FFF2-40B4-BE49-F238E27FC236}">
                  <a16:creationId xmlns:a16="http://schemas.microsoft.com/office/drawing/2014/main" id="{27FC0547-E2A2-4081-B1D7-6BE307AB322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41">
              <a:extLst>
                <a:ext uri="{FF2B5EF4-FFF2-40B4-BE49-F238E27FC236}">
                  <a16:creationId xmlns:a16="http://schemas.microsoft.com/office/drawing/2014/main" id="{8C1F204C-8095-455F-9CD6-D9C61C26F74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81">
              <a:extLst>
                <a:ext uri="{FF2B5EF4-FFF2-40B4-BE49-F238E27FC236}">
                  <a16:creationId xmlns:a16="http://schemas.microsoft.com/office/drawing/2014/main" id="{37826853-5609-472F-B8AA-C0A2F18E503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4957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3065377" cy="2048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4299" y="2804832"/>
            <a:ext cx="3063701" cy="204843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44034" y="2804832"/>
            <a:ext cx="3065379" cy="204843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F8321D6-4F17-4250-BD31-B7184F6B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D7A812B9-81CD-4383-A969-F4547092E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44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Dark Gri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5" y="912309"/>
            <a:ext cx="9866528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1828800"/>
            <a:ext cx="9867900" cy="4343400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3D5A7D88-ECAB-4F73-89A2-AC9423470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17" y="345657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Rebook Work</a:t>
            </a:r>
          </a:p>
        </p:txBody>
      </p:sp>
    </p:spTree>
    <p:extLst>
      <p:ext uri="{BB962C8B-B14F-4D97-AF65-F5344CB8AC3E}">
        <p14:creationId xmlns:p14="http://schemas.microsoft.com/office/powerpoint/2010/main" val="2665981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2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2548BC-A55F-4B5C-81EF-56FBC3E05011}"/>
              </a:ext>
            </a:extLst>
          </p:cNvPr>
          <p:cNvSpPr/>
          <p:nvPr userDrawn="1"/>
        </p:nvSpPr>
        <p:spPr>
          <a:xfrm flipH="1">
            <a:off x="1566250" y="0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4" y="2438401"/>
            <a:ext cx="9866310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C6EEA5-F7E6-4E4D-A67B-D23CF6AAC7CB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Graphic 16">
            <a:extLst>
              <a:ext uri="{FF2B5EF4-FFF2-40B4-BE49-F238E27FC236}">
                <a16:creationId xmlns:a16="http://schemas.microsoft.com/office/drawing/2014/main" id="{39556592-C288-4152-A75C-57B44565EFDE}"/>
              </a:ext>
            </a:extLst>
          </p:cNvPr>
          <p:cNvSpPr>
            <a:spLocks noChangeAspect="1"/>
          </p:cNvSpPr>
          <p:nvPr userDrawn="1"/>
        </p:nvSpPr>
        <p:spPr>
          <a:xfrm>
            <a:off x="367723" y="3282881"/>
            <a:ext cx="830802" cy="294358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3C4F0B-931C-4765-AFA4-8D5C719B04F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9" name="Freeform: Shape 41">
              <a:extLst>
                <a:ext uri="{FF2B5EF4-FFF2-40B4-BE49-F238E27FC236}">
                  <a16:creationId xmlns:a16="http://schemas.microsoft.com/office/drawing/2014/main" id="{E1B23546-AAF6-4855-9B85-02DBDBA8787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id="{99863198-1139-419E-BEF7-7691D7DA398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81">
              <a:extLst>
                <a:ext uri="{FF2B5EF4-FFF2-40B4-BE49-F238E27FC236}">
                  <a16:creationId xmlns:a16="http://schemas.microsoft.com/office/drawing/2014/main" id="{A5B1BDFB-9488-456D-BADD-5A8C923D527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1">
              <a:extLst>
                <a:ext uri="{FF2B5EF4-FFF2-40B4-BE49-F238E27FC236}">
                  <a16:creationId xmlns:a16="http://schemas.microsoft.com/office/drawing/2014/main" id="{2F724403-7846-42FC-A2F9-72844DC96D6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" name="Freeform: Shape 81">
              <a:extLst>
                <a:ext uri="{FF2B5EF4-FFF2-40B4-BE49-F238E27FC236}">
                  <a16:creationId xmlns:a16="http://schemas.microsoft.com/office/drawing/2014/main" id="{A4FB881B-65A5-40CF-99A9-ACC0B567430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05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1" r:id="rId2"/>
    <p:sldLayoutId id="2147483707" r:id="rId3"/>
    <p:sldLayoutId id="2147483730" r:id="rId4"/>
    <p:sldLayoutId id="2147483731" r:id="rId5"/>
    <p:sldLayoutId id="2147483732" r:id="rId6"/>
    <p:sldLayoutId id="2147483733" r:id="rId7"/>
    <p:sldLayoutId id="2147483747" r:id="rId8"/>
    <p:sldLayoutId id="2147483686" r:id="rId9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 userDrawn="1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8F8624-B4C2-4CE0-9BEF-FCEE6F705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7AA82D49-488B-4721-9C9E-8D0FD4652272}" type="datetime4">
              <a:rPr lang="en-US" smtClean="0"/>
              <a:pPr/>
              <a:t>November 27, 2019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1" y="1371602"/>
            <a:ext cx="11805853" cy="1902908"/>
          </a:xfrm>
        </p:spPr>
        <p:txBody>
          <a:bodyPr/>
          <a:lstStyle/>
          <a:p>
            <a:r>
              <a:rPr lang="en-US" altLang="ko-KR" dirty="0" err="1"/>
              <a:t>XPlatform</a:t>
            </a:r>
            <a:r>
              <a:rPr lang="en-US" altLang="ko-KR" dirty="0"/>
              <a:t> Connector </a:t>
            </a:r>
            <a:r>
              <a:rPr lang="ko-KR" altLang="en-US" dirty="0"/>
              <a:t>사용 가이드  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A5D363A-81B0-420A-9099-D5C859F7D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971" y="4100326"/>
            <a:ext cx="5292030" cy="175260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김형수 이사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hyungsoo.kim</a:t>
            </a:r>
            <a:r>
              <a:rPr lang="en-US" altLang="ko-KR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379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7F0C705D-9684-46A9-91C5-3CCE5B367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A4C-9228-4227-9B65-AC787A400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1A5FF65-ABCC-45A5-A05C-14FF25E68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715950" cy="2157916"/>
          </a:xfrm>
        </p:spPr>
        <p:txBody>
          <a:bodyPr/>
          <a:lstStyle/>
          <a:p>
            <a:r>
              <a:rPr lang="en-US" altLang="ko-KR" dirty="0"/>
              <a:t>Connector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 사용하기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B26FE89-B70F-47AA-A9B6-5C9261206A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7837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7E168-1D5C-41EC-B2C4-9E464233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Xplatform</a:t>
            </a:r>
            <a:r>
              <a:rPr lang="en-US" altLang="ko-KR" dirty="0"/>
              <a:t> Library – </a:t>
            </a:r>
            <a:r>
              <a:rPr lang="en-US" altLang="ko-KR" dirty="0" err="1"/>
              <a:t>Xplatform</a:t>
            </a:r>
            <a:r>
              <a:rPr lang="en-US" altLang="ko-KR" dirty="0"/>
              <a:t> Connector </a:t>
            </a:r>
            <a:r>
              <a:rPr lang="ko-KR" altLang="en-US" dirty="0"/>
              <a:t>액티비티와 </a:t>
            </a:r>
            <a:r>
              <a:rPr lang="en-US" altLang="ko-KR" dirty="0" err="1"/>
              <a:t>UiPath</a:t>
            </a:r>
            <a:r>
              <a:rPr lang="en-US" altLang="ko-KR" dirty="0"/>
              <a:t> </a:t>
            </a:r>
            <a:r>
              <a:rPr lang="en-US" altLang="ko-KR" dirty="0" err="1"/>
              <a:t>UIAutomation</a:t>
            </a:r>
            <a:r>
              <a:rPr lang="en-US" altLang="ko-KR" dirty="0"/>
              <a:t> Activity</a:t>
            </a:r>
            <a:r>
              <a:rPr lang="ko-KR" altLang="en-US" dirty="0"/>
              <a:t>를 조합해서 사용하도록 구성됨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74DB5-2DDB-45D3-A3BE-35351050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XP Click Activity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8E4CE-9BA9-4A39-9EF7-E07EF9CD8F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0BD865-1CB6-4BA1-9532-5F72E47E8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25" y="2272287"/>
            <a:ext cx="3676650" cy="3590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C3D08-14A4-459D-99C1-DB864A3DE085}"/>
              </a:ext>
            </a:extLst>
          </p:cNvPr>
          <p:cNvSpPr txBox="1"/>
          <p:nvPr/>
        </p:nvSpPr>
        <p:spPr>
          <a:xfrm>
            <a:off x="6094412" y="2778200"/>
            <a:ext cx="539046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err="1">
                <a:latin typeface="Arial"/>
                <a:cs typeface="Arial"/>
              </a:rPr>
              <a:t>XPlatform</a:t>
            </a:r>
            <a:r>
              <a:rPr lang="en-US" altLang="ko-KR" sz="1600" dirty="0">
                <a:latin typeface="Arial"/>
                <a:cs typeface="Arial"/>
              </a:rPr>
              <a:t>  Connector</a:t>
            </a:r>
            <a:r>
              <a:rPr lang="ko-KR" altLang="en-US" sz="1600" dirty="0">
                <a:latin typeface="Arial"/>
                <a:cs typeface="Arial"/>
              </a:rPr>
              <a:t>를 이용해서 객체의 좌표정보를 획득 후 </a:t>
            </a:r>
            <a:r>
              <a:rPr lang="en-US" altLang="ko-KR" sz="1600" dirty="0" err="1">
                <a:latin typeface="Arial"/>
                <a:cs typeface="Arial"/>
              </a:rPr>
              <a:t>UiPath</a:t>
            </a:r>
            <a:r>
              <a:rPr lang="en-US" altLang="ko-KR" sz="1600" dirty="0">
                <a:latin typeface="Arial"/>
                <a:cs typeface="Arial"/>
              </a:rPr>
              <a:t>  Click Activity</a:t>
            </a:r>
            <a:r>
              <a:rPr lang="ko-KR" altLang="en-US" sz="1600" dirty="0">
                <a:latin typeface="Arial"/>
                <a:cs typeface="Arial"/>
              </a:rPr>
              <a:t>로 해당 항목 클릭</a:t>
            </a:r>
            <a:endParaRPr lang="en-US" altLang="ko-KR" sz="1600" dirty="0">
              <a:latin typeface="Arial"/>
              <a:cs typeface="Arial"/>
            </a:endParaRPr>
          </a:p>
          <a:p>
            <a:r>
              <a:rPr lang="ko-KR" altLang="en-US" sz="1600" dirty="0">
                <a:latin typeface="Arial"/>
                <a:cs typeface="Arial"/>
              </a:rPr>
              <a:t>이 경우 </a:t>
            </a:r>
            <a:r>
              <a:rPr lang="en-US" altLang="ko-KR" sz="1600" dirty="0" err="1">
                <a:latin typeface="Arial"/>
                <a:cs typeface="Arial"/>
              </a:rPr>
              <a:t>SendWindowMessage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ko-KR" altLang="en-US" sz="1600" dirty="0">
                <a:latin typeface="Arial"/>
                <a:cs typeface="Arial"/>
              </a:rPr>
              <a:t>와 </a:t>
            </a:r>
            <a:r>
              <a:rPr lang="en-US" altLang="ko-KR" sz="1600" dirty="0">
                <a:latin typeface="Arial"/>
                <a:cs typeface="Arial"/>
              </a:rPr>
              <a:t>Simulate Click</a:t>
            </a:r>
            <a:r>
              <a:rPr lang="ko-KR" altLang="en-US" sz="1600" dirty="0">
                <a:latin typeface="Arial"/>
                <a:cs typeface="Arial"/>
              </a:rPr>
              <a:t>을 사용하지 않기 때문에 </a:t>
            </a:r>
            <a:r>
              <a:rPr lang="en-US" altLang="ko-KR" sz="1600" dirty="0">
                <a:latin typeface="Arial"/>
                <a:cs typeface="Arial"/>
              </a:rPr>
              <a:t>Foreground </a:t>
            </a:r>
            <a:r>
              <a:rPr lang="ko-KR" altLang="en-US" sz="1600" dirty="0">
                <a:latin typeface="Arial"/>
                <a:cs typeface="Arial"/>
              </a:rPr>
              <a:t>수행만 가능 </a:t>
            </a:r>
            <a:endParaRPr lang="en-US" altLang="ko-KR" sz="1600" dirty="0">
              <a:latin typeface="Arial"/>
              <a:cs typeface="Arial"/>
            </a:endParaRPr>
          </a:p>
          <a:p>
            <a:endParaRPr lang="en-US" altLang="ko-KR" sz="1600" dirty="0">
              <a:latin typeface="Arial"/>
              <a:cs typeface="Arial"/>
            </a:endParaRPr>
          </a:p>
          <a:p>
            <a:r>
              <a:rPr lang="ko-KR" altLang="en-US" sz="1600" dirty="0"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81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4C7D-E053-4F13-BB47-93248916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XPlatform</a:t>
            </a:r>
            <a:r>
              <a:rPr lang="en-US" altLang="ko-KR" dirty="0"/>
              <a:t> Library – XP Type Into </a:t>
            </a:r>
            <a:r>
              <a:rPr lang="ko-KR" altLang="en-US" dirty="0"/>
              <a:t>액티비티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DFA99-C7BE-4C60-97B6-EFA01D046E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2DE2B-ECE9-48E5-9E26-90A90D117BD6}"/>
              </a:ext>
            </a:extLst>
          </p:cNvPr>
          <p:cNvSpPr txBox="1"/>
          <p:nvPr/>
        </p:nvSpPr>
        <p:spPr>
          <a:xfrm>
            <a:off x="6094412" y="2778200"/>
            <a:ext cx="539046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err="1">
                <a:latin typeface="Arial"/>
                <a:cs typeface="Arial"/>
              </a:rPr>
              <a:t>XPlatform</a:t>
            </a:r>
            <a:r>
              <a:rPr lang="en-US" altLang="ko-KR" sz="1600" dirty="0">
                <a:latin typeface="Arial"/>
                <a:cs typeface="Arial"/>
              </a:rPr>
              <a:t>  Connector</a:t>
            </a:r>
            <a:r>
              <a:rPr lang="ko-KR" altLang="en-US" sz="1600" dirty="0">
                <a:latin typeface="Arial"/>
                <a:cs typeface="Arial"/>
              </a:rPr>
              <a:t>를 이용해서객체에 </a:t>
            </a:r>
            <a:r>
              <a:rPr lang="en-US" altLang="ko-KR" sz="1600" dirty="0">
                <a:latin typeface="Arial"/>
                <a:cs typeface="Arial"/>
              </a:rPr>
              <a:t>Focus</a:t>
            </a:r>
            <a:r>
              <a:rPr lang="ko-KR" altLang="en-US" sz="1600" dirty="0">
                <a:latin typeface="Arial"/>
                <a:cs typeface="Arial"/>
              </a:rPr>
              <a:t>를 준다음에 </a:t>
            </a:r>
            <a:r>
              <a:rPr lang="en-US" altLang="ko-KR" sz="1600" dirty="0" err="1">
                <a:latin typeface="Arial"/>
                <a:cs typeface="Arial"/>
              </a:rPr>
              <a:t>UiPath</a:t>
            </a:r>
            <a:r>
              <a:rPr lang="en-US" altLang="ko-KR" sz="1600" dirty="0">
                <a:latin typeface="Arial"/>
                <a:cs typeface="Arial"/>
              </a:rPr>
              <a:t> Type Into </a:t>
            </a:r>
            <a:r>
              <a:rPr lang="ko-KR" altLang="en-US" sz="1600" dirty="0">
                <a:latin typeface="Arial"/>
                <a:cs typeface="Arial"/>
              </a:rPr>
              <a:t>액티비티의 </a:t>
            </a:r>
            <a:r>
              <a:rPr lang="en-US" altLang="ko-KR" sz="1600" dirty="0" err="1">
                <a:latin typeface="Arial"/>
                <a:cs typeface="Arial"/>
              </a:rPr>
              <a:t>SendWindowMessage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ko-KR" altLang="en-US" sz="1600" dirty="0">
                <a:latin typeface="Arial"/>
                <a:cs typeface="Arial"/>
              </a:rPr>
              <a:t>기법으로 이벤트 전달</a:t>
            </a:r>
            <a:endParaRPr lang="en-US" altLang="ko-KR" sz="1600" dirty="0">
              <a:latin typeface="Arial"/>
              <a:cs typeface="Arial"/>
            </a:endParaRPr>
          </a:p>
          <a:p>
            <a:r>
              <a:rPr lang="ko-KR" altLang="en-US" sz="1600" dirty="0">
                <a:latin typeface="Arial"/>
                <a:cs typeface="Arial"/>
              </a:rPr>
              <a:t>데이터 입력 후 이벤트가 있는 경우 </a:t>
            </a:r>
            <a:r>
              <a:rPr lang="en-US" altLang="ko-KR" sz="1600" dirty="0">
                <a:latin typeface="Arial"/>
                <a:cs typeface="Arial"/>
              </a:rPr>
              <a:t>Enter</a:t>
            </a:r>
            <a:r>
              <a:rPr lang="ko-KR" altLang="en-US" sz="1600" dirty="0">
                <a:latin typeface="Arial"/>
                <a:cs typeface="Arial"/>
              </a:rPr>
              <a:t>키를 선택적으로 넣어줄 수 있음 </a:t>
            </a:r>
            <a:endParaRPr lang="en-US" altLang="ko-KR" sz="1600" dirty="0">
              <a:latin typeface="Arial"/>
              <a:cs typeface="Arial"/>
            </a:endParaRPr>
          </a:p>
          <a:p>
            <a:r>
              <a:rPr lang="ko-KR" altLang="en-US" sz="1600" dirty="0">
                <a:latin typeface="Arial"/>
                <a:cs typeface="Arial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76EA4B-E9A0-4864-8E92-D1E529B5D4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6" b="6667"/>
          <a:stretch/>
        </p:blipFill>
        <p:spPr>
          <a:xfrm>
            <a:off x="1869407" y="1431961"/>
            <a:ext cx="3990057" cy="51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2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25" y="912309"/>
            <a:ext cx="9866528" cy="624391"/>
          </a:xfrm>
        </p:spPr>
        <p:txBody>
          <a:bodyPr/>
          <a:lstStyle/>
          <a:p>
            <a:r>
              <a:rPr lang="ko-KR" altLang="en-US" dirty="0"/>
              <a:t>객체인식을 통한 </a:t>
            </a:r>
            <a:r>
              <a:rPr lang="en-US" altLang="ko-KR" dirty="0"/>
              <a:t>Workflow </a:t>
            </a:r>
            <a:r>
              <a:rPr lang="ko-KR" altLang="en-US" dirty="0"/>
              <a:t>개발하기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1F47A9-9675-4C07-BDAE-7DDDD511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RPA</a:t>
            </a:r>
            <a:r>
              <a:rPr lang="ko-KR" altLang="en-US" dirty="0"/>
              <a:t> 개발자가 </a:t>
            </a:r>
            <a:r>
              <a:rPr lang="en-US" altLang="ko-KR" dirty="0"/>
              <a:t>Workflow </a:t>
            </a:r>
            <a:r>
              <a:rPr lang="ko-KR" altLang="en-US" dirty="0" err="1"/>
              <a:t>개발시</a:t>
            </a:r>
            <a:r>
              <a:rPr lang="ko-KR" altLang="en-US" dirty="0"/>
              <a:t> 절차로 객체 인식 및 </a:t>
            </a:r>
            <a:r>
              <a:rPr lang="en-US" altLang="ko-KR" dirty="0"/>
              <a:t>Label</a:t>
            </a:r>
            <a:r>
              <a:rPr lang="ko-KR" altLang="en-US" dirty="0"/>
              <a:t>을 생성한다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5B5F0D-5233-442E-ADE3-EDBC01EC3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6" t="19657" r="2778" b="14341"/>
          <a:stretch/>
        </p:blipFill>
        <p:spPr>
          <a:xfrm>
            <a:off x="1941513" y="2527299"/>
            <a:ext cx="4279900" cy="3784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1576C-9430-4F14-8DF0-8F5FBE1DD930}"/>
              </a:ext>
            </a:extLst>
          </p:cNvPr>
          <p:cNvSpPr txBox="1"/>
          <p:nvPr/>
        </p:nvSpPr>
        <p:spPr>
          <a:xfrm>
            <a:off x="6870700" y="2692400"/>
            <a:ext cx="49373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Arial"/>
                <a:cs typeface="Arial"/>
              </a:rPr>
              <a:t>Attach Window </a:t>
            </a:r>
            <a:r>
              <a:rPr lang="ko-KR" altLang="en-US" sz="1400" dirty="0">
                <a:solidFill>
                  <a:srgbClr val="FF0000"/>
                </a:solidFill>
                <a:latin typeface="Arial"/>
                <a:cs typeface="Arial"/>
              </a:rPr>
              <a:t>액티비티 </a:t>
            </a:r>
            <a:r>
              <a:rPr lang="en-US" altLang="ko-KR" sz="1400" dirty="0">
                <a:latin typeface="Arial"/>
                <a:cs typeface="Arial"/>
              </a:rPr>
              <a:t>: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Window </a:t>
            </a:r>
            <a:r>
              <a:rPr lang="ko-KR" altLang="en-US" sz="1400" dirty="0">
                <a:latin typeface="Arial"/>
                <a:cs typeface="Arial"/>
              </a:rPr>
              <a:t>연결</a:t>
            </a:r>
            <a:r>
              <a:rPr lang="en-US" altLang="ko-KR" sz="1400" dirty="0">
                <a:latin typeface="Arial"/>
                <a:cs typeface="Arial"/>
              </a:rPr>
              <a:t>, Output </a:t>
            </a:r>
            <a:r>
              <a:rPr lang="ko-KR" altLang="en-US" sz="1400" dirty="0">
                <a:latin typeface="Arial"/>
                <a:cs typeface="Arial"/>
              </a:rPr>
              <a:t>변수인 </a:t>
            </a:r>
            <a:r>
              <a:rPr lang="en-US" altLang="ko-KR" sz="1400" dirty="0">
                <a:latin typeface="Arial"/>
                <a:cs typeface="Arial"/>
              </a:rPr>
              <a:t>Application Window </a:t>
            </a:r>
            <a:r>
              <a:rPr lang="ko-KR" altLang="en-US" sz="1400" dirty="0">
                <a:latin typeface="Arial"/>
                <a:cs typeface="Arial"/>
              </a:rPr>
              <a:t>변수 할당 </a:t>
            </a:r>
            <a:endParaRPr lang="en-US" altLang="ko-KR" sz="1400" dirty="0">
              <a:latin typeface="Arial"/>
              <a:cs typeface="Arial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16515E-233E-4F6B-97A4-D52325A2F46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094412" y="2703285"/>
            <a:ext cx="776288" cy="20455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4B457F-8B30-4C34-BE6C-DD65E8347CA5}"/>
              </a:ext>
            </a:extLst>
          </p:cNvPr>
          <p:cNvSpPr txBox="1"/>
          <p:nvPr/>
        </p:nvSpPr>
        <p:spPr>
          <a:xfrm>
            <a:off x="6872060" y="3643542"/>
            <a:ext cx="493735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Arial"/>
                <a:cs typeface="Arial"/>
              </a:rPr>
              <a:t>Enable Accessibility </a:t>
            </a:r>
            <a:r>
              <a:rPr lang="ko-KR" altLang="en-US" sz="1400" dirty="0">
                <a:solidFill>
                  <a:srgbClr val="FF0000"/>
                </a:solidFill>
                <a:latin typeface="Arial"/>
                <a:cs typeface="Arial"/>
              </a:rPr>
              <a:t>액티비티 </a:t>
            </a:r>
            <a:r>
              <a:rPr lang="en-US" altLang="ko-KR" sz="1400" dirty="0">
                <a:latin typeface="Arial"/>
                <a:cs typeface="Arial"/>
              </a:rPr>
              <a:t>: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인스턴스에 </a:t>
            </a:r>
            <a:r>
              <a:rPr lang="en-US" altLang="ko-KR" sz="1400" dirty="0">
                <a:latin typeface="Arial"/>
                <a:cs typeface="Arial"/>
              </a:rPr>
              <a:t>Accessibility</a:t>
            </a:r>
            <a:r>
              <a:rPr lang="ko-KR" altLang="en-US" sz="1400" dirty="0">
                <a:latin typeface="Arial"/>
                <a:cs typeface="Arial"/>
              </a:rPr>
              <a:t> 기능을 </a:t>
            </a:r>
            <a:r>
              <a:rPr lang="en-US" altLang="ko-KR" sz="1400" dirty="0">
                <a:latin typeface="Arial"/>
                <a:cs typeface="Arial"/>
              </a:rPr>
              <a:t>ON </a:t>
            </a:r>
            <a:r>
              <a:rPr lang="ko-KR" altLang="en-US" sz="1400" dirty="0">
                <a:latin typeface="Arial"/>
                <a:cs typeface="Arial"/>
              </a:rPr>
              <a:t>시킨다</a:t>
            </a:r>
            <a:r>
              <a:rPr lang="en-US" altLang="ko-KR" sz="1400" dirty="0">
                <a:latin typeface="Arial"/>
                <a:cs typeface="Arial"/>
              </a:rPr>
              <a:t>.  </a:t>
            </a:r>
            <a:r>
              <a:rPr lang="ko-KR" altLang="en-US" sz="1400" dirty="0">
                <a:latin typeface="Arial"/>
                <a:cs typeface="Arial"/>
              </a:rPr>
              <a:t>매개변수는 </a:t>
            </a:r>
            <a:r>
              <a:rPr lang="en-US" altLang="ko-KR" sz="1400" dirty="0">
                <a:latin typeface="Arial"/>
                <a:cs typeface="Arial"/>
              </a:rPr>
              <a:t>Attach Window </a:t>
            </a:r>
            <a:r>
              <a:rPr lang="ko-KR" altLang="en-US" sz="1400" dirty="0">
                <a:latin typeface="Arial"/>
                <a:cs typeface="Arial"/>
              </a:rPr>
              <a:t>에서 연결된 </a:t>
            </a:r>
            <a:r>
              <a:rPr lang="en-US" altLang="ko-KR" sz="1400" dirty="0">
                <a:latin typeface="Arial"/>
                <a:cs typeface="Arial"/>
              </a:rPr>
              <a:t>Application Window</a:t>
            </a:r>
            <a:r>
              <a:rPr lang="ko-KR" altLang="en-US" sz="1400" dirty="0">
                <a:latin typeface="Arial"/>
                <a:cs typeface="Arial"/>
              </a:rPr>
              <a:t>를 넘겨준다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endParaRPr lang="en-US" altLang="ko-KR" sz="1400" dirty="0">
              <a:latin typeface="Arial"/>
              <a:cs typeface="Arial"/>
            </a:endParaRPr>
          </a:p>
          <a:p>
            <a:r>
              <a:rPr lang="ko-KR" altLang="en-US" sz="1400" dirty="0">
                <a:latin typeface="Arial"/>
                <a:cs typeface="Arial"/>
              </a:rPr>
              <a:t>인스턴스에</a:t>
            </a:r>
            <a:r>
              <a:rPr lang="en-US" altLang="ko-KR" sz="1400" dirty="0">
                <a:latin typeface="Arial"/>
                <a:cs typeface="Arial"/>
              </a:rPr>
              <a:t> 1</a:t>
            </a:r>
            <a:r>
              <a:rPr lang="ko-KR" altLang="en-US" sz="1400" dirty="0">
                <a:latin typeface="Arial"/>
                <a:cs typeface="Arial"/>
              </a:rPr>
              <a:t>회만 수행하면 된다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C06C42-C98F-4B46-B18F-674FD5DB170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676900" y="4074429"/>
            <a:ext cx="1195160" cy="43088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836-042A-4B75-BB8E-74D3AF8AC64D}"/>
              </a:ext>
            </a:extLst>
          </p:cNvPr>
          <p:cNvSpPr txBox="1"/>
          <p:nvPr/>
        </p:nvSpPr>
        <p:spPr>
          <a:xfrm>
            <a:off x="6872060" y="4936203"/>
            <a:ext cx="493735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Arial"/>
                <a:cs typeface="Arial"/>
              </a:rPr>
              <a:t>Show Element Label </a:t>
            </a:r>
            <a:r>
              <a:rPr lang="ko-KR" altLang="en-US" sz="1400" dirty="0">
                <a:solidFill>
                  <a:srgbClr val="FF0000"/>
                </a:solidFill>
                <a:latin typeface="Arial"/>
                <a:cs typeface="Arial"/>
              </a:rPr>
              <a:t>액티비티 </a:t>
            </a:r>
            <a:r>
              <a:rPr lang="en-US" altLang="ko-KR" sz="1400" dirty="0">
                <a:latin typeface="Arial"/>
                <a:cs typeface="Arial"/>
              </a:rPr>
              <a:t>: </a:t>
            </a:r>
            <a:r>
              <a:rPr lang="ko-KR" altLang="en-US" sz="1400" dirty="0">
                <a:latin typeface="Arial"/>
                <a:cs typeface="Arial"/>
              </a:rPr>
              <a:t>현재 화면에 대해서 객체의 이름에 해당하는 </a:t>
            </a:r>
            <a:r>
              <a:rPr lang="en-US" altLang="ko-KR" sz="1400" dirty="0">
                <a:latin typeface="Arial"/>
                <a:cs typeface="Arial"/>
              </a:rPr>
              <a:t>Label</a:t>
            </a:r>
            <a:r>
              <a:rPr lang="ko-KR" altLang="en-US" sz="1400" dirty="0">
                <a:latin typeface="Arial"/>
                <a:cs typeface="Arial"/>
              </a:rPr>
              <a:t>을 자동 생성한다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ko-KR" altLang="en-US" sz="1400" dirty="0">
                <a:latin typeface="Arial"/>
                <a:cs typeface="Arial"/>
              </a:rPr>
              <a:t>매개변수는 </a:t>
            </a:r>
            <a:r>
              <a:rPr lang="en-US" altLang="ko-KR" sz="1400" dirty="0">
                <a:latin typeface="Arial"/>
                <a:cs typeface="Arial"/>
              </a:rPr>
              <a:t>Attach Window </a:t>
            </a:r>
            <a:r>
              <a:rPr lang="ko-KR" altLang="en-US" sz="1400" dirty="0">
                <a:latin typeface="Arial"/>
                <a:cs typeface="Arial"/>
              </a:rPr>
              <a:t>에서 연결된 </a:t>
            </a:r>
            <a:r>
              <a:rPr lang="en-US" altLang="ko-KR" sz="1400" dirty="0">
                <a:latin typeface="Arial"/>
                <a:cs typeface="Arial"/>
              </a:rPr>
              <a:t>Application Window</a:t>
            </a:r>
            <a:r>
              <a:rPr lang="ko-KR" altLang="en-US" sz="1400" dirty="0">
                <a:latin typeface="Arial"/>
                <a:cs typeface="Arial"/>
              </a:rPr>
              <a:t>를 넘겨준다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endParaRPr lang="en-US" altLang="ko-KR" sz="1400" dirty="0">
              <a:latin typeface="Arial"/>
              <a:cs typeface="Arial"/>
            </a:endParaRPr>
          </a:p>
          <a:p>
            <a:r>
              <a:rPr lang="ko-KR" altLang="en-US" sz="1400" dirty="0">
                <a:latin typeface="Arial"/>
                <a:cs typeface="Arial"/>
              </a:rPr>
              <a:t>화면마다 호출해야 하며</a:t>
            </a:r>
            <a:r>
              <a:rPr lang="en-US" altLang="ko-KR" sz="1400" dirty="0">
                <a:latin typeface="Arial"/>
                <a:cs typeface="Arial"/>
              </a:rPr>
              <a:t>, UI Explorer</a:t>
            </a:r>
            <a:r>
              <a:rPr lang="ko-KR" altLang="en-US" sz="1400" dirty="0">
                <a:latin typeface="Arial"/>
                <a:cs typeface="Arial"/>
              </a:rPr>
              <a:t>에 </a:t>
            </a:r>
            <a:r>
              <a:rPr lang="en-US" altLang="ko-KR" sz="1400" dirty="0">
                <a:latin typeface="Arial"/>
                <a:cs typeface="Arial"/>
              </a:rPr>
              <a:t>name</a:t>
            </a:r>
            <a:r>
              <a:rPr lang="ko-KR" altLang="en-US" sz="1400" dirty="0">
                <a:latin typeface="Arial"/>
                <a:cs typeface="Arial"/>
              </a:rPr>
              <a:t>이 보이지 않는 경우 호출해준다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51F4F63-0F7E-4CF5-899B-01CA465C9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676900" y="5456458"/>
            <a:ext cx="1195160" cy="1835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2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7E25C-96E4-4F08-B5DB-83E19BDD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Into </a:t>
            </a:r>
            <a:r>
              <a:rPr lang="ko-KR" altLang="en-US" dirty="0"/>
              <a:t>와 </a:t>
            </a:r>
            <a:r>
              <a:rPr lang="en-US" altLang="ko-KR" dirty="0"/>
              <a:t>Click </a:t>
            </a:r>
            <a:r>
              <a:rPr lang="ko-KR" altLang="en-US" dirty="0"/>
              <a:t>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05E27C-1B88-458D-B04F-5739C2EAE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FBEDE7-080B-40AD-9846-F13C0FADB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25" y="1828800"/>
            <a:ext cx="3524742" cy="1676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134772-A326-47E9-B8C0-3E514073D091}"/>
              </a:ext>
            </a:extLst>
          </p:cNvPr>
          <p:cNvSpPr txBox="1"/>
          <p:nvPr/>
        </p:nvSpPr>
        <p:spPr>
          <a:xfrm>
            <a:off x="1992311" y="3583608"/>
            <a:ext cx="4102101" cy="16766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400" dirty="0">
                <a:latin typeface="Arial"/>
                <a:cs typeface="Arial"/>
              </a:rPr>
              <a:t>절차 </a:t>
            </a:r>
            <a:endParaRPr lang="en-US" altLang="ko-KR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Arial"/>
                <a:cs typeface="Arial"/>
              </a:rPr>
              <a:t>Attach Window </a:t>
            </a:r>
            <a:r>
              <a:rPr lang="ko-KR" altLang="en-US" sz="1400" dirty="0">
                <a:latin typeface="Arial"/>
                <a:cs typeface="Arial"/>
              </a:rPr>
              <a:t>로 해당 </a:t>
            </a:r>
            <a:r>
              <a:rPr lang="en-US" altLang="ko-KR" sz="1400" dirty="0">
                <a:latin typeface="Arial"/>
                <a:cs typeface="Arial"/>
              </a:rPr>
              <a:t>Window </a:t>
            </a:r>
            <a:r>
              <a:rPr lang="ko-KR" altLang="en-US" sz="1400" dirty="0">
                <a:latin typeface="Arial"/>
                <a:cs typeface="Arial"/>
              </a:rPr>
              <a:t>연결</a:t>
            </a:r>
            <a:endParaRPr lang="en-US" altLang="ko-KR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Arial"/>
                <a:cs typeface="Arial"/>
              </a:rPr>
              <a:t>UI Explorer </a:t>
            </a:r>
            <a:r>
              <a:rPr lang="ko-KR" altLang="en-US" sz="1400" dirty="0">
                <a:latin typeface="Arial"/>
                <a:cs typeface="Arial"/>
              </a:rPr>
              <a:t>에서 사용자</a:t>
            </a:r>
            <a:r>
              <a:rPr lang="en-US" altLang="ko-KR" sz="1400" dirty="0">
                <a:latin typeface="Arial"/>
                <a:cs typeface="Arial"/>
              </a:rPr>
              <a:t>ID </a:t>
            </a:r>
            <a:r>
              <a:rPr lang="ko-KR" altLang="en-US" sz="1400" dirty="0">
                <a:latin typeface="Arial"/>
                <a:cs typeface="Arial"/>
              </a:rPr>
              <a:t>입력 객체 </a:t>
            </a:r>
            <a:r>
              <a:rPr lang="en-US" altLang="ko-KR" sz="1400" dirty="0">
                <a:latin typeface="Arial"/>
                <a:cs typeface="Arial"/>
              </a:rPr>
              <a:t>Label</a:t>
            </a:r>
            <a:r>
              <a:rPr lang="ko-KR" altLang="en-US" sz="1400" dirty="0">
                <a:latin typeface="Arial"/>
                <a:cs typeface="Arial"/>
              </a:rPr>
              <a:t> 확인 </a:t>
            </a:r>
            <a:endParaRPr lang="en-US" altLang="ko-KR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Arial"/>
                <a:cs typeface="Arial"/>
              </a:rPr>
              <a:t>UI Explorer </a:t>
            </a:r>
            <a:r>
              <a:rPr lang="ko-KR" altLang="en-US" sz="1400" dirty="0">
                <a:latin typeface="Arial"/>
                <a:cs typeface="Arial"/>
              </a:rPr>
              <a:t>에서 로그인 버튼 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객체 </a:t>
            </a:r>
            <a:r>
              <a:rPr lang="en-US" altLang="ko-KR" sz="1400" dirty="0">
                <a:latin typeface="Arial"/>
                <a:cs typeface="Arial"/>
              </a:rPr>
              <a:t>Label </a:t>
            </a:r>
            <a:r>
              <a:rPr lang="ko-KR" altLang="en-US" sz="1400" dirty="0">
                <a:latin typeface="Arial"/>
                <a:cs typeface="Arial"/>
              </a:rPr>
              <a:t>확인 </a:t>
            </a:r>
            <a:endParaRPr lang="en-US" altLang="ko-KR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Type Into </a:t>
            </a:r>
            <a:r>
              <a:rPr lang="ko-KR" altLang="en-US" sz="1400" dirty="0">
                <a:latin typeface="Arial"/>
                <a:cs typeface="Arial"/>
              </a:rPr>
              <a:t>및 </a:t>
            </a:r>
            <a:r>
              <a:rPr lang="en-US" altLang="ko-KR" sz="1400" dirty="0">
                <a:latin typeface="Arial"/>
                <a:cs typeface="Arial"/>
              </a:rPr>
              <a:t>Click </a:t>
            </a:r>
            <a:r>
              <a:rPr lang="ko-KR" altLang="en-US" sz="1400" dirty="0">
                <a:latin typeface="Arial"/>
                <a:cs typeface="Arial"/>
              </a:rPr>
              <a:t>액티비티 사용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6777DB-1789-4259-8D53-EC08B67A78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6" t="16944" r="2731" b="11398"/>
          <a:stretch/>
        </p:blipFill>
        <p:spPr>
          <a:xfrm>
            <a:off x="6874789" y="1828800"/>
            <a:ext cx="4240457" cy="41021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45D588-3E59-4B80-AD34-146F0B09BF0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094413" y="3949700"/>
            <a:ext cx="2278304" cy="1651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2C5DA9-6D49-4B9C-875E-1272B3CA905C}"/>
              </a:ext>
            </a:extLst>
          </p:cNvPr>
          <p:cNvSpPr/>
          <p:nvPr/>
        </p:nvSpPr>
        <p:spPr>
          <a:xfrm>
            <a:off x="8372717" y="3797300"/>
            <a:ext cx="1244600" cy="304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A1D2AE7-5DD9-4180-834E-E04A76ED183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956300" y="4284784"/>
            <a:ext cx="2416416" cy="82305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152357-0488-4376-9DE5-23DE2B1DC475}"/>
              </a:ext>
            </a:extLst>
          </p:cNvPr>
          <p:cNvSpPr/>
          <p:nvPr/>
        </p:nvSpPr>
        <p:spPr>
          <a:xfrm>
            <a:off x="8372716" y="4955442"/>
            <a:ext cx="1244600" cy="304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B4C2EB-4766-4B1E-AE0A-84F75865736A}"/>
              </a:ext>
            </a:extLst>
          </p:cNvPr>
          <p:cNvSpPr txBox="1"/>
          <p:nvPr/>
        </p:nvSpPr>
        <p:spPr>
          <a:xfrm>
            <a:off x="1992310" y="5260242"/>
            <a:ext cx="4240457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Click </a:t>
            </a:r>
            <a:r>
              <a:rPr lang="ko-KR" altLang="en-US" sz="1400" dirty="0">
                <a:latin typeface="Arial"/>
                <a:cs typeface="Arial"/>
              </a:rPr>
              <a:t>적용 가능 객체</a:t>
            </a:r>
            <a:r>
              <a:rPr lang="en-US" altLang="ko-KR" sz="1400" dirty="0">
                <a:latin typeface="Arial"/>
                <a:cs typeface="Arial"/>
              </a:rPr>
              <a:t>:  Button </a:t>
            </a:r>
            <a:r>
              <a:rPr lang="ko-KR" altLang="en-US" sz="1400" dirty="0">
                <a:latin typeface="Arial"/>
                <a:cs typeface="Arial"/>
              </a:rPr>
              <a:t>및 </a:t>
            </a:r>
            <a:r>
              <a:rPr lang="en-US" altLang="ko-KR" sz="1400" dirty="0">
                <a:latin typeface="Arial"/>
                <a:cs typeface="Arial"/>
              </a:rPr>
              <a:t>Tab </a:t>
            </a:r>
          </a:p>
          <a:p>
            <a:r>
              <a:rPr lang="en-US" altLang="ko-KR" sz="1400" dirty="0">
                <a:latin typeface="Arial"/>
                <a:cs typeface="Arial"/>
              </a:rPr>
              <a:t>Type Into </a:t>
            </a:r>
            <a:r>
              <a:rPr lang="ko-KR" altLang="en-US" sz="1400" dirty="0">
                <a:latin typeface="Arial"/>
                <a:cs typeface="Arial"/>
              </a:rPr>
              <a:t>적용 가능 객체 </a:t>
            </a:r>
            <a:r>
              <a:rPr lang="en-US" altLang="ko-KR" sz="1400" dirty="0">
                <a:latin typeface="Arial"/>
                <a:cs typeface="Arial"/>
              </a:rPr>
              <a:t>: Edit, </a:t>
            </a:r>
            <a:r>
              <a:rPr lang="en-US" altLang="ko-KR" sz="1400" dirty="0" err="1">
                <a:latin typeface="Arial"/>
                <a:cs typeface="Arial"/>
              </a:rPr>
              <a:t>MaskEdit</a:t>
            </a:r>
            <a:r>
              <a:rPr lang="en-US" altLang="ko-KR" sz="1400" dirty="0">
                <a:latin typeface="Arial"/>
                <a:cs typeface="Arial"/>
              </a:rPr>
              <a:t>, Calendar, </a:t>
            </a:r>
          </a:p>
          <a:p>
            <a:r>
              <a:rPr lang="en-US" altLang="ko-KR" sz="1400" dirty="0">
                <a:latin typeface="Arial"/>
                <a:cs typeface="Arial"/>
              </a:rPr>
              <a:t>                                           </a:t>
            </a:r>
            <a:r>
              <a:rPr lang="en-US" altLang="ko-KR" sz="1400" dirty="0" err="1">
                <a:latin typeface="Arial"/>
                <a:cs typeface="Arial"/>
              </a:rPr>
              <a:t>TextArea</a:t>
            </a:r>
            <a:r>
              <a:rPr lang="en-US" altLang="ko-KR" sz="1400" dirty="0">
                <a:latin typeface="Arial"/>
                <a:cs typeface="Arial"/>
              </a:rPr>
              <a:t>, Combo, Radio </a:t>
            </a:r>
          </a:p>
        </p:txBody>
      </p:sp>
    </p:spTree>
    <p:extLst>
      <p:ext uri="{BB962C8B-B14F-4D97-AF65-F5344CB8AC3E}">
        <p14:creationId xmlns:p14="http://schemas.microsoft.com/office/powerpoint/2010/main" val="82773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E9102-770A-4DB0-A6FE-5340022A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Grid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5BD18-B6FE-4BC7-8F7D-EB074BCFF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38EA54-4DE3-4183-8488-6FF75ED3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17" y="1370554"/>
            <a:ext cx="7087589" cy="1914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2BD9A2-BE8C-44B7-8857-3A3065FA0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717" y="2935235"/>
            <a:ext cx="6017150" cy="74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67216-F791-402B-ABF3-79E402CCED5C}"/>
              </a:ext>
            </a:extLst>
          </p:cNvPr>
          <p:cNvSpPr txBox="1"/>
          <p:nvPr/>
        </p:nvSpPr>
        <p:spPr>
          <a:xfrm>
            <a:off x="9217011" y="1897063"/>
            <a:ext cx="25924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latin typeface="Arial"/>
                <a:cs typeface="Arial"/>
              </a:rPr>
              <a:t>Grid</a:t>
            </a:r>
            <a:r>
              <a:rPr lang="ko-KR" altLang="en-US" dirty="0">
                <a:latin typeface="Arial"/>
                <a:cs typeface="Arial"/>
              </a:rPr>
              <a:t> 화면 및 </a:t>
            </a:r>
            <a:r>
              <a:rPr lang="en-US" altLang="ko-KR" dirty="0">
                <a:latin typeface="Arial"/>
                <a:cs typeface="Arial"/>
              </a:rPr>
              <a:t>Grid </a:t>
            </a:r>
            <a:r>
              <a:rPr lang="ko-KR" altLang="en-US" dirty="0">
                <a:latin typeface="Arial"/>
                <a:cs typeface="Arial"/>
              </a:rPr>
              <a:t>객체에 대한 </a:t>
            </a:r>
            <a:r>
              <a:rPr lang="en-US" altLang="ko-KR" dirty="0">
                <a:latin typeface="Arial"/>
                <a:cs typeface="Arial"/>
              </a:rPr>
              <a:t>Selector </a:t>
            </a:r>
            <a:r>
              <a:rPr lang="ko-KR" altLang="en-US" dirty="0">
                <a:latin typeface="Arial"/>
                <a:cs typeface="Arial"/>
              </a:rPr>
              <a:t>정보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7F8351-ADF6-4E6E-B9C7-C157079446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44" t="41273" r="12105" b="18747"/>
          <a:stretch/>
        </p:blipFill>
        <p:spPr>
          <a:xfrm>
            <a:off x="1941513" y="3613560"/>
            <a:ext cx="3390901" cy="2501900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45EA54B-9EEE-4C13-B153-D37EB0D905D7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356100" y="3579205"/>
            <a:ext cx="2882106" cy="50962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B16E5-200E-4405-9EB2-EC1207FE2A47}"/>
              </a:ext>
            </a:extLst>
          </p:cNvPr>
          <p:cNvSpPr/>
          <p:nvPr/>
        </p:nvSpPr>
        <p:spPr>
          <a:xfrm>
            <a:off x="6094412" y="3223605"/>
            <a:ext cx="2287587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170241-2F4F-44A3-AA50-482E8A909965}"/>
              </a:ext>
            </a:extLst>
          </p:cNvPr>
          <p:cNvSpPr/>
          <p:nvPr/>
        </p:nvSpPr>
        <p:spPr>
          <a:xfrm>
            <a:off x="3044827" y="3911025"/>
            <a:ext cx="1311273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95248-5E95-4F68-BBA6-0271C47F0036}"/>
              </a:ext>
            </a:extLst>
          </p:cNvPr>
          <p:cNvSpPr txBox="1"/>
          <p:nvPr/>
        </p:nvSpPr>
        <p:spPr>
          <a:xfrm>
            <a:off x="5610716" y="4546600"/>
            <a:ext cx="588278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/>
                <a:cs typeface="Arial"/>
              </a:rPr>
              <a:t>Grid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Data</a:t>
            </a:r>
            <a:r>
              <a:rPr lang="ko-KR" altLang="en-US" sz="1400" dirty="0">
                <a:latin typeface="Arial"/>
                <a:cs typeface="Arial"/>
              </a:rPr>
              <a:t> 는 </a:t>
            </a:r>
            <a:r>
              <a:rPr lang="en-US" altLang="ko-KR" sz="1400" dirty="0" err="1">
                <a:latin typeface="Arial"/>
                <a:cs typeface="Arial"/>
              </a:rPr>
              <a:t>DataTable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형태로 추출되며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화면에 출력되는 </a:t>
            </a:r>
            <a:r>
              <a:rPr lang="en-US" altLang="ko-KR" sz="1400" dirty="0">
                <a:latin typeface="Arial"/>
                <a:cs typeface="Arial"/>
              </a:rPr>
              <a:t>Header </a:t>
            </a:r>
            <a:r>
              <a:rPr lang="ko-KR" altLang="en-US" sz="1400" dirty="0">
                <a:latin typeface="Arial"/>
                <a:cs typeface="Arial"/>
              </a:rPr>
              <a:t>정보정보는 포함되지 않음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단 임의의 헤더가 포함됨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"/>
                <a:cs typeface="Arial"/>
              </a:rPr>
              <a:t>DataTable</a:t>
            </a:r>
            <a:r>
              <a:rPr lang="ko-KR" altLang="en-US" sz="1400" dirty="0">
                <a:latin typeface="Arial"/>
                <a:cs typeface="Arial"/>
              </a:rPr>
              <a:t>의 </a:t>
            </a:r>
            <a:r>
              <a:rPr lang="en-US" altLang="ko-KR" sz="1400" dirty="0">
                <a:latin typeface="Arial"/>
                <a:cs typeface="Arial"/>
              </a:rPr>
              <a:t>Column </a:t>
            </a:r>
            <a:r>
              <a:rPr lang="ko-KR" altLang="en-US" sz="1400" dirty="0">
                <a:latin typeface="Arial"/>
                <a:cs typeface="Arial"/>
              </a:rPr>
              <a:t>정보와 화면에 보이는 </a:t>
            </a:r>
            <a:r>
              <a:rPr lang="en-US" altLang="ko-KR" sz="1400" dirty="0">
                <a:latin typeface="Arial"/>
                <a:cs typeface="Arial"/>
              </a:rPr>
              <a:t>Column </a:t>
            </a:r>
            <a:r>
              <a:rPr lang="ko-KR" altLang="en-US" sz="1400" dirty="0">
                <a:latin typeface="Arial"/>
                <a:cs typeface="Arial"/>
              </a:rPr>
              <a:t>정보를 확인 후 사용 이 필요함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endParaRPr lang="en-US" altLang="ko-KR" sz="14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818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70DBE-26FD-4801-AE27-5966C18F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</a:t>
            </a:r>
            <a:r>
              <a:rPr lang="ko-KR" altLang="en-US" dirty="0"/>
              <a:t>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4413C-FF2E-46D0-92CF-36507BFAA0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F74163-45C4-4A82-B8C7-81865F89A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9" t="23008" r="2606" b="14981"/>
          <a:stretch/>
        </p:blipFill>
        <p:spPr>
          <a:xfrm>
            <a:off x="1941513" y="1828800"/>
            <a:ext cx="4272927" cy="2610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177805-1E0B-4E5E-9677-953EFC721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540" y="1882202"/>
            <a:ext cx="2657846" cy="2210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1CE439-6561-423C-A5FD-AD88DFFA8B59}"/>
              </a:ext>
            </a:extLst>
          </p:cNvPr>
          <p:cNvSpPr txBox="1"/>
          <p:nvPr/>
        </p:nvSpPr>
        <p:spPr>
          <a:xfrm>
            <a:off x="2074467" y="4654922"/>
            <a:ext cx="41399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Check </a:t>
            </a:r>
            <a:r>
              <a:rPr lang="ko-KR" altLang="en-US" sz="1400" dirty="0">
                <a:latin typeface="Arial"/>
                <a:cs typeface="Arial"/>
              </a:rPr>
              <a:t>객체에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대해서 </a:t>
            </a:r>
            <a:r>
              <a:rPr lang="en-US" altLang="ko-KR" sz="1400" dirty="0">
                <a:latin typeface="Arial"/>
                <a:cs typeface="Arial"/>
              </a:rPr>
              <a:t>Check Type ( Check, Uncheck, Toggle) 3</a:t>
            </a:r>
            <a:r>
              <a:rPr lang="ko-KR" altLang="en-US" sz="1400" dirty="0">
                <a:latin typeface="Arial"/>
                <a:cs typeface="Arial"/>
              </a:rPr>
              <a:t>가지 제공 </a:t>
            </a:r>
          </a:p>
        </p:txBody>
      </p:sp>
    </p:spTree>
    <p:extLst>
      <p:ext uri="{BB962C8B-B14F-4D97-AF65-F5344CB8AC3E}">
        <p14:creationId xmlns:p14="http://schemas.microsoft.com/office/powerpoint/2010/main" val="14344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92AE6-66BF-4EE1-8923-9F0AD815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Element</a:t>
            </a:r>
            <a:r>
              <a:rPr lang="ko-KR" altLang="en-US" dirty="0"/>
              <a:t> </a:t>
            </a:r>
            <a:r>
              <a:rPr lang="en-US" altLang="ko-KR" dirty="0"/>
              <a:t>Meta</a:t>
            </a:r>
            <a:r>
              <a:rPr lang="ko-KR" altLang="en-US" dirty="0"/>
              <a:t> 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CEBE7-C6DE-4CC1-A73A-5438C7F7A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30DAA3-68CB-443D-A202-4906D76E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25" y="1854200"/>
            <a:ext cx="4191585" cy="43916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7C13C2-75B9-4E4C-89BA-BF5BA50B537D}"/>
              </a:ext>
            </a:extLst>
          </p:cNvPr>
          <p:cNvSpPr/>
          <p:nvPr/>
        </p:nvSpPr>
        <p:spPr>
          <a:xfrm>
            <a:off x="3439319" y="3741926"/>
            <a:ext cx="2135982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266D1-5931-498F-9DB4-254997AE2B7D}"/>
              </a:ext>
            </a:extLst>
          </p:cNvPr>
          <p:cNvSpPr txBox="1"/>
          <p:nvPr/>
        </p:nvSpPr>
        <p:spPr>
          <a:xfrm>
            <a:off x="6337300" y="1828800"/>
            <a:ext cx="510540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Get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Element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Meta</a:t>
            </a:r>
            <a:r>
              <a:rPr lang="ko-KR" altLang="en-US" sz="1400" dirty="0">
                <a:latin typeface="Arial"/>
                <a:cs typeface="Arial"/>
              </a:rPr>
              <a:t>는 </a:t>
            </a:r>
            <a:r>
              <a:rPr lang="en-US" altLang="ko-KR" sz="1400" dirty="0">
                <a:latin typeface="Arial"/>
                <a:cs typeface="Arial"/>
              </a:rPr>
              <a:t>Combo, Radio, Check </a:t>
            </a:r>
            <a:r>
              <a:rPr lang="ko-KR" altLang="en-US" sz="1400" dirty="0">
                <a:latin typeface="Arial"/>
                <a:cs typeface="Arial"/>
              </a:rPr>
              <a:t>객체의 상태를 가져올 수 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ko-KR" altLang="en-US" sz="1400" dirty="0">
                <a:latin typeface="Arial"/>
                <a:cs typeface="Arial"/>
              </a:rPr>
              <a:t>결과값은 </a:t>
            </a:r>
            <a:r>
              <a:rPr lang="en-US" altLang="ko-KR" sz="1400" dirty="0">
                <a:latin typeface="Arial"/>
                <a:cs typeface="Arial"/>
              </a:rPr>
              <a:t>Code, Value 2</a:t>
            </a:r>
            <a:r>
              <a:rPr lang="ko-KR" altLang="en-US" sz="1400" dirty="0">
                <a:latin typeface="Arial"/>
                <a:cs typeface="Arial"/>
              </a:rPr>
              <a:t>개의 컬럼을 가지는 </a:t>
            </a:r>
            <a:r>
              <a:rPr lang="en-US" altLang="ko-KR" sz="1400" dirty="0" err="1">
                <a:latin typeface="Arial"/>
                <a:cs typeface="Arial"/>
              </a:rPr>
              <a:t>DataTable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형태로 전달된다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endParaRPr lang="ko-KR" altLang="en-US" sz="1400" dirty="0" err="1">
              <a:latin typeface="Arial"/>
              <a:cs typeface="Arial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AE202DC-F9B6-47C9-876A-C216D6CD2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2754288"/>
            <a:ext cx="1127406" cy="35074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86A29D-5988-40E1-9B30-4630610C1600}"/>
              </a:ext>
            </a:extLst>
          </p:cNvPr>
          <p:cNvSpPr txBox="1"/>
          <p:nvPr/>
        </p:nvSpPr>
        <p:spPr>
          <a:xfrm>
            <a:off x="7741135" y="2745291"/>
            <a:ext cx="342513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Combo, Radio </a:t>
            </a:r>
            <a:r>
              <a:rPr lang="ko-KR" altLang="en-US" sz="1400" dirty="0">
                <a:latin typeface="Arial"/>
                <a:cs typeface="Arial"/>
              </a:rPr>
              <a:t>객체에 값을 지정 </a:t>
            </a:r>
            <a:r>
              <a:rPr lang="ko-KR" altLang="en-US" sz="1400" dirty="0" err="1">
                <a:latin typeface="Arial"/>
                <a:cs typeface="Arial"/>
              </a:rPr>
              <a:t>할때는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Type Into </a:t>
            </a:r>
            <a:r>
              <a:rPr lang="ko-KR" altLang="en-US" sz="1400" dirty="0">
                <a:latin typeface="Arial"/>
                <a:cs typeface="Arial"/>
              </a:rPr>
              <a:t>액티비티를 사용하며 매개변수는 </a:t>
            </a:r>
            <a:r>
              <a:rPr lang="en-US" altLang="ko-KR" sz="1400" dirty="0">
                <a:latin typeface="Arial"/>
                <a:cs typeface="Arial"/>
              </a:rPr>
              <a:t>Value </a:t>
            </a:r>
            <a:r>
              <a:rPr lang="ko-KR" altLang="en-US" sz="1400" dirty="0">
                <a:latin typeface="Arial"/>
                <a:cs typeface="Arial"/>
              </a:rPr>
              <a:t>값을 사용한다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endParaRPr lang="ko-KR" alt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75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80489-2126-4340-878E-BE6A86A4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 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842803-AA5B-4F9C-BA1E-308FE12B0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384F0-3FE4-442D-BC7F-E57465AE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96" y="1828800"/>
            <a:ext cx="4239217" cy="37057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E4A5D8-7F64-4F90-B7AE-2ED8E9535EB0}"/>
              </a:ext>
            </a:extLst>
          </p:cNvPr>
          <p:cNvSpPr/>
          <p:nvPr/>
        </p:nvSpPr>
        <p:spPr>
          <a:xfrm>
            <a:off x="3366199" y="3729676"/>
            <a:ext cx="2110154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4F291-FBFE-4AA1-B1C2-053BD528FBE5}"/>
              </a:ext>
            </a:extLst>
          </p:cNvPr>
          <p:cNvSpPr txBox="1"/>
          <p:nvPr/>
        </p:nvSpPr>
        <p:spPr>
          <a:xfrm>
            <a:off x="6337300" y="1828800"/>
            <a:ext cx="510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Get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Text</a:t>
            </a:r>
            <a:r>
              <a:rPr lang="ko-KR" altLang="en-US" sz="1400" dirty="0">
                <a:latin typeface="Arial"/>
                <a:cs typeface="Arial"/>
              </a:rPr>
              <a:t>는 해당 </a:t>
            </a:r>
            <a:r>
              <a:rPr lang="en-US" altLang="ko-KR" sz="1400" dirty="0">
                <a:latin typeface="Arial"/>
                <a:cs typeface="Arial"/>
              </a:rPr>
              <a:t>Element</a:t>
            </a:r>
            <a:r>
              <a:rPr lang="ko-KR" altLang="en-US" sz="1400" dirty="0">
                <a:latin typeface="Arial"/>
                <a:cs typeface="Arial"/>
              </a:rPr>
              <a:t>에서 보여주는 텍스트 정보를 가져올 수 있습니다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en-US" altLang="ko-KR" sz="1400" dirty="0" err="1">
                <a:latin typeface="Arial"/>
                <a:cs typeface="Arial"/>
              </a:rPr>
              <a:t>UiExplorer</a:t>
            </a:r>
            <a:r>
              <a:rPr lang="ko-KR" altLang="en-US" sz="1400" dirty="0">
                <a:latin typeface="Arial"/>
                <a:cs typeface="Arial"/>
              </a:rPr>
              <a:t>에서 </a:t>
            </a:r>
            <a:r>
              <a:rPr lang="en-US" altLang="ko-KR" sz="1400" dirty="0">
                <a:latin typeface="Arial"/>
                <a:cs typeface="Arial"/>
              </a:rPr>
              <a:t>Value</a:t>
            </a:r>
            <a:r>
              <a:rPr lang="ko-KR" altLang="en-US" sz="1400" dirty="0">
                <a:latin typeface="Arial"/>
                <a:cs typeface="Arial"/>
              </a:rPr>
              <a:t>에 해당하는 값을 가져옵니다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endParaRPr lang="ko-KR" altLang="en-US" sz="1400" dirty="0" err="1">
              <a:latin typeface="Arial"/>
              <a:cs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197E8D-4CAE-4429-A5A4-7F34CCD5E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98" y="3038644"/>
            <a:ext cx="2762636" cy="24958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29519FF-B3DB-44A4-8A96-740A1976FA18}"/>
              </a:ext>
            </a:extLst>
          </p:cNvPr>
          <p:cNvSpPr/>
          <p:nvPr/>
        </p:nvSpPr>
        <p:spPr>
          <a:xfrm>
            <a:off x="6224098" y="4756282"/>
            <a:ext cx="2688790" cy="2779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198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0984F-A42B-43F8-AE93-A7A8C794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Attribute</a:t>
            </a:r>
            <a:r>
              <a:rPr lang="ko-KR" altLang="en-US" dirty="0"/>
              <a:t> 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34F42-8B55-486D-A91F-3DB9D138BC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9BA374-8F5A-4AF5-AF5A-F1FFAF45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3" y="1471037"/>
            <a:ext cx="4280894" cy="51731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DED33A3-CC35-4A5C-B1CC-C23C829C6F9A}"/>
              </a:ext>
            </a:extLst>
          </p:cNvPr>
          <p:cNvSpPr/>
          <p:nvPr/>
        </p:nvSpPr>
        <p:spPr>
          <a:xfrm>
            <a:off x="3567165" y="3225522"/>
            <a:ext cx="1919234" cy="2669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5B434-C6F8-4FFB-A068-CBE1444E8764}"/>
              </a:ext>
            </a:extLst>
          </p:cNvPr>
          <p:cNvSpPr txBox="1"/>
          <p:nvPr/>
        </p:nvSpPr>
        <p:spPr>
          <a:xfrm>
            <a:off x="6337300" y="1828800"/>
            <a:ext cx="5105400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Get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Attribute</a:t>
            </a:r>
            <a:r>
              <a:rPr lang="ko-KR" altLang="en-US" sz="1400" dirty="0">
                <a:latin typeface="Arial"/>
                <a:cs typeface="Arial"/>
              </a:rPr>
              <a:t>는 해당 </a:t>
            </a:r>
            <a:r>
              <a:rPr lang="en-US" altLang="ko-KR" sz="1400" dirty="0">
                <a:latin typeface="Arial"/>
                <a:cs typeface="Arial"/>
              </a:rPr>
              <a:t>Element</a:t>
            </a:r>
            <a:r>
              <a:rPr lang="ko-KR" altLang="en-US" sz="1400" dirty="0">
                <a:latin typeface="Arial"/>
                <a:cs typeface="Arial"/>
              </a:rPr>
              <a:t>의 속성 값을 가져옵니다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ko-KR" altLang="en-US" sz="1400" dirty="0">
                <a:latin typeface="Arial"/>
                <a:cs typeface="Arial"/>
              </a:rPr>
              <a:t>결과는 </a:t>
            </a:r>
            <a:r>
              <a:rPr lang="en-US" altLang="ko-KR" sz="1400" dirty="0">
                <a:latin typeface="Arial"/>
                <a:cs typeface="Arial"/>
              </a:rPr>
              <a:t>Dictionary </a:t>
            </a:r>
            <a:r>
              <a:rPr lang="ko-KR" altLang="en-US" sz="1400" dirty="0">
                <a:latin typeface="Arial"/>
                <a:cs typeface="Arial"/>
              </a:rPr>
              <a:t>이며</a:t>
            </a:r>
            <a:r>
              <a:rPr lang="en-US" altLang="ko-KR" sz="1400" dirty="0">
                <a:latin typeface="Arial"/>
                <a:cs typeface="Arial"/>
              </a:rPr>
              <a:t>, key</a:t>
            </a:r>
            <a:r>
              <a:rPr lang="ko-KR" altLang="en-US" sz="1400" dirty="0">
                <a:latin typeface="Arial"/>
                <a:cs typeface="Arial"/>
              </a:rPr>
              <a:t>는 </a:t>
            </a:r>
            <a:r>
              <a:rPr lang="en-US" altLang="ko-KR" sz="1400" dirty="0">
                <a:latin typeface="Arial"/>
                <a:cs typeface="Arial"/>
              </a:rPr>
              <a:t>string value </a:t>
            </a:r>
            <a:r>
              <a:rPr lang="ko-KR" altLang="en-US" sz="1400" dirty="0">
                <a:latin typeface="Arial"/>
                <a:cs typeface="Arial"/>
              </a:rPr>
              <a:t>는 </a:t>
            </a:r>
            <a:r>
              <a:rPr lang="en-US" altLang="ko-KR" sz="1400" dirty="0">
                <a:latin typeface="Arial"/>
                <a:cs typeface="Arial"/>
              </a:rPr>
              <a:t>object </a:t>
            </a:r>
            <a:r>
              <a:rPr lang="ko-KR" altLang="en-US" sz="1400" dirty="0">
                <a:latin typeface="Arial"/>
                <a:cs typeface="Arial"/>
              </a:rPr>
              <a:t>타입입니다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</a:p>
          <a:p>
            <a:endParaRPr lang="en-US" altLang="ko-KR" sz="1400" dirty="0">
              <a:latin typeface="Arial"/>
              <a:cs typeface="Arial"/>
            </a:endParaRPr>
          </a:p>
          <a:p>
            <a:r>
              <a:rPr lang="ko-KR" altLang="en-US" sz="1400" dirty="0">
                <a:latin typeface="Arial"/>
                <a:cs typeface="Arial"/>
              </a:rPr>
              <a:t>기본적으로 제공되는 항목은</a:t>
            </a:r>
            <a:endParaRPr lang="en-US" altLang="ko-KR" sz="1400" dirty="0">
              <a:latin typeface="Arial"/>
              <a:cs typeface="Arial"/>
            </a:endParaRPr>
          </a:p>
          <a:p>
            <a:r>
              <a:rPr lang="en-US" altLang="ko-KR" sz="1400" dirty="0">
                <a:latin typeface="Arial"/>
                <a:cs typeface="Arial"/>
              </a:rPr>
              <a:t>Type : </a:t>
            </a:r>
            <a:r>
              <a:rPr lang="ko-KR" altLang="en-US" sz="1400" dirty="0">
                <a:latin typeface="Arial"/>
                <a:cs typeface="Arial"/>
              </a:rPr>
              <a:t>객체의 </a:t>
            </a:r>
            <a:r>
              <a:rPr lang="en-US" altLang="ko-KR" sz="1400" dirty="0">
                <a:latin typeface="Arial"/>
                <a:cs typeface="Arial"/>
              </a:rPr>
              <a:t>Type</a:t>
            </a:r>
            <a:r>
              <a:rPr lang="ko-KR" altLang="en-US" sz="1400" dirty="0">
                <a:latin typeface="Arial"/>
                <a:cs typeface="Arial"/>
              </a:rPr>
              <a:t>의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에서 정의된 </a:t>
            </a:r>
            <a:r>
              <a:rPr lang="en-US" altLang="ko-KR" sz="1400" dirty="0">
                <a:latin typeface="Arial"/>
                <a:cs typeface="Arial"/>
              </a:rPr>
              <a:t>type </a:t>
            </a:r>
            <a:r>
              <a:rPr lang="ko-KR" altLang="en-US" sz="1400" dirty="0">
                <a:latin typeface="Arial"/>
                <a:cs typeface="Arial"/>
              </a:rPr>
              <a:t>입니다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</a:p>
          <a:p>
            <a:r>
              <a:rPr lang="en-US" altLang="ko-KR" sz="1400" dirty="0">
                <a:latin typeface="Arial"/>
                <a:cs typeface="Arial"/>
              </a:rPr>
              <a:t>Name : </a:t>
            </a:r>
            <a:r>
              <a:rPr lang="ko-KR" altLang="en-US" sz="1400" dirty="0">
                <a:latin typeface="Arial"/>
                <a:cs typeface="Arial"/>
              </a:rPr>
              <a:t>객체의 이름입니다</a:t>
            </a:r>
            <a:r>
              <a:rPr lang="en-US" altLang="ko-KR" sz="1400" dirty="0">
                <a:latin typeface="Arial"/>
                <a:cs typeface="Arial"/>
              </a:rPr>
              <a:t>.  Get Attribute</a:t>
            </a:r>
            <a:r>
              <a:rPr lang="ko-KR" altLang="en-US" sz="1400" dirty="0">
                <a:latin typeface="Arial"/>
                <a:cs typeface="Arial"/>
              </a:rPr>
              <a:t>를 </a:t>
            </a:r>
            <a:r>
              <a:rPr lang="ko-KR" altLang="en-US" sz="1400" dirty="0" err="1">
                <a:latin typeface="Arial"/>
                <a:cs typeface="Arial"/>
              </a:rPr>
              <a:t>호출할때</a:t>
            </a:r>
            <a:r>
              <a:rPr lang="ko-KR" altLang="en-US" sz="1400" dirty="0">
                <a:latin typeface="Arial"/>
                <a:cs typeface="Arial"/>
              </a:rPr>
              <a:t> 넘겨주는 </a:t>
            </a:r>
            <a:r>
              <a:rPr lang="en-US" altLang="ko-KR" sz="1400" dirty="0">
                <a:latin typeface="Arial"/>
                <a:cs typeface="Arial"/>
              </a:rPr>
              <a:t>Element Name</a:t>
            </a:r>
            <a:r>
              <a:rPr lang="ko-KR" altLang="en-US" sz="1400" dirty="0">
                <a:latin typeface="Arial"/>
                <a:cs typeface="Arial"/>
              </a:rPr>
              <a:t>과 동일합니다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en-US" altLang="ko-KR" sz="1400" dirty="0">
                <a:latin typeface="Arial"/>
                <a:cs typeface="Arial"/>
              </a:rPr>
              <a:t>Value : </a:t>
            </a:r>
            <a:r>
              <a:rPr lang="ko-KR" altLang="en-US" sz="1400" dirty="0">
                <a:latin typeface="Arial"/>
                <a:cs typeface="Arial"/>
              </a:rPr>
              <a:t>객체의 값으로 화면에 출력되는 값입니다</a:t>
            </a:r>
            <a:r>
              <a:rPr lang="en-US" altLang="ko-KR" sz="1400" dirty="0">
                <a:latin typeface="Arial"/>
                <a:cs typeface="Arial"/>
              </a:rPr>
              <a:t>.  Element</a:t>
            </a:r>
            <a:r>
              <a:rPr lang="ko-KR" altLang="en-US" sz="1400" dirty="0">
                <a:latin typeface="Arial"/>
                <a:cs typeface="Arial"/>
              </a:rPr>
              <a:t>의 상태에 따라 화면에 출력되지는 않으나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의 </a:t>
            </a:r>
            <a:r>
              <a:rPr lang="en-US" altLang="ko-KR" sz="1400" dirty="0">
                <a:latin typeface="Arial"/>
                <a:cs typeface="Arial"/>
              </a:rPr>
              <a:t>Value</a:t>
            </a:r>
            <a:r>
              <a:rPr lang="ko-KR" altLang="en-US" sz="1400" dirty="0">
                <a:latin typeface="Arial"/>
                <a:cs typeface="Arial"/>
              </a:rPr>
              <a:t>에 해당하는 정보입니다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</a:p>
          <a:p>
            <a:r>
              <a:rPr lang="en-US" altLang="ko-KR" sz="1400" dirty="0">
                <a:latin typeface="Arial"/>
                <a:cs typeface="Arial"/>
              </a:rPr>
              <a:t>Visible: </a:t>
            </a:r>
            <a:r>
              <a:rPr lang="ko-KR" altLang="en-US" sz="1400" dirty="0">
                <a:latin typeface="Arial"/>
                <a:cs typeface="Arial"/>
              </a:rPr>
              <a:t>화면에 출력여부를 알려줍니다</a:t>
            </a:r>
            <a:r>
              <a:rPr lang="en-US" altLang="ko-KR" sz="1400" dirty="0">
                <a:latin typeface="Arial"/>
                <a:cs typeface="Arial"/>
              </a:rPr>
              <a:t>. Bool </a:t>
            </a:r>
            <a:r>
              <a:rPr lang="ko-KR" altLang="en-US" sz="1400" dirty="0">
                <a:latin typeface="Arial"/>
                <a:cs typeface="Arial"/>
              </a:rPr>
              <a:t>타입이며 </a:t>
            </a:r>
            <a:r>
              <a:rPr lang="en-US" altLang="ko-KR" sz="1400" dirty="0">
                <a:latin typeface="Arial"/>
                <a:cs typeface="Arial"/>
              </a:rPr>
              <a:t>true</a:t>
            </a:r>
            <a:r>
              <a:rPr lang="ko-KR" altLang="en-US" sz="1400" dirty="0">
                <a:latin typeface="Arial"/>
                <a:cs typeface="Arial"/>
              </a:rPr>
              <a:t>시 화면에서 보이고 </a:t>
            </a:r>
            <a:r>
              <a:rPr lang="en-US" altLang="ko-KR" sz="1400" dirty="0">
                <a:latin typeface="Arial"/>
                <a:cs typeface="Arial"/>
              </a:rPr>
              <a:t>false</a:t>
            </a:r>
            <a:r>
              <a:rPr lang="ko-KR" altLang="en-US" sz="1400" dirty="0">
                <a:latin typeface="Arial"/>
                <a:cs typeface="Arial"/>
              </a:rPr>
              <a:t>인 경우 보이지 않는다는 의미입니다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</a:p>
          <a:p>
            <a:r>
              <a:rPr lang="en-US" altLang="ko-KR" sz="1400" dirty="0">
                <a:latin typeface="Arial"/>
                <a:cs typeface="Arial"/>
              </a:rPr>
              <a:t>X : </a:t>
            </a:r>
            <a:r>
              <a:rPr lang="ko-KR" altLang="en-US" sz="1400" dirty="0" err="1">
                <a:latin typeface="Arial"/>
                <a:cs typeface="Arial"/>
              </a:rPr>
              <a:t>정수형이며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객체의 좌상단의 </a:t>
            </a:r>
            <a:r>
              <a:rPr lang="en-US" altLang="ko-KR" sz="1400" dirty="0">
                <a:latin typeface="Arial"/>
                <a:cs typeface="Arial"/>
              </a:rPr>
              <a:t>x</a:t>
            </a:r>
            <a:r>
              <a:rPr lang="ko-KR" altLang="en-US" sz="1400" dirty="0">
                <a:latin typeface="Arial"/>
                <a:cs typeface="Arial"/>
              </a:rPr>
              <a:t>축 입니다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en-US" altLang="ko-KR" sz="1400" dirty="0">
                <a:latin typeface="Arial"/>
                <a:cs typeface="Arial"/>
              </a:rPr>
              <a:t>Y: </a:t>
            </a:r>
            <a:r>
              <a:rPr lang="ko-KR" altLang="en-US" sz="1400" dirty="0" err="1">
                <a:latin typeface="Arial"/>
                <a:cs typeface="Arial"/>
              </a:rPr>
              <a:t>정수형이며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객체의 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좌상단의 </a:t>
            </a:r>
            <a:r>
              <a:rPr lang="en-US" altLang="ko-KR" sz="1400" dirty="0">
                <a:latin typeface="Arial"/>
                <a:cs typeface="Arial"/>
              </a:rPr>
              <a:t>y</a:t>
            </a:r>
            <a:r>
              <a:rPr lang="ko-KR" altLang="en-US" sz="1400" dirty="0">
                <a:latin typeface="Arial"/>
                <a:cs typeface="Arial"/>
              </a:rPr>
              <a:t>축 좌표입니다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</a:p>
          <a:p>
            <a:r>
              <a:rPr lang="en-US" altLang="ko-KR" sz="1400" dirty="0">
                <a:latin typeface="Arial"/>
                <a:cs typeface="Arial"/>
              </a:rPr>
              <a:t>W: </a:t>
            </a:r>
            <a:r>
              <a:rPr lang="ko-KR" altLang="en-US" sz="1400" dirty="0" err="1">
                <a:latin typeface="Arial"/>
                <a:cs typeface="Arial"/>
              </a:rPr>
              <a:t>정수형이며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객체의 너비</a:t>
            </a:r>
            <a:r>
              <a:rPr lang="en-US" altLang="ko-KR" sz="1400" dirty="0">
                <a:latin typeface="Arial"/>
                <a:cs typeface="Arial"/>
              </a:rPr>
              <a:t>(width)</a:t>
            </a:r>
            <a:r>
              <a:rPr lang="ko-KR" altLang="en-US" sz="1400" dirty="0">
                <a:latin typeface="Arial"/>
                <a:cs typeface="Arial"/>
              </a:rPr>
              <a:t>입니다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en-US" altLang="ko-KR" sz="1400" dirty="0">
                <a:latin typeface="Arial"/>
                <a:cs typeface="Arial"/>
              </a:rPr>
              <a:t>H: </a:t>
            </a:r>
            <a:r>
              <a:rPr lang="ko-KR" altLang="en-US" sz="1400" dirty="0" err="1">
                <a:latin typeface="Arial"/>
                <a:cs typeface="Arial"/>
              </a:rPr>
              <a:t>정수형이며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객체의 높이</a:t>
            </a:r>
            <a:r>
              <a:rPr lang="en-US" altLang="ko-KR" sz="1400" dirty="0">
                <a:latin typeface="Arial"/>
                <a:cs typeface="Arial"/>
              </a:rPr>
              <a:t>(height) </a:t>
            </a:r>
            <a:r>
              <a:rPr lang="ko-KR" altLang="en-US" sz="1400" dirty="0">
                <a:latin typeface="Arial"/>
                <a:cs typeface="Arial"/>
              </a:rPr>
              <a:t>입니다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en-US" altLang="ko-KR" sz="1400" dirty="0">
                <a:latin typeface="Arial"/>
                <a:cs typeface="Arial"/>
              </a:rPr>
              <a:t>X,Y </a:t>
            </a:r>
            <a:r>
              <a:rPr lang="ko-KR" altLang="en-US" sz="1400" dirty="0">
                <a:latin typeface="Arial"/>
                <a:cs typeface="Arial"/>
              </a:rPr>
              <a:t>좌표는 모니터 기준 좌표가 아니라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윈도우 기준 상대 좌표입니다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endParaRPr lang="ko-KR" alt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98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7B624-0C80-4643-8C27-FD3C53C1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Grid</a:t>
            </a:r>
            <a:r>
              <a:rPr lang="ko-KR" altLang="en-US" dirty="0"/>
              <a:t> </a:t>
            </a:r>
            <a:r>
              <a:rPr lang="en-US" altLang="ko-KR" dirty="0"/>
              <a:t>Head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Summary </a:t>
            </a:r>
            <a:r>
              <a:rPr lang="ko-KR" altLang="en-US" dirty="0"/>
              <a:t>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63F50-130B-4FFA-9588-863BCBA4C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4AFA8D-4B34-49A4-8F94-6737BAE1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3" y="1370554"/>
            <a:ext cx="4584499" cy="54474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B00B257-073E-4066-9033-67AD83526D6C}"/>
              </a:ext>
            </a:extLst>
          </p:cNvPr>
          <p:cNvSpPr/>
          <p:nvPr/>
        </p:nvSpPr>
        <p:spPr>
          <a:xfrm>
            <a:off x="3697794" y="3225522"/>
            <a:ext cx="1919234" cy="2669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9F4F9-7399-4781-ADB0-6F54D26D7D9A}"/>
              </a:ext>
            </a:extLst>
          </p:cNvPr>
          <p:cNvSpPr txBox="1"/>
          <p:nvPr/>
        </p:nvSpPr>
        <p:spPr>
          <a:xfrm>
            <a:off x="6614332" y="1863450"/>
            <a:ext cx="510540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Get Grid Head Or Summary</a:t>
            </a:r>
            <a:r>
              <a:rPr lang="ko-KR" altLang="en-US" sz="1400" dirty="0">
                <a:latin typeface="Arial"/>
                <a:cs typeface="Arial"/>
              </a:rPr>
              <a:t>는 </a:t>
            </a:r>
            <a:r>
              <a:rPr lang="en-US" altLang="ko-KR" sz="1400" dirty="0">
                <a:latin typeface="Arial"/>
                <a:cs typeface="Arial"/>
              </a:rPr>
              <a:t>Grid</a:t>
            </a:r>
            <a:r>
              <a:rPr lang="ko-KR" altLang="en-US" sz="1400" dirty="0">
                <a:latin typeface="Arial"/>
                <a:cs typeface="Arial"/>
              </a:rPr>
              <a:t>의 </a:t>
            </a:r>
            <a:r>
              <a:rPr lang="en-US" altLang="ko-KR" sz="1400" dirty="0">
                <a:latin typeface="Arial"/>
                <a:cs typeface="Arial"/>
              </a:rPr>
              <a:t>Head </a:t>
            </a:r>
            <a:r>
              <a:rPr lang="ko-KR" altLang="en-US" sz="1400" dirty="0">
                <a:latin typeface="Arial"/>
                <a:cs typeface="Arial"/>
              </a:rPr>
              <a:t>혹은 </a:t>
            </a:r>
            <a:r>
              <a:rPr lang="en-US" altLang="ko-KR" sz="1400" dirty="0">
                <a:latin typeface="Arial"/>
                <a:cs typeface="Arial"/>
              </a:rPr>
              <a:t>Summary</a:t>
            </a:r>
            <a:r>
              <a:rPr lang="ko-KR" altLang="en-US" sz="1400" dirty="0">
                <a:latin typeface="Arial"/>
                <a:cs typeface="Arial"/>
              </a:rPr>
              <a:t>를 추출할 수 있습니다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en-US" altLang="ko-KR" sz="1400" dirty="0" err="1">
                <a:latin typeface="Arial"/>
                <a:cs typeface="Arial"/>
              </a:rPr>
              <a:t>RequestType</a:t>
            </a:r>
            <a:r>
              <a:rPr lang="ko-KR" altLang="en-US" sz="1400" dirty="0">
                <a:latin typeface="Arial"/>
                <a:cs typeface="Arial"/>
              </a:rPr>
              <a:t> 속성에서 </a:t>
            </a:r>
            <a:r>
              <a:rPr lang="en-US" altLang="ko-KR" sz="1400" dirty="0">
                <a:latin typeface="Arial"/>
                <a:cs typeface="Arial"/>
              </a:rPr>
              <a:t>Head </a:t>
            </a:r>
            <a:r>
              <a:rPr lang="ko-KR" altLang="en-US" sz="1400" dirty="0">
                <a:latin typeface="Arial"/>
                <a:cs typeface="Arial"/>
              </a:rPr>
              <a:t>혹은 </a:t>
            </a:r>
            <a:r>
              <a:rPr lang="en-US" altLang="ko-KR" sz="1400" dirty="0">
                <a:latin typeface="Arial"/>
                <a:cs typeface="Arial"/>
              </a:rPr>
              <a:t>Summary</a:t>
            </a:r>
            <a:r>
              <a:rPr lang="ko-KR" altLang="en-US" sz="1400" dirty="0">
                <a:latin typeface="Arial"/>
                <a:cs typeface="Arial"/>
              </a:rPr>
              <a:t>를 선택하시면 됩니다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ko-KR" altLang="en-US" sz="1400" dirty="0">
                <a:latin typeface="Arial"/>
                <a:cs typeface="Arial"/>
              </a:rPr>
              <a:t>결과값은 </a:t>
            </a:r>
            <a:r>
              <a:rPr lang="en-US" altLang="ko-KR" sz="1400" dirty="0">
                <a:latin typeface="Arial"/>
                <a:cs typeface="Arial"/>
              </a:rPr>
              <a:t>String [] </a:t>
            </a:r>
            <a:r>
              <a:rPr lang="ko-KR" altLang="en-US" sz="1400" dirty="0">
                <a:latin typeface="Arial"/>
                <a:cs typeface="Arial"/>
              </a:rPr>
              <a:t>입니다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endParaRPr lang="ko-KR" altLang="en-US" sz="1400" dirty="0" err="1">
              <a:latin typeface="Arial"/>
              <a:cs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E1A7B5-0EAF-4A0B-AF42-5E2A8C2B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474" y="3076333"/>
            <a:ext cx="2762636" cy="271500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83D504-A85A-49C4-A749-D650C5270143}"/>
              </a:ext>
            </a:extLst>
          </p:cNvPr>
          <p:cNvSpPr/>
          <p:nvPr/>
        </p:nvSpPr>
        <p:spPr>
          <a:xfrm>
            <a:off x="6526012" y="4633966"/>
            <a:ext cx="2679098" cy="26690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260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1E490A8BC13458C9E4ADDC8006FAE" ma:contentTypeVersion="9" ma:contentTypeDescription="Create a new document." ma:contentTypeScope="" ma:versionID="05634ad23394d9dfc7fb338261edb3b9">
  <xsd:schema xmlns:xsd="http://www.w3.org/2001/XMLSchema" xmlns:xs="http://www.w3.org/2001/XMLSchema" xmlns:p="http://schemas.microsoft.com/office/2006/metadata/properties" xmlns:ns2="99d31a25-1dc5-4973-8894-f4fad9c030be" xmlns:ns3="68d7ab7e-7be9-4a6c-ac77-a21225d89034" targetNamespace="http://schemas.microsoft.com/office/2006/metadata/properties" ma:root="true" ma:fieldsID="58678f84326335c3cdab3c1088095824" ns2:_="" ns3:_="">
    <xsd:import namespace="99d31a25-1dc5-4973-8894-f4fad9c030be"/>
    <xsd:import namespace="68d7ab7e-7be9-4a6c-ac77-a21225d89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31a25-1dc5-4973-8894-f4fad9c03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7ab7e-7be9-4a6c-ac77-a21225d8903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FF3D86-180F-4DEA-B9A1-FE7063DE5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6CF532-9C2E-4FCC-89D7-66021AEDF5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0A35FE-5E10-44E5-B4CD-E4AF61F72B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d31a25-1dc5-4973-8894-f4fad9c030be"/>
    <ds:schemaRef ds:uri="68d7ab7e-7be9-4a6c-ac77-a21225d890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17113</TotalTime>
  <Words>578</Words>
  <Application>Microsoft Office PowerPoint</Application>
  <PresentationFormat>사용자 지정</PresentationFormat>
  <Paragraphs>63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Lucida Grande</vt:lpstr>
      <vt:lpstr>Arial</vt:lpstr>
      <vt:lpstr>Calibri</vt:lpstr>
      <vt:lpstr>Presentation Layouts</vt:lpstr>
      <vt:lpstr>XPlatform Connector 사용 가이드  </vt:lpstr>
      <vt:lpstr>객체인식을 통한 Workflow 개발하기 </vt:lpstr>
      <vt:lpstr>Type Into 와 Click 사용하기 </vt:lpstr>
      <vt:lpstr>Get Grid Data 사용하기 </vt:lpstr>
      <vt:lpstr>Check 사용하기 </vt:lpstr>
      <vt:lpstr>Get Element Meta 사용하기 </vt:lpstr>
      <vt:lpstr>Get Text 사용하기 </vt:lpstr>
      <vt:lpstr>Get Attribute 사용하기 </vt:lpstr>
      <vt:lpstr>Get Grid Head or Summary 사용하기 </vt:lpstr>
      <vt:lpstr>Connector Library 사용하기 </vt:lpstr>
      <vt:lpstr>Xplatform Library – Xplatform Connector 액티비티와 UiPath UIAutomation Activity를 조합해서 사용하도록 구성됨 </vt:lpstr>
      <vt:lpstr>XPlatform Library – XP Type Into 액티비티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Automation First</dc:title>
  <dc:creator>Barbara Dorf</dc:creator>
  <cp:lastModifiedBy>Charles Kim</cp:lastModifiedBy>
  <cp:revision>482</cp:revision>
  <cp:lastPrinted>2019-11-11T23:38:49Z</cp:lastPrinted>
  <dcterms:created xsi:type="dcterms:W3CDTF">2019-04-27T00:55:32Z</dcterms:created>
  <dcterms:modified xsi:type="dcterms:W3CDTF">2019-11-27T01:41:07Z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0x0101002A01E490A8BC13458C9E4ADDC8006FAE</vt:lpwstr>
  </property>
  <property fmtid="{D5CDD505-2E9C-101B-9397-08002B2CF9AE}" pid="3" name="_dlc_DocIdItemGuid">
    <vt:lpwstr>5bd5d5d1-0074-4423-b164-807ce9c8265a</vt:lpwstr>
  </property>
</Properties>
</file>