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99A2-A854-4BD2-931A-74B2F52918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626ADD-E650-40AA-B7CB-75AEBA665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BAE623-3A9A-4E52-A873-C1D65F732739}"/>
              </a:ext>
            </a:extLst>
          </p:cNvPr>
          <p:cNvSpPr>
            <a:spLocks noGrp="1"/>
          </p:cNvSpPr>
          <p:nvPr>
            <p:ph type="dt" sz="half" idx="10"/>
          </p:nvPr>
        </p:nvSpPr>
        <p:spPr/>
        <p:txBody>
          <a:bodyPr/>
          <a:lstStyle/>
          <a:p>
            <a:fld id="{1D26F227-E78D-4B50-8472-8A97FE38472B}" type="datetimeFigureOut">
              <a:rPr lang="en-IN" smtClean="0"/>
              <a:t>24-05-2019</a:t>
            </a:fld>
            <a:endParaRPr lang="en-IN"/>
          </a:p>
        </p:txBody>
      </p:sp>
      <p:sp>
        <p:nvSpPr>
          <p:cNvPr id="5" name="Footer Placeholder 4">
            <a:extLst>
              <a:ext uri="{FF2B5EF4-FFF2-40B4-BE49-F238E27FC236}">
                <a16:creationId xmlns:a16="http://schemas.microsoft.com/office/drawing/2014/main" id="{376929F9-0A34-4021-9F53-11EA78BF7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1B4504-282E-47D0-A049-9D255D60A161}"/>
              </a:ext>
            </a:extLst>
          </p:cNvPr>
          <p:cNvSpPr>
            <a:spLocks noGrp="1"/>
          </p:cNvSpPr>
          <p:nvPr>
            <p:ph type="sldNum" sz="quarter" idx="12"/>
          </p:nvPr>
        </p:nvSpPr>
        <p:spPr/>
        <p:txBody>
          <a:bodyPr/>
          <a:lstStyle/>
          <a:p>
            <a:fld id="{BC46D9E4-0096-4F3F-A799-38B4686FBABE}" type="slidenum">
              <a:rPr lang="en-IN" smtClean="0"/>
              <a:t>‹#›</a:t>
            </a:fld>
            <a:endParaRPr lang="en-IN"/>
          </a:p>
        </p:txBody>
      </p:sp>
    </p:spTree>
    <p:extLst>
      <p:ext uri="{BB962C8B-B14F-4D97-AF65-F5344CB8AC3E}">
        <p14:creationId xmlns:p14="http://schemas.microsoft.com/office/powerpoint/2010/main" val="1275276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29B9-9F5B-414E-91C7-1E2CA9F0FB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9C4561-69AE-4616-9ADA-331B837F22D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3459FF-CFDB-4E24-BB4D-FB2D7EFC4D23}"/>
              </a:ext>
            </a:extLst>
          </p:cNvPr>
          <p:cNvSpPr>
            <a:spLocks noGrp="1"/>
          </p:cNvSpPr>
          <p:nvPr>
            <p:ph type="dt" sz="half" idx="10"/>
          </p:nvPr>
        </p:nvSpPr>
        <p:spPr/>
        <p:txBody>
          <a:bodyPr/>
          <a:lstStyle/>
          <a:p>
            <a:fld id="{1D26F227-E78D-4B50-8472-8A97FE38472B}" type="datetimeFigureOut">
              <a:rPr lang="en-IN" smtClean="0"/>
              <a:t>24-05-2019</a:t>
            </a:fld>
            <a:endParaRPr lang="en-IN"/>
          </a:p>
        </p:txBody>
      </p:sp>
      <p:sp>
        <p:nvSpPr>
          <p:cNvPr id="5" name="Footer Placeholder 4">
            <a:extLst>
              <a:ext uri="{FF2B5EF4-FFF2-40B4-BE49-F238E27FC236}">
                <a16:creationId xmlns:a16="http://schemas.microsoft.com/office/drawing/2014/main" id="{A9996778-77A3-4A18-ABC0-177DF4582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7C2973-0A1F-4C66-B634-81EDFDFFD361}"/>
              </a:ext>
            </a:extLst>
          </p:cNvPr>
          <p:cNvSpPr>
            <a:spLocks noGrp="1"/>
          </p:cNvSpPr>
          <p:nvPr>
            <p:ph type="sldNum" sz="quarter" idx="12"/>
          </p:nvPr>
        </p:nvSpPr>
        <p:spPr/>
        <p:txBody>
          <a:bodyPr/>
          <a:lstStyle/>
          <a:p>
            <a:fld id="{BC46D9E4-0096-4F3F-A799-38B4686FBABE}" type="slidenum">
              <a:rPr lang="en-IN" smtClean="0"/>
              <a:t>‹#›</a:t>
            </a:fld>
            <a:endParaRPr lang="en-IN"/>
          </a:p>
        </p:txBody>
      </p:sp>
    </p:spTree>
    <p:extLst>
      <p:ext uri="{BB962C8B-B14F-4D97-AF65-F5344CB8AC3E}">
        <p14:creationId xmlns:p14="http://schemas.microsoft.com/office/powerpoint/2010/main" val="3784724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52117-8229-4B55-91EF-B0921EF6CC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F0B4C1-F82E-4DFC-9000-8F67DEC36F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722323-08CA-417A-8BB1-BFBDD017EF25}"/>
              </a:ext>
            </a:extLst>
          </p:cNvPr>
          <p:cNvSpPr>
            <a:spLocks noGrp="1"/>
          </p:cNvSpPr>
          <p:nvPr>
            <p:ph type="dt" sz="half" idx="10"/>
          </p:nvPr>
        </p:nvSpPr>
        <p:spPr/>
        <p:txBody>
          <a:bodyPr/>
          <a:lstStyle/>
          <a:p>
            <a:fld id="{1D26F227-E78D-4B50-8472-8A97FE38472B}" type="datetimeFigureOut">
              <a:rPr lang="en-IN" smtClean="0"/>
              <a:t>24-05-2019</a:t>
            </a:fld>
            <a:endParaRPr lang="en-IN"/>
          </a:p>
        </p:txBody>
      </p:sp>
      <p:sp>
        <p:nvSpPr>
          <p:cNvPr id="5" name="Footer Placeholder 4">
            <a:extLst>
              <a:ext uri="{FF2B5EF4-FFF2-40B4-BE49-F238E27FC236}">
                <a16:creationId xmlns:a16="http://schemas.microsoft.com/office/drawing/2014/main" id="{D492F26D-BC3B-4915-A60E-F0C1D991DF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805DE1-C5A7-4017-9811-00C3A92E16E2}"/>
              </a:ext>
            </a:extLst>
          </p:cNvPr>
          <p:cNvSpPr>
            <a:spLocks noGrp="1"/>
          </p:cNvSpPr>
          <p:nvPr>
            <p:ph type="sldNum" sz="quarter" idx="12"/>
          </p:nvPr>
        </p:nvSpPr>
        <p:spPr/>
        <p:txBody>
          <a:bodyPr/>
          <a:lstStyle/>
          <a:p>
            <a:fld id="{BC46D9E4-0096-4F3F-A799-38B4686FBABE}" type="slidenum">
              <a:rPr lang="en-IN" smtClean="0"/>
              <a:t>‹#›</a:t>
            </a:fld>
            <a:endParaRPr lang="en-IN"/>
          </a:p>
        </p:txBody>
      </p:sp>
    </p:spTree>
    <p:extLst>
      <p:ext uri="{BB962C8B-B14F-4D97-AF65-F5344CB8AC3E}">
        <p14:creationId xmlns:p14="http://schemas.microsoft.com/office/powerpoint/2010/main" val="17512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BB9A-1CF3-4224-B841-BBBD12D0CC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B38E6F-81FE-4550-8FC4-046F63FA89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03DABD-C07C-4D39-97B1-B9ED99B4502C}"/>
              </a:ext>
            </a:extLst>
          </p:cNvPr>
          <p:cNvSpPr>
            <a:spLocks noGrp="1"/>
          </p:cNvSpPr>
          <p:nvPr>
            <p:ph type="dt" sz="half" idx="10"/>
          </p:nvPr>
        </p:nvSpPr>
        <p:spPr/>
        <p:txBody>
          <a:bodyPr/>
          <a:lstStyle/>
          <a:p>
            <a:fld id="{1D26F227-E78D-4B50-8472-8A97FE38472B}" type="datetimeFigureOut">
              <a:rPr lang="en-IN" smtClean="0"/>
              <a:t>24-05-2019</a:t>
            </a:fld>
            <a:endParaRPr lang="en-IN"/>
          </a:p>
        </p:txBody>
      </p:sp>
      <p:sp>
        <p:nvSpPr>
          <p:cNvPr id="5" name="Footer Placeholder 4">
            <a:extLst>
              <a:ext uri="{FF2B5EF4-FFF2-40B4-BE49-F238E27FC236}">
                <a16:creationId xmlns:a16="http://schemas.microsoft.com/office/drawing/2014/main" id="{B04BAB4F-8179-4BD4-90C4-A1DD50FBDD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749BAD-10B5-4963-AC06-EE2A6BCA77D7}"/>
              </a:ext>
            </a:extLst>
          </p:cNvPr>
          <p:cNvSpPr>
            <a:spLocks noGrp="1"/>
          </p:cNvSpPr>
          <p:nvPr>
            <p:ph type="sldNum" sz="quarter" idx="12"/>
          </p:nvPr>
        </p:nvSpPr>
        <p:spPr/>
        <p:txBody>
          <a:bodyPr/>
          <a:lstStyle/>
          <a:p>
            <a:fld id="{BC46D9E4-0096-4F3F-A799-38B4686FBABE}" type="slidenum">
              <a:rPr lang="en-IN" smtClean="0"/>
              <a:t>‹#›</a:t>
            </a:fld>
            <a:endParaRPr lang="en-IN"/>
          </a:p>
        </p:txBody>
      </p:sp>
    </p:spTree>
    <p:extLst>
      <p:ext uri="{BB962C8B-B14F-4D97-AF65-F5344CB8AC3E}">
        <p14:creationId xmlns:p14="http://schemas.microsoft.com/office/powerpoint/2010/main" val="3837878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06729-AE5E-42C8-9994-B0033A2165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2D4270-36D4-4C66-8748-D453E06349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5A35785-AE4B-4B4E-8A3B-38F583A88ED4}"/>
              </a:ext>
            </a:extLst>
          </p:cNvPr>
          <p:cNvSpPr>
            <a:spLocks noGrp="1"/>
          </p:cNvSpPr>
          <p:nvPr>
            <p:ph type="dt" sz="half" idx="10"/>
          </p:nvPr>
        </p:nvSpPr>
        <p:spPr/>
        <p:txBody>
          <a:bodyPr/>
          <a:lstStyle/>
          <a:p>
            <a:fld id="{1D26F227-E78D-4B50-8472-8A97FE38472B}" type="datetimeFigureOut">
              <a:rPr lang="en-IN" smtClean="0"/>
              <a:t>24-05-2019</a:t>
            </a:fld>
            <a:endParaRPr lang="en-IN"/>
          </a:p>
        </p:txBody>
      </p:sp>
      <p:sp>
        <p:nvSpPr>
          <p:cNvPr id="5" name="Footer Placeholder 4">
            <a:extLst>
              <a:ext uri="{FF2B5EF4-FFF2-40B4-BE49-F238E27FC236}">
                <a16:creationId xmlns:a16="http://schemas.microsoft.com/office/drawing/2014/main" id="{E3174508-C6E1-47FC-A116-3A9A507581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2E8FC7-C44F-4E17-ABB6-F28C48C35B7D}"/>
              </a:ext>
            </a:extLst>
          </p:cNvPr>
          <p:cNvSpPr>
            <a:spLocks noGrp="1"/>
          </p:cNvSpPr>
          <p:nvPr>
            <p:ph type="sldNum" sz="quarter" idx="12"/>
          </p:nvPr>
        </p:nvSpPr>
        <p:spPr/>
        <p:txBody>
          <a:bodyPr/>
          <a:lstStyle/>
          <a:p>
            <a:fld id="{BC46D9E4-0096-4F3F-A799-38B4686FBABE}" type="slidenum">
              <a:rPr lang="en-IN" smtClean="0"/>
              <a:t>‹#›</a:t>
            </a:fld>
            <a:endParaRPr lang="en-IN"/>
          </a:p>
        </p:txBody>
      </p:sp>
    </p:spTree>
    <p:extLst>
      <p:ext uri="{BB962C8B-B14F-4D97-AF65-F5344CB8AC3E}">
        <p14:creationId xmlns:p14="http://schemas.microsoft.com/office/powerpoint/2010/main" val="125934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6D7DA-6954-449E-95A4-6D662940C8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2E4DD6-C736-4A7D-A1AC-1E537FCD8A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1C5435-FB05-411D-86B4-3D19F88F85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41E3F8-B197-4D7D-B514-F9B693F40FBD}"/>
              </a:ext>
            </a:extLst>
          </p:cNvPr>
          <p:cNvSpPr>
            <a:spLocks noGrp="1"/>
          </p:cNvSpPr>
          <p:nvPr>
            <p:ph type="dt" sz="half" idx="10"/>
          </p:nvPr>
        </p:nvSpPr>
        <p:spPr/>
        <p:txBody>
          <a:bodyPr/>
          <a:lstStyle/>
          <a:p>
            <a:fld id="{1D26F227-E78D-4B50-8472-8A97FE38472B}" type="datetimeFigureOut">
              <a:rPr lang="en-IN" smtClean="0"/>
              <a:t>24-05-2019</a:t>
            </a:fld>
            <a:endParaRPr lang="en-IN"/>
          </a:p>
        </p:txBody>
      </p:sp>
      <p:sp>
        <p:nvSpPr>
          <p:cNvPr id="6" name="Footer Placeholder 5">
            <a:extLst>
              <a:ext uri="{FF2B5EF4-FFF2-40B4-BE49-F238E27FC236}">
                <a16:creationId xmlns:a16="http://schemas.microsoft.com/office/drawing/2014/main" id="{97EE1198-E413-4D13-BC92-FBB0BB8888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BD7251-A1E5-4B50-B641-05F39316AD1B}"/>
              </a:ext>
            </a:extLst>
          </p:cNvPr>
          <p:cNvSpPr>
            <a:spLocks noGrp="1"/>
          </p:cNvSpPr>
          <p:nvPr>
            <p:ph type="sldNum" sz="quarter" idx="12"/>
          </p:nvPr>
        </p:nvSpPr>
        <p:spPr/>
        <p:txBody>
          <a:bodyPr/>
          <a:lstStyle/>
          <a:p>
            <a:fld id="{BC46D9E4-0096-4F3F-A799-38B4686FBABE}" type="slidenum">
              <a:rPr lang="en-IN" smtClean="0"/>
              <a:t>‹#›</a:t>
            </a:fld>
            <a:endParaRPr lang="en-IN"/>
          </a:p>
        </p:txBody>
      </p:sp>
    </p:spTree>
    <p:extLst>
      <p:ext uri="{BB962C8B-B14F-4D97-AF65-F5344CB8AC3E}">
        <p14:creationId xmlns:p14="http://schemas.microsoft.com/office/powerpoint/2010/main" val="77678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6D98-D4FB-484D-A081-9E0E9ACBBA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11F0C6-ACE0-4629-B719-CC876A8176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56E4CE-4BCF-458B-B391-7D3B8C2075F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E7923D-1026-45BA-886C-77CBEF4400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68E0CB2-D6EB-412E-A6A5-7F06A20520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C1D479-A713-4FB5-B2BA-00D2CB3D94B9}"/>
              </a:ext>
            </a:extLst>
          </p:cNvPr>
          <p:cNvSpPr>
            <a:spLocks noGrp="1"/>
          </p:cNvSpPr>
          <p:nvPr>
            <p:ph type="dt" sz="half" idx="10"/>
          </p:nvPr>
        </p:nvSpPr>
        <p:spPr/>
        <p:txBody>
          <a:bodyPr/>
          <a:lstStyle/>
          <a:p>
            <a:fld id="{1D26F227-E78D-4B50-8472-8A97FE38472B}" type="datetimeFigureOut">
              <a:rPr lang="en-IN" smtClean="0"/>
              <a:t>24-05-2019</a:t>
            </a:fld>
            <a:endParaRPr lang="en-IN"/>
          </a:p>
        </p:txBody>
      </p:sp>
      <p:sp>
        <p:nvSpPr>
          <p:cNvPr id="8" name="Footer Placeholder 7">
            <a:extLst>
              <a:ext uri="{FF2B5EF4-FFF2-40B4-BE49-F238E27FC236}">
                <a16:creationId xmlns:a16="http://schemas.microsoft.com/office/drawing/2014/main" id="{19805020-2611-4B5A-A9D6-C92FF79B11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45CCF2-DF08-4930-AC8B-5768075D53D4}"/>
              </a:ext>
            </a:extLst>
          </p:cNvPr>
          <p:cNvSpPr>
            <a:spLocks noGrp="1"/>
          </p:cNvSpPr>
          <p:nvPr>
            <p:ph type="sldNum" sz="quarter" idx="12"/>
          </p:nvPr>
        </p:nvSpPr>
        <p:spPr/>
        <p:txBody>
          <a:bodyPr/>
          <a:lstStyle/>
          <a:p>
            <a:fld id="{BC46D9E4-0096-4F3F-A799-38B4686FBABE}" type="slidenum">
              <a:rPr lang="en-IN" smtClean="0"/>
              <a:t>‹#›</a:t>
            </a:fld>
            <a:endParaRPr lang="en-IN"/>
          </a:p>
        </p:txBody>
      </p:sp>
    </p:spTree>
    <p:extLst>
      <p:ext uri="{BB962C8B-B14F-4D97-AF65-F5344CB8AC3E}">
        <p14:creationId xmlns:p14="http://schemas.microsoft.com/office/powerpoint/2010/main" val="330540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ACDF-7237-48D7-B2A1-7A97688302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8DC97D-DA30-4132-A9CD-A88AE1D42406}"/>
              </a:ext>
            </a:extLst>
          </p:cNvPr>
          <p:cNvSpPr>
            <a:spLocks noGrp="1"/>
          </p:cNvSpPr>
          <p:nvPr>
            <p:ph type="dt" sz="half" idx="10"/>
          </p:nvPr>
        </p:nvSpPr>
        <p:spPr/>
        <p:txBody>
          <a:bodyPr/>
          <a:lstStyle/>
          <a:p>
            <a:fld id="{1D26F227-E78D-4B50-8472-8A97FE38472B}" type="datetimeFigureOut">
              <a:rPr lang="en-IN" smtClean="0"/>
              <a:t>24-05-2019</a:t>
            </a:fld>
            <a:endParaRPr lang="en-IN"/>
          </a:p>
        </p:txBody>
      </p:sp>
      <p:sp>
        <p:nvSpPr>
          <p:cNvPr id="4" name="Footer Placeholder 3">
            <a:extLst>
              <a:ext uri="{FF2B5EF4-FFF2-40B4-BE49-F238E27FC236}">
                <a16:creationId xmlns:a16="http://schemas.microsoft.com/office/drawing/2014/main" id="{C071C424-2ADC-46B9-A61B-55D6C918F0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B01294-D4A5-4620-A39D-B94CCC505021}"/>
              </a:ext>
            </a:extLst>
          </p:cNvPr>
          <p:cNvSpPr>
            <a:spLocks noGrp="1"/>
          </p:cNvSpPr>
          <p:nvPr>
            <p:ph type="sldNum" sz="quarter" idx="12"/>
          </p:nvPr>
        </p:nvSpPr>
        <p:spPr/>
        <p:txBody>
          <a:bodyPr/>
          <a:lstStyle/>
          <a:p>
            <a:fld id="{BC46D9E4-0096-4F3F-A799-38B4686FBABE}" type="slidenum">
              <a:rPr lang="en-IN" smtClean="0"/>
              <a:t>‹#›</a:t>
            </a:fld>
            <a:endParaRPr lang="en-IN"/>
          </a:p>
        </p:txBody>
      </p:sp>
    </p:spTree>
    <p:extLst>
      <p:ext uri="{BB962C8B-B14F-4D97-AF65-F5344CB8AC3E}">
        <p14:creationId xmlns:p14="http://schemas.microsoft.com/office/powerpoint/2010/main" val="123035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3AAC6-F2F4-4DD9-9BF8-833598721386}"/>
              </a:ext>
            </a:extLst>
          </p:cNvPr>
          <p:cNvSpPr>
            <a:spLocks noGrp="1"/>
          </p:cNvSpPr>
          <p:nvPr>
            <p:ph type="dt" sz="half" idx="10"/>
          </p:nvPr>
        </p:nvSpPr>
        <p:spPr/>
        <p:txBody>
          <a:bodyPr/>
          <a:lstStyle/>
          <a:p>
            <a:fld id="{1D26F227-E78D-4B50-8472-8A97FE38472B}" type="datetimeFigureOut">
              <a:rPr lang="en-IN" smtClean="0"/>
              <a:t>24-05-2019</a:t>
            </a:fld>
            <a:endParaRPr lang="en-IN"/>
          </a:p>
        </p:txBody>
      </p:sp>
      <p:sp>
        <p:nvSpPr>
          <p:cNvPr id="3" name="Footer Placeholder 2">
            <a:extLst>
              <a:ext uri="{FF2B5EF4-FFF2-40B4-BE49-F238E27FC236}">
                <a16:creationId xmlns:a16="http://schemas.microsoft.com/office/drawing/2014/main" id="{BEE21E5C-7B39-4261-A05D-9C6E9424B3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7B290C-98B3-40A6-9FA1-E76927746F46}"/>
              </a:ext>
            </a:extLst>
          </p:cNvPr>
          <p:cNvSpPr>
            <a:spLocks noGrp="1"/>
          </p:cNvSpPr>
          <p:nvPr>
            <p:ph type="sldNum" sz="quarter" idx="12"/>
          </p:nvPr>
        </p:nvSpPr>
        <p:spPr/>
        <p:txBody>
          <a:bodyPr/>
          <a:lstStyle/>
          <a:p>
            <a:fld id="{BC46D9E4-0096-4F3F-A799-38B4686FBABE}" type="slidenum">
              <a:rPr lang="en-IN" smtClean="0"/>
              <a:t>‹#›</a:t>
            </a:fld>
            <a:endParaRPr lang="en-IN"/>
          </a:p>
        </p:txBody>
      </p:sp>
    </p:spTree>
    <p:extLst>
      <p:ext uri="{BB962C8B-B14F-4D97-AF65-F5344CB8AC3E}">
        <p14:creationId xmlns:p14="http://schemas.microsoft.com/office/powerpoint/2010/main" val="97972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D053-5A86-41C5-899D-A20295EF37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567C5E-37DB-4AEB-9387-AACD5A9C18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C81602-9865-4757-8360-5E4F5B502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23772A-2C0B-458B-942C-D63655CF9907}"/>
              </a:ext>
            </a:extLst>
          </p:cNvPr>
          <p:cNvSpPr>
            <a:spLocks noGrp="1"/>
          </p:cNvSpPr>
          <p:nvPr>
            <p:ph type="dt" sz="half" idx="10"/>
          </p:nvPr>
        </p:nvSpPr>
        <p:spPr/>
        <p:txBody>
          <a:bodyPr/>
          <a:lstStyle/>
          <a:p>
            <a:fld id="{1D26F227-E78D-4B50-8472-8A97FE38472B}" type="datetimeFigureOut">
              <a:rPr lang="en-IN" smtClean="0"/>
              <a:t>24-05-2019</a:t>
            </a:fld>
            <a:endParaRPr lang="en-IN"/>
          </a:p>
        </p:txBody>
      </p:sp>
      <p:sp>
        <p:nvSpPr>
          <p:cNvPr id="6" name="Footer Placeholder 5">
            <a:extLst>
              <a:ext uri="{FF2B5EF4-FFF2-40B4-BE49-F238E27FC236}">
                <a16:creationId xmlns:a16="http://schemas.microsoft.com/office/drawing/2014/main" id="{2FFCCDE1-C0C7-44CC-BC29-E58226133C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70ABEC-5290-4D51-B2F2-FED4A15E8EE4}"/>
              </a:ext>
            </a:extLst>
          </p:cNvPr>
          <p:cNvSpPr>
            <a:spLocks noGrp="1"/>
          </p:cNvSpPr>
          <p:nvPr>
            <p:ph type="sldNum" sz="quarter" idx="12"/>
          </p:nvPr>
        </p:nvSpPr>
        <p:spPr/>
        <p:txBody>
          <a:bodyPr/>
          <a:lstStyle/>
          <a:p>
            <a:fld id="{BC46D9E4-0096-4F3F-A799-38B4686FBABE}" type="slidenum">
              <a:rPr lang="en-IN" smtClean="0"/>
              <a:t>‹#›</a:t>
            </a:fld>
            <a:endParaRPr lang="en-IN"/>
          </a:p>
        </p:txBody>
      </p:sp>
    </p:spTree>
    <p:extLst>
      <p:ext uri="{BB962C8B-B14F-4D97-AF65-F5344CB8AC3E}">
        <p14:creationId xmlns:p14="http://schemas.microsoft.com/office/powerpoint/2010/main" val="3783874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942C-80C8-434A-AA28-4C9322ABF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F36C9A-72EB-4A14-B033-1DF1AC73DB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B03DCF-888C-444F-8E55-E8F8B2601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ADEDC4-C997-4588-B5FF-2C82CA5ABBC1}"/>
              </a:ext>
            </a:extLst>
          </p:cNvPr>
          <p:cNvSpPr>
            <a:spLocks noGrp="1"/>
          </p:cNvSpPr>
          <p:nvPr>
            <p:ph type="dt" sz="half" idx="10"/>
          </p:nvPr>
        </p:nvSpPr>
        <p:spPr/>
        <p:txBody>
          <a:bodyPr/>
          <a:lstStyle/>
          <a:p>
            <a:fld id="{1D26F227-E78D-4B50-8472-8A97FE38472B}" type="datetimeFigureOut">
              <a:rPr lang="en-IN" smtClean="0"/>
              <a:t>24-05-2019</a:t>
            </a:fld>
            <a:endParaRPr lang="en-IN"/>
          </a:p>
        </p:txBody>
      </p:sp>
      <p:sp>
        <p:nvSpPr>
          <p:cNvPr id="6" name="Footer Placeholder 5">
            <a:extLst>
              <a:ext uri="{FF2B5EF4-FFF2-40B4-BE49-F238E27FC236}">
                <a16:creationId xmlns:a16="http://schemas.microsoft.com/office/drawing/2014/main" id="{58E09467-F47F-4FF3-ABA7-98463B8AA6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09BB2E-466C-4DE6-A6EE-630AAB14B9D2}"/>
              </a:ext>
            </a:extLst>
          </p:cNvPr>
          <p:cNvSpPr>
            <a:spLocks noGrp="1"/>
          </p:cNvSpPr>
          <p:nvPr>
            <p:ph type="sldNum" sz="quarter" idx="12"/>
          </p:nvPr>
        </p:nvSpPr>
        <p:spPr/>
        <p:txBody>
          <a:bodyPr/>
          <a:lstStyle/>
          <a:p>
            <a:fld id="{BC46D9E4-0096-4F3F-A799-38B4686FBABE}" type="slidenum">
              <a:rPr lang="en-IN" smtClean="0"/>
              <a:t>‹#›</a:t>
            </a:fld>
            <a:endParaRPr lang="en-IN"/>
          </a:p>
        </p:txBody>
      </p:sp>
    </p:spTree>
    <p:extLst>
      <p:ext uri="{BB962C8B-B14F-4D97-AF65-F5344CB8AC3E}">
        <p14:creationId xmlns:p14="http://schemas.microsoft.com/office/powerpoint/2010/main" val="41921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5D1E7B-E4BF-4790-B4F0-02F1D86F47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ED6ADF-9A6E-46F6-86E7-6B6CF7E1F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C98400-A991-49FA-97AC-8D833ACE23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F227-E78D-4B50-8472-8A97FE38472B}" type="datetimeFigureOut">
              <a:rPr lang="en-IN" smtClean="0"/>
              <a:t>24-05-2019</a:t>
            </a:fld>
            <a:endParaRPr lang="en-IN"/>
          </a:p>
        </p:txBody>
      </p:sp>
      <p:sp>
        <p:nvSpPr>
          <p:cNvPr id="5" name="Footer Placeholder 4">
            <a:extLst>
              <a:ext uri="{FF2B5EF4-FFF2-40B4-BE49-F238E27FC236}">
                <a16:creationId xmlns:a16="http://schemas.microsoft.com/office/drawing/2014/main" id="{22C590E5-65C7-4FAD-8C7F-FD859DE4ED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D34BC6-68F9-4E6A-B3CA-BE4D352D8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6D9E4-0096-4F3F-A799-38B4686FBABE}" type="slidenum">
              <a:rPr lang="en-IN" smtClean="0"/>
              <a:t>‹#›</a:t>
            </a:fld>
            <a:endParaRPr lang="en-IN"/>
          </a:p>
        </p:txBody>
      </p:sp>
    </p:spTree>
    <p:extLst>
      <p:ext uri="{BB962C8B-B14F-4D97-AF65-F5344CB8AC3E}">
        <p14:creationId xmlns:p14="http://schemas.microsoft.com/office/powerpoint/2010/main" val="1043758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6">
            <a:extLst>
              <a:ext uri="{FF2B5EF4-FFF2-40B4-BE49-F238E27FC236}">
                <a16:creationId xmlns:a16="http://schemas.microsoft.com/office/drawing/2014/main" id="{C5881442-99C0-4CF3-AC8C-7D6476968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63890"/>
            <a:ext cx="11840393" cy="493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0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2F63-979C-49C1-A357-B174F8AF3CC0}"/>
              </a:ext>
            </a:extLst>
          </p:cNvPr>
          <p:cNvSpPr>
            <a:spLocks noGrp="1"/>
          </p:cNvSpPr>
          <p:nvPr>
            <p:ph type="ctrTitle"/>
          </p:nvPr>
        </p:nvSpPr>
        <p:spPr>
          <a:xfrm>
            <a:off x="411636" y="136975"/>
            <a:ext cx="10815687" cy="6584050"/>
          </a:xfrm>
        </p:spPr>
        <p:txBody>
          <a:bodyPr>
            <a:noAutofit/>
          </a:bodyPr>
          <a:lstStyle/>
          <a:p>
            <a:pPr algn="l"/>
            <a:r>
              <a:rPr lang="en-US" sz="4400" dirty="0"/>
              <a:t>Create Consolidated Data Tables merging a list of multiple data tables where we can also </a:t>
            </a:r>
            <a:br>
              <a:rPr lang="en-IN" sz="4400" dirty="0"/>
            </a:br>
            <a:r>
              <a:rPr lang="en-IN" sz="4400" dirty="0"/>
              <a:t>-&gt; </a:t>
            </a:r>
            <a:r>
              <a:rPr lang="en-US" sz="4400" dirty="0"/>
              <a:t>Dynamically Create new columns on the fly</a:t>
            </a:r>
            <a:br>
              <a:rPr lang="en-IN" sz="4400" dirty="0"/>
            </a:br>
            <a:r>
              <a:rPr lang="en-IN" sz="4400" dirty="0"/>
              <a:t>-&gt; </a:t>
            </a:r>
            <a:r>
              <a:rPr lang="en-US" sz="4400" dirty="0"/>
              <a:t>Apply filter based on some conditions </a:t>
            </a:r>
            <a:br>
              <a:rPr lang="en-IN" sz="4400" dirty="0"/>
            </a:br>
            <a:r>
              <a:rPr lang="en-IN" sz="4400" dirty="0"/>
              <a:t>-&gt; </a:t>
            </a:r>
            <a:r>
              <a:rPr lang="en-US" sz="4400" dirty="0"/>
              <a:t>Sort the data table by desc, </a:t>
            </a:r>
            <a:r>
              <a:rPr lang="en-US" sz="4400" dirty="0" err="1"/>
              <a:t>asc</a:t>
            </a:r>
            <a:br>
              <a:rPr lang="en-IN" sz="4400" dirty="0"/>
            </a:br>
            <a:r>
              <a:rPr lang="en-IN" sz="4400" dirty="0"/>
              <a:t>-&gt; </a:t>
            </a:r>
            <a:r>
              <a:rPr lang="en-US" sz="4400" dirty="0"/>
              <a:t>Top N Rows</a:t>
            </a:r>
            <a:br>
              <a:rPr lang="en-IN" sz="4400" dirty="0"/>
            </a:br>
            <a:r>
              <a:rPr lang="en-IN" sz="4400" dirty="0"/>
              <a:t>-&gt; </a:t>
            </a:r>
            <a:r>
              <a:rPr lang="en-US" sz="4400" dirty="0"/>
              <a:t>Apply Excel formula on the fly</a:t>
            </a:r>
            <a:br>
              <a:rPr lang="en-IN" sz="4400" dirty="0"/>
            </a:br>
            <a:r>
              <a:rPr lang="en-IN" sz="4400" dirty="0"/>
              <a:t>-&gt; </a:t>
            </a:r>
            <a:r>
              <a:rPr lang="en-US" sz="4400" dirty="0"/>
              <a:t>Remove duplicates  </a:t>
            </a:r>
            <a:br>
              <a:rPr lang="en-IN" sz="4400" dirty="0"/>
            </a:br>
            <a:endParaRPr lang="en-IN" sz="4400" dirty="0"/>
          </a:p>
        </p:txBody>
      </p:sp>
    </p:spTree>
    <p:extLst>
      <p:ext uri="{BB962C8B-B14F-4D97-AF65-F5344CB8AC3E}">
        <p14:creationId xmlns:p14="http://schemas.microsoft.com/office/powerpoint/2010/main" val="2911244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2F63-979C-49C1-A357-B174F8AF3CC0}"/>
              </a:ext>
            </a:extLst>
          </p:cNvPr>
          <p:cNvSpPr>
            <a:spLocks noGrp="1"/>
          </p:cNvSpPr>
          <p:nvPr>
            <p:ph type="ctrTitle"/>
          </p:nvPr>
        </p:nvSpPr>
        <p:spPr>
          <a:xfrm>
            <a:off x="402209" y="-70415"/>
            <a:ext cx="10815687" cy="6584050"/>
          </a:xfrm>
        </p:spPr>
        <p:txBody>
          <a:bodyPr>
            <a:noAutofit/>
          </a:bodyPr>
          <a:lstStyle/>
          <a:p>
            <a:r>
              <a:rPr lang="en-US" sz="2800" b="1" dirty="0" err="1"/>
              <a:t>AQLString</a:t>
            </a:r>
            <a:r>
              <a:rPr lang="en-US" sz="2800" b="1" dirty="0"/>
              <a:t>:</a:t>
            </a:r>
            <a:br>
              <a:rPr lang="en-IN" sz="2800" dirty="0"/>
            </a:br>
            <a:r>
              <a:rPr lang="en-US" sz="2800" dirty="0"/>
              <a:t>Lets say there are 4 different </a:t>
            </a:r>
            <a:r>
              <a:rPr lang="en-US" sz="2800" dirty="0" err="1"/>
              <a:t>datatables</a:t>
            </a:r>
            <a:r>
              <a:rPr lang="en-US" sz="2800" dirty="0"/>
              <a:t> with same schema then we can apply a  series of operations as mentioned below using this custom activity </a:t>
            </a:r>
            <a:br>
              <a:rPr lang="en-IN" sz="2800" dirty="0"/>
            </a:br>
            <a:r>
              <a:rPr lang="en-US" sz="2800" dirty="0"/>
              <a:t>1+2+3+4 | Remove-Duplicates | where Salary &gt; 40000 | Order By Salary Desc | Select </a:t>
            </a:r>
            <a:r>
              <a:rPr lang="en-US" sz="2800" dirty="0" err="1"/>
              <a:t>SNo</a:t>
            </a:r>
            <a:r>
              <a:rPr lang="en-US" sz="2800" dirty="0"/>
              <a:t>=Row(</a:t>
            </a:r>
            <a:r>
              <a:rPr lang="en-US" sz="2800" dirty="0" err="1"/>
              <a:t>SNo</a:t>
            </a:r>
            <a:r>
              <a:rPr lang="en-US" sz="2800" dirty="0"/>
              <a:t>),  FirstName, </a:t>
            </a:r>
            <a:r>
              <a:rPr lang="en-US" sz="2800" dirty="0" err="1"/>
              <a:t>LastName</a:t>
            </a:r>
            <a:r>
              <a:rPr lang="en-US" sz="2800" dirty="0"/>
              <a:t>, </a:t>
            </a:r>
            <a:r>
              <a:rPr lang="en-US" sz="2800" dirty="0" err="1"/>
              <a:t>EmployeeName</a:t>
            </a:r>
            <a:r>
              <a:rPr lang="en-US" sz="2800" dirty="0"/>
              <a:t>=</a:t>
            </a:r>
            <a:r>
              <a:rPr lang="en-US" sz="2800" dirty="0" err="1"/>
              <a:t>FirstName&amp;LastName</a:t>
            </a:r>
            <a:r>
              <a:rPr lang="en-US" sz="2800" dirty="0"/>
              <a:t>, Salary, </a:t>
            </a:r>
            <a:r>
              <a:rPr lang="en-US" sz="2800" dirty="0" err="1"/>
              <a:t>EmployeeType</a:t>
            </a:r>
            <a:r>
              <a:rPr lang="en-US" sz="2800" dirty="0"/>
              <a:t> , </a:t>
            </a:r>
            <a:r>
              <a:rPr lang="en-US" sz="2800" dirty="0" err="1"/>
              <a:t>YearlySalary</a:t>
            </a:r>
            <a:r>
              <a:rPr lang="en-US" sz="2800" dirty="0"/>
              <a:t> =Salary*12  | Top 5</a:t>
            </a:r>
            <a:br>
              <a:rPr lang="en-IN" sz="2800" dirty="0"/>
            </a:br>
            <a:r>
              <a:rPr lang="en-US" sz="2800" dirty="0"/>
              <a:t> </a:t>
            </a:r>
            <a:br>
              <a:rPr lang="en-IN" sz="2800" dirty="0"/>
            </a:br>
            <a:r>
              <a:rPr lang="en-US" sz="2800" dirty="0"/>
              <a:t>Note: the above </a:t>
            </a:r>
            <a:r>
              <a:rPr lang="en-US" sz="2800" dirty="0" err="1"/>
              <a:t>usecase</a:t>
            </a:r>
            <a:r>
              <a:rPr lang="en-US" sz="2800" dirty="0"/>
              <a:t> is just an example to show that we can create any such series of operations on the fly with this custom activity</a:t>
            </a:r>
            <a:br>
              <a:rPr lang="en-IN" sz="2800" dirty="0"/>
            </a:br>
            <a:r>
              <a:rPr lang="en-US" sz="2800" dirty="0"/>
              <a:t> In general, the same series of operation will take around 14 hours if performed manually. With this custom activity it will take just take few seconds to form this query using AQL.</a:t>
            </a:r>
            <a:endParaRPr lang="en-IN" sz="2800" dirty="0"/>
          </a:p>
        </p:txBody>
      </p:sp>
    </p:spTree>
    <p:extLst>
      <p:ext uri="{BB962C8B-B14F-4D97-AF65-F5344CB8AC3E}">
        <p14:creationId xmlns:p14="http://schemas.microsoft.com/office/powerpoint/2010/main" val="912779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17</Words>
  <Application>Microsoft Office PowerPoint</Application>
  <PresentationFormat>Widescreen</PresentationFormat>
  <Paragraphs>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Create Consolidated Data Tables merging a list of multiple data tables where we can also  -&gt; Dynamically Create new columns on the fly -&gt; Apply filter based on some conditions  -&gt; Sort the data table by desc, asc -&gt; Top N Rows -&gt; Apply Excel formula on the fly -&gt; Remove duplicates   </vt:lpstr>
      <vt:lpstr>AQLString: Lets say there are 4 different datatables with same schema then we can apply a  series of operations as mentioned below using this custom activity  1+2+3+4 | Remove-Duplicates | where Salary &gt; 40000 | Order By Salary Desc | Select SNo=Row(SNo),  FirstName, LastName, EmployeeName=FirstName&amp;LastName, Salary, EmployeeType , YearlySalary =Salary*12  | Top 5   Note: the above usecase is just an example to show that we can create any such series of operations on the fly with this custom activity  In general, the same series of operation will take around 14 hours if performed manually. With this custom activity it will take just take few seconds to form this query using AQL.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Sudheer Nimmagadda (UST, IND)</dc:creator>
  <cp:lastModifiedBy>Sudheer Nimmagadda (UST, IND)</cp:lastModifiedBy>
  <cp:revision>1</cp:revision>
  <dcterms:created xsi:type="dcterms:W3CDTF">2019-05-24T18:26:02Z</dcterms:created>
  <dcterms:modified xsi:type="dcterms:W3CDTF">2019-05-24T18:28:33Z</dcterms:modified>
</cp:coreProperties>
</file>