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3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BFAD-3A4A-44FF-B9DD-11157488C4A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422B-2EA4-49CB-BFE6-647B36E38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1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ipathsudheer/ULShouldStop/blob/master/UL%20ShouldStop.ex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ct.uipath.com/marketplace/components/cg2020-ul-assistan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ipathlearner" TargetMode="External"/><Relationship Id="rId2" Type="http://schemas.openxmlformats.org/officeDocument/2006/relationships/hyperlink" Target="mailto:UiPath.Learner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7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1" y="326571"/>
            <a:ext cx="11652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800" dirty="0" smtClean="0"/>
              <a:t>Download UL ShouldStop.exe from </a:t>
            </a:r>
            <a:r>
              <a:rPr lang="en-US" sz="4800" dirty="0" err="1" smtClean="0"/>
              <a:t>Git</a:t>
            </a:r>
            <a:endParaRPr lang="en-US" sz="4800" dirty="0"/>
          </a:p>
          <a:p>
            <a:pPr marL="342900" indent="-342900">
              <a:buAutoNum type="arabicPeriod"/>
            </a:pPr>
            <a:endParaRPr lang="en-US" sz="4800" dirty="0" smtClean="0"/>
          </a:p>
          <a:p>
            <a:pPr marL="342900" indent="-342900">
              <a:buAutoNum type="arabicPeriod"/>
            </a:pPr>
            <a:endParaRPr lang="en-US" sz="4800" dirty="0" smtClean="0"/>
          </a:p>
          <a:p>
            <a:pPr marL="342900" indent="-342900">
              <a:buAutoNum type="arabicPeriod"/>
            </a:pPr>
            <a:r>
              <a:rPr lang="en-US" sz="4800" dirty="0" smtClean="0"/>
              <a:t>Add UL Should Stop .</a:t>
            </a:r>
            <a:r>
              <a:rPr lang="en-US" sz="4800" dirty="0" err="1" smtClean="0"/>
              <a:t>nupkg</a:t>
            </a:r>
            <a:r>
              <a:rPr lang="en-US" sz="4800" dirty="0" smtClean="0"/>
              <a:t> from </a:t>
            </a:r>
            <a:r>
              <a:rPr lang="en-US" sz="4800" dirty="0" err="1" smtClean="0"/>
              <a:t>UiPath</a:t>
            </a:r>
            <a:r>
              <a:rPr lang="en-US" sz="4800" dirty="0" smtClean="0"/>
              <a:t> Marketplace</a:t>
            </a:r>
          </a:p>
          <a:p>
            <a:pPr lvl="1"/>
            <a:endParaRPr lang="en-US" sz="4800" dirty="0"/>
          </a:p>
          <a:p>
            <a:pPr lvl="1"/>
            <a:endParaRPr lang="en-US" sz="4800" dirty="0" smtClean="0"/>
          </a:p>
          <a:p>
            <a:pPr marL="342900" indent="-342900">
              <a:buAutoNum type="arabicPeriod"/>
            </a:pPr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369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1" y="326571"/>
            <a:ext cx="11652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800" dirty="0" smtClean="0"/>
              <a:t>Download UL ShouldStop.exe from </a:t>
            </a:r>
            <a:r>
              <a:rPr lang="en-US" sz="4800" dirty="0" err="1" smtClean="0"/>
              <a:t>Git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22067" y="2351313"/>
            <a:ext cx="11652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Download UL SholdStop.exe from </a:t>
            </a:r>
            <a:r>
              <a:rPr lang="en-US" sz="4800" dirty="0" err="1" smtClean="0"/>
              <a:t>git</a:t>
            </a:r>
            <a:r>
              <a:rPr lang="en-US" sz="4800" dirty="0" smtClean="0"/>
              <a:t> using below </a:t>
            </a:r>
            <a:r>
              <a:rPr lang="en-US" sz="4800" dirty="0" err="1" smtClean="0"/>
              <a:t>url</a:t>
            </a:r>
            <a:r>
              <a:rPr lang="en-US" sz="4800" dirty="0" smtClean="0"/>
              <a:t> </a:t>
            </a:r>
          </a:p>
          <a:p>
            <a:r>
              <a:rPr lang="en-US" sz="4800" dirty="0" smtClean="0">
                <a:hlinkClick r:id="rId2"/>
              </a:rPr>
              <a:t>https://github.com/uipathsudheer/ULShouldStop/blob/master/UL%20ShouldStop.exe</a:t>
            </a:r>
            <a:endParaRPr lang="en-US" sz="4800" dirty="0" smtClean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271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1" y="326571"/>
            <a:ext cx="11652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2. Add UL Should Stop .</a:t>
            </a:r>
            <a:r>
              <a:rPr lang="en-US" sz="4800" dirty="0" err="1" smtClean="0"/>
              <a:t>nupkg</a:t>
            </a:r>
            <a:r>
              <a:rPr lang="en-US" sz="4800" dirty="0" smtClean="0"/>
              <a:t> from </a:t>
            </a:r>
            <a:r>
              <a:rPr lang="en-US" sz="4800" dirty="0" err="1" smtClean="0"/>
              <a:t>UiPath</a:t>
            </a:r>
            <a:r>
              <a:rPr lang="en-US" sz="4800" dirty="0" smtClean="0"/>
              <a:t> Marketplace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35130" y="2338251"/>
            <a:ext cx="11652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Download .</a:t>
            </a:r>
            <a:r>
              <a:rPr lang="en-US" sz="4800" dirty="0" err="1" smtClean="0"/>
              <a:t>nupkg</a:t>
            </a:r>
            <a:r>
              <a:rPr lang="en-US" sz="4800" dirty="0" smtClean="0"/>
              <a:t> from Market Place using this </a:t>
            </a:r>
            <a:r>
              <a:rPr lang="en-US" sz="4800" dirty="0" err="1" smtClean="0"/>
              <a:t>url</a:t>
            </a:r>
            <a:r>
              <a:rPr lang="en-US" sz="4800" dirty="0" smtClean="0"/>
              <a:t> </a:t>
            </a:r>
          </a:p>
          <a:p>
            <a:r>
              <a:rPr lang="en-US" sz="4800" dirty="0" smtClean="0">
                <a:hlinkClick r:id="rId2"/>
              </a:rPr>
              <a:t>https://connect.uipath.com/marketplace/components/cg2020-ul-assistant</a:t>
            </a:r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Add Package to </a:t>
            </a:r>
            <a:r>
              <a:rPr lang="en-US" sz="4800" dirty="0" err="1" smtClean="0"/>
              <a:t>UiPath</a:t>
            </a:r>
            <a:r>
              <a:rPr lang="en-US" sz="4800" dirty="0" smtClean="0"/>
              <a:t> Studio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046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1" y="326571"/>
            <a:ext cx="11652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3. Demo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8" y="2965131"/>
            <a:ext cx="4682407" cy="1737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9409" t="15088" r="2480" b="54554"/>
          <a:stretch/>
        </p:blipFill>
        <p:spPr>
          <a:xfrm>
            <a:off x="6492239" y="2416627"/>
            <a:ext cx="5421854" cy="3291841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>
            <a:off x="4741817" y="3644537"/>
            <a:ext cx="1750422" cy="9274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1" y="326571"/>
            <a:ext cx="11652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3. Demo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19" y="1042515"/>
            <a:ext cx="5993130" cy="5480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943" y="2147832"/>
            <a:ext cx="6975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 Output of SholdStop activity is Boolean</a:t>
            </a:r>
          </a:p>
          <a:p>
            <a:r>
              <a:rPr lang="en-US" sz="5400" dirty="0" smtClean="0"/>
              <a:t>You can use it in decision flow</a:t>
            </a:r>
          </a:p>
        </p:txBody>
      </p:sp>
    </p:spTree>
    <p:extLst>
      <p:ext uri="{BB962C8B-B14F-4D97-AF65-F5344CB8AC3E}">
        <p14:creationId xmlns:p14="http://schemas.microsoft.com/office/powerpoint/2010/main" val="7852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15" y="862148"/>
            <a:ext cx="1165206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/>
              <a:t>Thanks </a:t>
            </a:r>
          </a:p>
          <a:p>
            <a:pPr algn="ctr"/>
            <a:r>
              <a:rPr lang="en-US" sz="8800" dirty="0" smtClean="0"/>
              <a:t>Sudheer Nimmagadda</a:t>
            </a:r>
          </a:p>
          <a:p>
            <a:pPr algn="ctr"/>
            <a:r>
              <a:rPr lang="en-US" sz="4800" dirty="0" smtClean="0"/>
              <a:t>Email: </a:t>
            </a:r>
            <a:r>
              <a:rPr lang="en-US" sz="4800" dirty="0" smtClean="0">
                <a:hlinkClick r:id="rId2"/>
              </a:rPr>
              <a:t>UiPath.Learner@gmail.com</a:t>
            </a:r>
            <a:endParaRPr lang="en-US" sz="4800" dirty="0" smtClean="0"/>
          </a:p>
          <a:p>
            <a:pPr algn="ctr"/>
            <a:r>
              <a:rPr lang="en-US" sz="4800" dirty="0" smtClean="0">
                <a:hlinkClick r:id="rId3"/>
              </a:rPr>
              <a:t>https://www.youtube.com/uipathlearner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3133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2020-06-22T03:47:17Z</dcterms:created>
  <dcterms:modified xsi:type="dcterms:W3CDTF">2020-06-22T03:56:37Z</dcterms:modified>
</cp:coreProperties>
</file>