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7" r:id="rId3"/>
    <p:sldId id="283" r:id="rId4"/>
    <p:sldId id="284" r:id="rId5"/>
    <p:sldId id="276" r:id="rId6"/>
    <p:sldId id="273" r:id="rId7"/>
    <p:sldId id="278" r:id="rId8"/>
    <p:sldId id="277" r:id="rId9"/>
    <p:sldId id="287" r:id="rId10"/>
    <p:sldId id="288" r:id="rId11"/>
    <p:sldId id="289" r:id="rId12"/>
    <p:sldId id="290" r:id="rId13"/>
    <p:sldId id="291" r:id="rId14"/>
    <p:sldId id="279" r:id="rId15"/>
    <p:sldId id="268" r:id="rId16"/>
    <p:sldId id="281" r:id="rId17"/>
    <p:sldId id="280" r:id="rId18"/>
    <p:sldId id="258" r:id="rId19"/>
    <p:sldId id="260" r:id="rId20"/>
    <p:sldId id="292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iran Sousa Filho" initials="USF" lastIdx="1" clrIdx="0">
    <p:extLst>
      <p:ext uri="{19B8F6BF-5375-455C-9EA6-DF929625EA0E}">
        <p15:presenceInfo xmlns:p15="http://schemas.microsoft.com/office/powerpoint/2012/main" userId="250c7c17703ac8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67920" autoAdjust="0"/>
  </p:normalViewPr>
  <p:slideViewPr>
    <p:cSldViewPr snapToGrid="0">
      <p:cViewPr varScale="1">
        <p:scale>
          <a:sx n="59" d="100"/>
          <a:sy n="59" d="100"/>
        </p:scale>
        <p:origin x="84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61EA8-00DA-47AE-83EC-085D4C91C853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EDFF6-C6CF-40ED-87C1-E24C9EC5E5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31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DFF6-C6CF-40ED-87C1-E24C9EC5E57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Adfasdfasdfasd</a:t>
            </a:r>
            <a:r>
              <a:rPr lang="pt-BR" dirty="0"/>
              <a:t> </a:t>
            </a:r>
            <a:r>
              <a:rPr lang="pt-BR" dirty="0" err="1"/>
              <a:t>asd</a:t>
            </a:r>
            <a:r>
              <a:rPr lang="pt-BR" dirty="0"/>
              <a:t> </a:t>
            </a:r>
            <a:r>
              <a:rPr lang="pt-BR" dirty="0" err="1"/>
              <a:t>fasd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asdfasdf</a:t>
            </a:r>
            <a:r>
              <a:rPr lang="pt-BR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DFF6-C6CF-40ED-87C1-E24C9EC5E57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626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Adfasdfasdfasd</a:t>
            </a:r>
            <a:r>
              <a:rPr lang="pt-BR" dirty="0"/>
              <a:t> </a:t>
            </a:r>
            <a:r>
              <a:rPr lang="pt-BR" dirty="0" err="1"/>
              <a:t>asd</a:t>
            </a:r>
            <a:r>
              <a:rPr lang="pt-BR" dirty="0"/>
              <a:t> </a:t>
            </a:r>
            <a:r>
              <a:rPr lang="pt-BR" dirty="0" err="1"/>
              <a:t>fasd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asdfasdf</a:t>
            </a:r>
            <a:r>
              <a:rPr lang="pt-BR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DFF6-C6CF-40ED-87C1-E24C9EC5E57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22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Adfasdfasdfasd</a:t>
            </a:r>
            <a:r>
              <a:rPr lang="pt-BR" dirty="0"/>
              <a:t> </a:t>
            </a:r>
            <a:r>
              <a:rPr lang="pt-BR" dirty="0" err="1"/>
              <a:t>asd</a:t>
            </a:r>
            <a:r>
              <a:rPr lang="pt-BR" dirty="0"/>
              <a:t> </a:t>
            </a:r>
            <a:r>
              <a:rPr lang="pt-BR" dirty="0" err="1"/>
              <a:t>fasd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asdfasdf</a:t>
            </a:r>
            <a:r>
              <a:rPr lang="pt-BR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DFF6-C6CF-40ED-87C1-E24C9EC5E57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084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Adfasdfasdfasd</a:t>
            </a:r>
            <a:r>
              <a:rPr lang="pt-BR" dirty="0"/>
              <a:t> </a:t>
            </a:r>
            <a:r>
              <a:rPr lang="pt-BR" dirty="0" err="1"/>
              <a:t>asd</a:t>
            </a:r>
            <a:r>
              <a:rPr lang="pt-BR" dirty="0"/>
              <a:t> </a:t>
            </a:r>
            <a:r>
              <a:rPr lang="pt-BR" dirty="0" err="1"/>
              <a:t>fasd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asdfasdf</a:t>
            </a:r>
            <a:r>
              <a:rPr lang="pt-BR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DFF6-C6CF-40ED-87C1-E24C9EC5E57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616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Adfasdfasdfasd</a:t>
            </a:r>
            <a:r>
              <a:rPr lang="pt-BR" dirty="0"/>
              <a:t> </a:t>
            </a:r>
            <a:r>
              <a:rPr lang="pt-BR" dirty="0" err="1"/>
              <a:t>asd</a:t>
            </a:r>
            <a:r>
              <a:rPr lang="pt-BR" dirty="0"/>
              <a:t> </a:t>
            </a:r>
            <a:r>
              <a:rPr lang="pt-BR" dirty="0" err="1"/>
              <a:t>fasd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asdfasdf</a:t>
            </a:r>
            <a:r>
              <a:rPr lang="pt-BR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DFF6-C6CF-40ED-87C1-E24C9EC5E57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468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Adfasdfasdfasd</a:t>
            </a:r>
            <a:r>
              <a:rPr lang="pt-BR" dirty="0"/>
              <a:t> </a:t>
            </a:r>
            <a:r>
              <a:rPr lang="pt-BR" dirty="0" err="1"/>
              <a:t>asd</a:t>
            </a:r>
            <a:r>
              <a:rPr lang="pt-BR" dirty="0"/>
              <a:t> </a:t>
            </a:r>
            <a:r>
              <a:rPr lang="pt-BR" dirty="0" err="1"/>
              <a:t>fasd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asdfasdf</a:t>
            </a:r>
            <a:r>
              <a:rPr lang="pt-BR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DFF6-C6CF-40ED-87C1-E24C9EC5E573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12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DFF6-C6CF-40ED-87C1-E24C9EC5E573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108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Adfasdfasdfasd</a:t>
            </a:r>
            <a:r>
              <a:rPr lang="pt-BR" dirty="0"/>
              <a:t> </a:t>
            </a:r>
            <a:r>
              <a:rPr lang="pt-BR" dirty="0" err="1"/>
              <a:t>asd</a:t>
            </a:r>
            <a:r>
              <a:rPr lang="pt-BR" dirty="0"/>
              <a:t> </a:t>
            </a:r>
            <a:r>
              <a:rPr lang="pt-BR" dirty="0" err="1"/>
              <a:t>fasd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asdfasdf</a:t>
            </a:r>
            <a:r>
              <a:rPr lang="pt-BR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DFF6-C6CF-40ED-87C1-E24C9EC5E57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705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Adfasdfasdfasd</a:t>
            </a:r>
            <a:r>
              <a:rPr lang="pt-BR" dirty="0"/>
              <a:t> </a:t>
            </a:r>
            <a:r>
              <a:rPr lang="pt-BR" dirty="0" err="1"/>
              <a:t>asd</a:t>
            </a:r>
            <a:r>
              <a:rPr lang="pt-BR" dirty="0"/>
              <a:t> </a:t>
            </a:r>
            <a:r>
              <a:rPr lang="pt-BR" dirty="0" err="1"/>
              <a:t>fasd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asdfasdf</a:t>
            </a:r>
            <a:r>
              <a:rPr lang="pt-BR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DFF6-C6CF-40ED-87C1-E24C9EC5E57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269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Adfasdfasdfasd</a:t>
            </a:r>
            <a:r>
              <a:rPr lang="pt-BR" dirty="0"/>
              <a:t> </a:t>
            </a:r>
            <a:r>
              <a:rPr lang="pt-BR" dirty="0" err="1"/>
              <a:t>asd</a:t>
            </a:r>
            <a:r>
              <a:rPr lang="pt-BR" dirty="0"/>
              <a:t> </a:t>
            </a:r>
            <a:r>
              <a:rPr lang="pt-BR" dirty="0" err="1"/>
              <a:t>fasd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asdfasdf</a:t>
            </a:r>
            <a:r>
              <a:rPr lang="pt-BR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DFF6-C6CF-40ED-87C1-E24C9EC5E57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192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Adfasdfasdfasd</a:t>
            </a:r>
            <a:r>
              <a:rPr lang="pt-BR" dirty="0"/>
              <a:t> </a:t>
            </a:r>
            <a:r>
              <a:rPr lang="pt-BR" dirty="0" err="1"/>
              <a:t>asd</a:t>
            </a:r>
            <a:r>
              <a:rPr lang="pt-BR" dirty="0"/>
              <a:t> </a:t>
            </a:r>
            <a:r>
              <a:rPr lang="pt-BR" dirty="0" err="1"/>
              <a:t>fasd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asdfasdf</a:t>
            </a:r>
            <a:r>
              <a:rPr lang="pt-BR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DFF6-C6CF-40ED-87C1-E24C9EC5E57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201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Adfasdfasdfasd</a:t>
            </a:r>
            <a:r>
              <a:rPr lang="pt-BR" dirty="0"/>
              <a:t> </a:t>
            </a:r>
            <a:r>
              <a:rPr lang="pt-BR" dirty="0" err="1"/>
              <a:t>asd</a:t>
            </a:r>
            <a:r>
              <a:rPr lang="pt-BR" dirty="0"/>
              <a:t> </a:t>
            </a:r>
            <a:r>
              <a:rPr lang="pt-BR" dirty="0" err="1"/>
              <a:t>fasd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asdfasdf</a:t>
            </a:r>
            <a:r>
              <a:rPr lang="pt-BR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DFF6-C6CF-40ED-87C1-E24C9EC5E57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273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Adfasdfasdfasd</a:t>
            </a:r>
            <a:r>
              <a:rPr lang="pt-BR" dirty="0"/>
              <a:t> </a:t>
            </a:r>
            <a:r>
              <a:rPr lang="pt-BR" dirty="0" err="1"/>
              <a:t>asd</a:t>
            </a:r>
            <a:r>
              <a:rPr lang="pt-BR" dirty="0"/>
              <a:t> </a:t>
            </a:r>
            <a:r>
              <a:rPr lang="pt-BR" dirty="0" err="1"/>
              <a:t>fasd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asdfasdf</a:t>
            </a:r>
            <a:r>
              <a:rPr lang="pt-BR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DFF6-C6CF-40ED-87C1-E24C9EC5E57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559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Adfasdfasdfasd</a:t>
            </a:r>
            <a:r>
              <a:rPr lang="pt-BR" dirty="0"/>
              <a:t> </a:t>
            </a:r>
            <a:r>
              <a:rPr lang="pt-BR" dirty="0" err="1"/>
              <a:t>asd</a:t>
            </a:r>
            <a:r>
              <a:rPr lang="pt-BR" dirty="0"/>
              <a:t> </a:t>
            </a:r>
            <a:r>
              <a:rPr lang="pt-BR" dirty="0" err="1"/>
              <a:t>fasd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asdfasdf</a:t>
            </a:r>
            <a:r>
              <a:rPr lang="pt-BR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DFF6-C6CF-40ED-87C1-E24C9EC5E57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717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Adfasdfasdfasd</a:t>
            </a:r>
            <a:r>
              <a:rPr lang="pt-BR" dirty="0"/>
              <a:t> </a:t>
            </a:r>
            <a:r>
              <a:rPr lang="pt-BR" dirty="0" err="1"/>
              <a:t>asd</a:t>
            </a:r>
            <a:r>
              <a:rPr lang="pt-BR" dirty="0"/>
              <a:t> </a:t>
            </a:r>
            <a:r>
              <a:rPr lang="pt-BR" dirty="0" err="1"/>
              <a:t>fasd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asdfasdf</a:t>
            </a:r>
            <a:r>
              <a:rPr lang="pt-BR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DFF6-C6CF-40ED-87C1-E24C9EC5E57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474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AF8A-91FE-47D5-8802-B94D0AC8CF6B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F7F7-A56D-48C5-8D0F-AAD7C95BB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16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AF8A-91FE-47D5-8802-B94D0AC8CF6B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F7F7-A56D-48C5-8D0F-AAD7C95BB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20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AF8A-91FE-47D5-8802-B94D0AC8CF6B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F7F7-A56D-48C5-8D0F-AAD7C95BB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25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AF8A-91FE-47D5-8802-B94D0AC8CF6B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F7F7-A56D-48C5-8D0F-AAD7C95BB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95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AF8A-91FE-47D5-8802-B94D0AC8CF6B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F7F7-A56D-48C5-8D0F-AAD7C95BB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84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AF8A-91FE-47D5-8802-B94D0AC8CF6B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F7F7-A56D-48C5-8D0F-AAD7C95BB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55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AF8A-91FE-47D5-8802-B94D0AC8CF6B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F7F7-A56D-48C5-8D0F-AAD7C95BB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04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AF8A-91FE-47D5-8802-B94D0AC8CF6B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F7F7-A56D-48C5-8D0F-AAD7C95BB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48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AF8A-91FE-47D5-8802-B94D0AC8CF6B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F7F7-A56D-48C5-8D0F-AAD7C95BB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02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AF8A-91FE-47D5-8802-B94D0AC8CF6B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F7F7-A56D-48C5-8D0F-AAD7C95BB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67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AF8A-91FE-47D5-8802-B94D0AC8CF6B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F7F7-A56D-48C5-8D0F-AAD7C95BB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19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DAF8A-91FE-47D5-8802-B94D0AC8CF6B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9F7F7-A56D-48C5-8D0F-AAD7C95BB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38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iran/mydriv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iran/mydriv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030" name="Picture 6" descr="Image result for aurelia framewor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3437" y="1679198"/>
            <a:ext cx="10525125" cy="349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674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chemeClr val="bg2">
                    <a:lumMod val="50000"/>
                  </a:schemeClr>
                </a:solidFill>
              </a:rPr>
              <a:t>Custom</a:t>
            </a:r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bg2">
                    <a:lumMod val="50000"/>
                  </a:schemeClr>
                </a:solidFill>
              </a:rPr>
              <a:t>Elements</a:t>
            </a:r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pt-BR" b="1" dirty="0" err="1">
                <a:solidFill>
                  <a:schemeClr val="bg2">
                    <a:lumMod val="50000"/>
                  </a:schemeClr>
                </a:solidFill>
              </a:rPr>
              <a:t>View-Model</a:t>
            </a:r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1690688"/>
            <a:ext cx="7471597" cy="443198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inject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bindable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aurelia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-framework'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EventAggregator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aurelia-event-aggregator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NavbarAction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mydrive-navbar-messages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inject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EventAggregator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MydriveNavbarCustomElement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@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bindable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folder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@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bindable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ea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ea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ea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navBarAction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ea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publish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NavbarAction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037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chemeClr val="bg2">
                    <a:lumMod val="50000"/>
                  </a:schemeClr>
                </a:solidFill>
              </a:rPr>
              <a:t>Custom</a:t>
            </a:r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bg2">
                    <a:lumMod val="50000"/>
                  </a:schemeClr>
                </a:solidFill>
              </a:rPr>
              <a:t>Elements</a:t>
            </a:r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pt-BR" b="1" dirty="0" err="1">
                <a:solidFill>
                  <a:schemeClr val="bg2">
                    <a:lumMod val="50000"/>
                  </a:schemeClr>
                </a:solidFill>
              </a:rPr>
              <a:t>View</a:t>
            </a:r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38200" y="1690688"/>
            <a:ext cx="9117881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-default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#f8f8f8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;"&gt;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altLang="pt-BR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pt-BR" altLang="pt-BR" dirty="0" err="1">
                <a:solidFill>
                  <a:srgbClr val="990055"/>
                </a:solidFill>
                <a:latin typeface="Consolas" panose="020B0609020204030204" pitchFamily="49" charset="0"/>
              </a:rPr>
              <a:t>ul</a:t>
            </a:r>
            <a:r>
              <a:rPr lang="pt-BR" altLang="pt-BR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pt-BR" alt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li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show.bind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999999"/>
                </a:solidFill>
                <a:latin typeface="Consolas" panose="020B0609020204030204" pitchFamily="49" charset="0"/>
              </a:rPr>
              <a:t>    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${file.name}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999999"/>
                </a:solidFill>
                <a:latin typeface="Consolas" panose="020B0609020204030204" pitchFamily="49" charset="0"/>
              </a:rPr>
              <a:t>  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999999"/>
                </a:solidFill>
                <a:latin typeface="Consolas" panose="020B0609020204030204" pitchFamily="49" charset="0"/>
              </a:rPr>
              <a:t>  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213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chemeClr val="bg2">
                    <a:lumMod val="50000"/>
                  </a:schemeClr>
                </a:solidFill>
              </a:rPr>
              <a:t>Custom</a:t>
            </a:r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bg2">
                    <a:lumMod val="50000"/>
                  </a:schemeClr>
                </a:solidFill>
              </a:rPr>
              <a:t>Elements</a:t>
            </a:r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 (Uso)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703059"/>
            <a:ext cx="7724872" cy="166199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mydrive-navbar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999999"/>
                </a:solidFill>
                <a:latin typeface="Consolas" panose="020B0609020204030204" pitchFamily="49" charset="0"/>
              </a:rPr>
              <a:t> 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mydrive-navbar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folder.bind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selectedFolder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999999"/>
                </a:solidFill>
                <a:latin typeface="Consolas" panose="020B0609020204030204" pitchFamily="49" charset="0"/>
              </a:rPr>
              <a:t>                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file.bind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selectedFile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mydrive-navbar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999999"/>
                </a:solidFill>
                <a:latin typeface="Consolas" panose="020B0609020204030204" pitchFamily="49" charset="0"/>
              </a:rPr>
              <a:t>  .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29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Framework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Dependency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Injection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Converters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Events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Event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Aggregator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Routing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HTTP Services</a:t>
            </a:r>
          </a:p>
          <a:p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Testing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Animations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Plugins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758933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chemeClr val="bg2">
                    <a:lumMod val="50000"/>
                  </a:schemeClr>
                </a:solidFill>
              </a:rPr>
              <a:t>MyDrive</a:t>
            </a:r>
            <a:endParaRPr lang="pt-BR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Aplicação Web destinada ao armazenamento e compartilhamento de arquivos.</a:t>
            </a: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Requisitos:	</a:t>
            </a: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Permitir a organização dos arquivos em pastas</a:t>
            </a: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Permitir renomear ou deletar qualquer pasta criada</a:t>
            </a: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Permitir o upload de qualquer formato de arquivo</a:t>
            </a: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Permitir o download de qualquer arquivo compartilhado</a:t>
            </a: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Permitir a edição de conteúdo de arquivos do tipo texto/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xml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Permitir a visualização de arquivos de imagem, texto e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xml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API pública para que outras aplicações possam consumir os dados</a:t>
            </a:r>
          </a:p>
          <a:p>
            <a:pPr lvl="1"/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866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76" y="146958"/>
            <a:ext cx="8205108" cy="6564086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8568043" y="6407033"/>
            <a:ext cx="3383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https://github.com/uiran/mydrive</a:t>
            </a:r>
            <a:endParaRPr lang="pt-BR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8568043" y="146958"/>
            <a:ext cx="3145971" cy="6260075"/>
          </a:xfrm>
        </p:spPr>
        <p:txBody>
          <a:bodyPr>
            <a:normAutofit/>
          </a:bodyPr>
          <a:lstStyle/>
          <a:p>
            <a:r>
              <a:rPr lang="pt-BR" sz="2000" dirty="0" err="1">
                <a:solidFill>
                  <a:schemeClr val="bg2">
                    <a:lumMod val="50000"/>
                  </a:schemeClr>
                </a:solidFill>
              </a:rPr>
              <a:t>MyDrive</a:t>
            </a:r>
            <a:endParaRPr lang="pt-BR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Menu lateral com as pastas criadas pelo usuário</a:t>
            </a:r>
          </a:p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Menu superior com opções para o gerenciamento das pastas e ações disponíveis quando houver algum arquivo selecionado</a:t>
            </a:r>
          </a:p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Região central com o conteúdo da pasta selecionada (lista de arquivos)</a:t>
            </a:r>
          </a:p>
          <a:p>
            <a:endParaRPr lang="pt-BR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56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13" y="140424"/>
            <a:ext cx="8213268" cy="6570616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8568043" y="6407033"/>
            <a:ext cx="3383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https://github.com/uiran/mydrive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568043" y="146958"/>
            <a:ext cx="3145971" cy="6260075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Modal com informações adicionais do arquivo selecionado</a:t>
            </a:r>
          </a:p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As opções para o gerenciamento das pasta e arquivos devem aparecer somente quando houver pasta ou arquivo selecionado</a:t>
            </a:r>
          </a:p>
          <a:p>
            <a:endParaRPr lang="pt-BR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97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chemeClr val="bg2">
                    <a:lumMod val="50000"/>
                  </a:schemeClr>
                </a:solidFill>
              </a:rPr>
              <a:t>MyDrive</a:t>
            </a:r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 API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773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urelia framewor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5" b="3"/>
          <a:stretch/>
        </p:blipFill>
        <p:spPr bwMode="auto">
          <a:xfrm>
            <a:off x="3666442" y="146883"/>
            <a:ext cx="5138516" cy="524775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node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54" y="554408"/>
            <a:ext cx="2896284" cy="177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Image result for webpac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11507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2" descr="Image result for npm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4" name="Picture 16" descr="Image result for npm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14" y="2942503"/>
            <a:ext cx="2717984" cy="105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git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716947"/>
            <a:ext cx="3343275" cy="139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Image result for jspm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400" y="4839954"/>
            <a:ext cx="1865116" cy="76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Image result for Protractor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643" y="5875409"/>
            <a:ext cx="1872957" cy="38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Image result for typescript 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338" y="5026013"/>
            <a:ext cx="2156475" cy="73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Image result for es6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92" y="4622519"/>
            <a:ext cx="3022426" cy="180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Image result for gulp 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570" y="5763074"/>
            <a:ext cx="1198064" cy="59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Image result for atom logo desktop app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686" y="5771731"/>
            <a:ext cx="591145" cy="59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088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236" y="707570"/>
            <a:ext cx="5412922" cy="541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22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chemeClr val="bg2">
                    <a:lumMod val="50000"/>
                  </a:schemeClr>
                </a:solidFill>
              </a:rPr>
              <a:t>Aurelia</a:t>
            </a:r>
            <a:endParaRPr lang="pt-BR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Moderno framework para desenvolvimento de aplicações Web, Mobile e Desktop (UI framework)</a:t>
            </a: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Single Page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Apps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(SPA)</a:t>
            </a: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Open-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Source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Versão 1.0 (Julho de 2016)</a:t>
            </a: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Criado por Rob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Eisenberg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Projetado com sucessor do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Durandal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GitHub (Star 8511)</a:t>
            </a:r>
          </a:p>
          <a:p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9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100" y="2752725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Build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>
                <a:solidFill>
                  <a:srgbClr val="C00000"/>
                </a:solidFill>
              </a:rPr>
              <a:t>Imagination</a:t>
            </a:r>
            <a:endParaRPr lang="pt-B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80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Benefícios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Simplifica o desenvolvimento  das aplicações</a:t>
            </a: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Permite que o desenvolvimento se concentre na solução e não no framework</a:t>
            </a: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Fortemente baseado em padrões Web</a:t>
            </a: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Comportamento baseado em convenções, reduzindo assim a quantidade de código necessário para manter a aplicação</a:t>
            </a: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Favorece o desenvolvimento de código com boas características como: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manutenabilidade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testabilidade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e extensível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14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Características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MVVM</a:t>
            </a:r>
          </a:p>
          <a:p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JavaScript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ECMAScript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2016  / ES7)</a:t>
            </a:r>
          </a:p>
          <a:p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TypeScript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Custom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Elements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Databinding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Injeção de dependência</a:t>
            </a: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Integração com outras bibliotecas</a:t>
            </a:r>
          </a:p>
          <a:p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Customizável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com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plugins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9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chemeClr val="bg2">
                    <a:lumMod val="50000"/>
                  </a:schemeClr>
                </a:solidFill>
              </a:rPr>
              <a:t>ECMAScript</a:t>
            </a:r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 2016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Sétima edição (ES7)</a:t>
            </a: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Publicada em Junho de 2016</a:t>
            </a:r>
          </a:p>
          <a:p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Ecma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International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JavaScript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Recursos:</a:t>
            </a: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Classes</a:t>
            </a: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Modules</a:t>
            </a: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Arrow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functions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Reflection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Collections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Maps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, Sets, ....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673269" y="1825625"/>
            <a:ext cx="6184900" cy="2215991"/>
          </a:xfrm>
          <a:prstGeom prst="rect">
            <a:avLst/>
          </a:prstGeom>
          <a:noFill/>
          <a:ln w="6350">
            <a:solidFill>
              <a:schemeClr val="accent1">
                <a:lumMod val="50000"/>
              </a:schemeClr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Greeter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999999"/>
                </a:solidFill>
                <a:latin typeface="Consolas" panose="020B0609020204030204" pitchFamily="49" charset="0"/>
              </a:rPr>
              <a:t>   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alt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999999"/>
                </a:solidFill>
                <a:latin typeface="Consolas" panose="020B0609020204030204" pitchFamily="49" charset="0"/>
              </a:rPr>
              <a:t>  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greet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alt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"&lt;h1&gt;"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"&lt;/h1&gt;"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999999"/>
                </a:solidFill>
                <a:latin typeface="Consolas" panose="020B0609020204030204" pitchFamily="49" charset="0"/>
              </a:rPr>
              <a:t>   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};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47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chemeClr val="bg2">
                    <a:lumMod val="50000"/>
                  </a:schemeClr>
                </a:solidFill>
              </a:rPr>
              <a:t>TypeScript</a:t>
            </a:r>
            <a:endParaRPr lang="pt-BR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Open-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Source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JavaScript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Superset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Client-side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, Server-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side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Orientação a Objetos</a:t>
            </a: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Tipos</a:t>
            </a: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Compilação para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JavaScript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(ES3)</a:t>
            </a: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Microsoft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73268" y="1825625"/>
            <a:ext cx="6184900" cy="1938992"/>
          </a:xfrm>
          <a:prstGeom prst="rect">
            <a:avLst/>
          </a:prstGeom>
          <a:noFill/>
          <a:ln w="6350">
            <a:solidFill>
              <a:schemeClr val="accent1">
                <a:lumMod val="50000"/>
              </a:schemeClr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Greeter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greet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"&lt;h1&gt;"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"&lt;/h1&gt;"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};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28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chemeClr val="bg2">
                    <a:lumMod val="50000"/>
                  </a:schemeClr>
                </a:solidFill>
              </a:rPr>
              <a:t>Components</a:t>
            </a:r>
            <a:endParaRPr lang="pt-BR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Os componentes são os blocos básicos de construção de aplicações em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Aurelia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Os componentes de interface (UI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components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) são compostos de duas partes</a:t>
            </a: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Um “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View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” em HTML</a:t>
            </a: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Um “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View-Model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” em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JavaScript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Por convenção um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view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e um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view-model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devem ter o mesmo nome, porém é possível configurar este padrão de acordo com as características da aplicação</a:t>
            </a:r>
          </a:p>
          <a:p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833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chemeClr val="bg2">
                    <a:lumMod val="50000"/>
                  </a:schemeClr>
                </a:solidFill>
              </a:rPr>
              <a:t>Components</a:t>
            </a:r>
            <a:endParaRPr lang="pt-BR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54097" y="1796184"/>
            <a:ext cx="8415765" cy="1723549"/>
          </a:xfrm>
          <a:prstGeom prst="rect">
            <a:avLst/>
          </a:prstGeom>
          <a:noFill/>
          <a:ln w="6350">
            <a:solidFill>
              <a:schemeClr val="accent1">
                <a:lumMod val="50000"/>
              </a:schemeClr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value.bind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dirty="0">
                <a:solidFill>
                  <a:srgbClr val="999999"/>
                </a:solidFill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value.bind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dirty="0">
                <a:solidFill>
                  <a:srgbClr val="999999"/>
                </a:solidFill>
                <a:latin typeface="Consolas" panose="020B0609020204030204" pitchFamily="49" charset="0"/>
              </a:rPr>
              <a:t>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click.trigger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&lt;/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54096" y="3973745"/>
            <a:ext cx="8415765" cy="2462213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dirty="0">
                <a:solidFill>
                  <a:srgbClr val="999999"/>
                </a:solidFill>
                <a:latin typeface="Consolas" panose="020B0609020204030204" pitchFamily="49" charset="0"/>
              </a:rPr>
              <a:t>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'John'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dirty="0">
                <a:solidFill>
                  <a:srgbClr val="999999"/>
                </a:solidFill>
                <a:latin typeface="Consolas" panose="020B0609020204030204" pitchFamily="49" charset="0"/>
              </a:rPr>
              <a:t>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'Doe'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dirty="0">
                <a:solidFill>
                  <a:srgbClr val="999999"/>
                </a:solidFill>
                <a:latin typeface="Consolas" panose="020B0609020204030204" pitchFamily="49" charset="0"/>
              </a:rPr>
              <a:t>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dirty="0">
                <a:solidFill>
                  <a:srgbClr val="999999"/>
                </a:solidFill>
                <a:latin typeface="Consolas" panose="020B0609020204030204" pitchFamily="49" charset="0"/>
              </a:rPr>
              <a:t>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dirty="0">
                <a:solidFill>
                  <a:srgbClr val="999999"/>
                </a:solidFill>
                <a:latin typeface="Consolas" panose="020B0609020204030204" pitchFamily="49" charset="0"/>
              </a:rPr>
              <a:t>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. Nice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meet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.`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054096" y="1426852"/>
            <a:ext cx="117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hello.html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54096" y="3590594"/>
            <a:ext cx="117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hello.js</a:t>
            </a:r>
          </a:p>
        </p:txBody>
      </p:sp>
    </p:spTree>
    <p:extLst>
      <p:ext uri="{BB962C8B-B14F-4D97-AF65-F5344CB8AC3E}">
        <p14:creationId xmlns:p14="http://schemas.microsoft.com/office/powerpoint/2010/main" val="228084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chemeClr val="bg2">
                    <a:lumMod val="50000"/>
                  </a:schemeClr>
                </a:solidFill>
              </a:rPr>
              <a:t>Custom</a:t>
            </a:r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bg2">
                    <a:lumMod val="50000"/>
                  </a:schemeClr>
                </a:solidFill>
              </a:rPr>
              <a:t>Elements</a:t>
            </a:r>
            <a:endParaRPr lang="pt-BR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Os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templates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podem conter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tags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padrões do HTML ou elementos e atributos customizados</a:t>
            </a: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Elementos customizados possuem seu próprio “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view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” e em sua forma mais simples não precisam de um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view-model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Atributos customizados são criados de forma semelhante aos elementos customizados</a:t>
            </a:r>
          </a:p>
        </p:txBody>
      </p:sp>
    </p:spTree>
    <p:extLst>
      <p:ext uri="{BB962C8B-B14F-4D97-AF65-F5344CB8AC3E}">
        <p14:creationId xmlns:p14="http://schemas.microsoft.com/office/powerpoint/2010/main" val="30398470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1175</TotalTime>
  <Words>897</Words>
  <Application>Microsoft Office PowerPoint</Application>
  <PresentationFormat>Widescreen</PresentationFormat>
  <Paragraphs>182</Paragraphs>
  <Slides>20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Tema do Office</vt:lpstr>
      <vt:lpstr>Apresentação do PowerPoint</vt:lpstr>
      <vt:lpstr>Aurelia</vt:lpstr>
      <vt:lpstr>Benefícios</vt:lpstr>
      <vt:lpstr>Características</vt:lpstr>
      <vt:lpstr>ECMAScript 2016</vt:lpstr>
      <vt:lpstr>TypeScript</vt:lpstr>
      <vt:lpstr>Components</vt:lpstr>
      <vt:lpstr>Components</vt:lpstr>
      <vt:lpstr>Custom Elements</vt:lpstr>
      <vt:lpstr>Custom Elements (View-Model)</vt:lpstr>
      <vt:lpstr>Custom Elements (View)</vt:lpstr>
      <vt:lpstr>Custom Elements (Uso)</vt:lpstr>
      <vt:lpstr>Framework</vt:lpstr>
      <vt:lpstr>MyDrive</vt:lpstr>
      <vt:lpstr>Apresentação do PowerPoint</vt:lpstr>
      <vt:lpstr>Apresentação do PowerPoint</vt:lpstr>
      <vt:lpstr>MyDrive API</vt:lpstr>
      <vt:lpstr>Apresentação do PowerPoint</vt:lpstr>
      <vt:lpstr>Apresentação do PowerPoint</vt:lpstr>
      <vt:lpstr>Build your Imagination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Uiran Sousa Filho</dc:creator>
  <cp:lastModifiedBy>Uiran Sousa Filho</cp:lastModifiedBy>
  <cp:revision>312</cp:revision>
  <dcterms:created xsi:type="dcterms:W3CDTF">2016-11-12T01:23:48Z</dcterms:created>
  <dcterms:modified xsi:type="dcterms:W3CDTF">2016-12-07T19:27:59Z</dcterms:modified>
</cp:coreProperties>
</file>