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3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907855-94AC-4F24-8B2E-86C4A3118337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579FE-B4E0-4B10-A3FD-135052E7A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2732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E262F-771E-4259-B3BD-5B0150CB9D3B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8946E-16C1-4F5A-B145-B08EEC4DD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663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A72ECDD-C991-401D-B17C-D2A3247EDFE0}" type="datetime1">
              <a:rPr lang="en-US" smtClean="0"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556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B9DA-5A6C-4F3F-9383-6E87E1EF9A23}" type="datetime1">
              <a:rPr lang="en-US" smtClean="0"/>
              <a:t>10/10/2017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393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D1230-8546-44E2-989F-83B2EB59ED2F}" type="datetime1">
              <a:rPr lang="en-US" smtClean="0"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915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C7793-0450-43FD-B1C7-764874FA1C83}" type="datetime1">
              <a:rPr lang="en-US" smtClean="0"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757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F1DED-90F9-4F8D-938B-D17A7BCB13BB}" type="datetime1">
              <a:rPr lang="en-US" smtClean="0"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291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7147-2204-47E2-8B58-C7AE012F4369}" type="datetime1">
              <a:rPr lang="en-US" smtClean="0"/>
              <a:t>10/10/2017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473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116B0-DFD8-43E9-8F39-41E5C85C44DD}" type="datetime1">
              <a:rPr lang="en-US" smtClean="0"/>
              <a:t>10/10/2017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1211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59CDAB6-BF22-4B0D-BE67-48CBF28FAEBE}" type="datetime1">
              <a:rPr lang="en-US" smtClean="0"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0816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5B4BECC-4407-4460-A36C-8A4EF6447D73}" type="datetime1">
              <a:rPr lang="en-US" smtClean="0"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940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4828C-1271-4274-AB06-3F6DCE35ADA6}" type="datetime1">
              <a:rPr lang="en-US" smtClean="0"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581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AF129-8322-4EBB-92A3-6A99073BB181}" type="datetime1">
              <a:rPr lang="en-US" smtClean="0"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224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64B6-0390-42C5-9607-DF3A980909FC}" type="datetime1">
              <a:rPr lang="en-US" smtClean="0"/>
              <a:t>10/10/2017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202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C3AAC-69B0-4658-9B27-A87F0222AB5C}" type="datetime1">
              <a:rPr lang="en-US" smtClean="0"/>
              <a:t>10/10/2017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055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681C6-3818-4199-955B-EEB975715093}" type="datetime1">
              <a:rPr lang="en-US" smtClean="0"/>
              <a:t>10/10/2017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74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CFD94-FF34-4C14-BE66-0012022506A3}" type="datetime1">
              <a:rPr lang="en-US" smtClean="0"/>
              <a:t>10/10/2017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74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7B57-4C95-4166-96AF-0FB8DA578520}" type="datetime1">
              <a:rPr lang="en-US" smtClean="0"/>
              <a:t>10/10/2017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625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E2918-3B76-4823-B4B5-9D4076D6B0AC}" type="datetime1">
              <a:rPr lang="en-US" smtClean="0"/>
              <a:t>10/10/2017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113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3DF0678-3ACC-465D-B148-D65EDA9E61D8}" type="datetime1">
              <a:rPr lang="en-US" smtClean="0"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805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  <p:sldLayoutId id="2147483895" r:id="rId12"/>
    <p:sldLayoutId id="2147483896" r:id="rId13"/>
    <p:sldLayoutId id="2147483897" r:id="rId14"/>
    <p:sldLayoutId id="2147483898" r:id="rId15"/>
    <p:sldLayoutId id="2147483899" r:id="rId16"/>
    <p:sldLayoutId id="214748390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454" y="41565"/>
            <a:ext cx="1263536" cy="12635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443" y="3887691"/>
            <a:ext cx="3036571" cy="80975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78647" y="2278678"/>
            <a:ext cx="865216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ACCELERATING THROUGH</a:t>
            </a:r>
            <a:endParaRPr lang="en-US" sz="54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6146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454" y="41565"/>
            <a:ext cx="1263536" cy="126353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25594" y="673333"/>
            <a:ext cx="23535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 smtClean="0">
                <a:solidFill>
                  <a:schemeClr val="accent4"/>
                </a:solidFill>
                <a:latin typeface="+mj-lt"/>
              </a:rPr>
              <a:t>Quick Start</a:t>
            </a:r>
            <a:endParaRPr lang="en-US" sz="3200" b="1" u="sng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36209" y="2335877"/>
            <a:ext cx="8229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The Angular CLI is a command line interface tool that can create a project, add files, and perform a variety of ongoing development tasks such as testing, bundling, and deployment.</a:t>
            </a:r>
          </a:p>
        </p:txBody>
      </p:sp>
    </p:spTree>
    <p:extLst>
      <p:ext uri="{BB962C8B-B14F-4D97-AF65-F5344CB8AC3E}">
        <p14:creationId xmlns:p14="http://schemas.microsoft.com/office/powerpoint/2010/main" val="11438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454" y="41565"/>
            <a:ext cx="1263536" cy="126353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25594" y="673333"/>
            <a:ext cx="89835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solidFill>
                  <a:schemeClr val="accent4"/>
                </a:solidFill>
              </a:rPr>
              <a:t>Step 1. Set up the Development Environment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05346" y="1720734"/>
            <a:ext cx="95157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You need to set up your development environment before you can do anything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Install </a:t>
            </a:r>
            <a:r>
              <a:rPr lang="en-US" dirty="0">
                <a:solidFill>
                  <a:srgbClr val="FFC000"/>
                </a:solidFill>
              </a:rPr>
              <a:t>Node.js®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dirty="0" err="1">
                <a:solidFill>
                  <a:srgbClr val="FFC000"/>
                </a:solidFill>
              </a:rPr>
              <a:t>npm</a:t>
            </a:r>
            <a:r>
              <a:rPr lang="en-US" dirty="0">
                <a:solidFill>
                  <a:schemeClr val="bg1"/>
                </a:solidFill>
              </a:rPr>
              <a:t> if they are not already on your machine.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05346" y="3145503"/>
            <a:ext cx="9451571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Verify that you are running at least node 6.9.x and </a:t>
            </a:r>
            <a:r>
              <a:rPr lang="en-US" sz="1600" dirty="0" err="1">
                <a:solidFill>
                  <a:schemeClr val="bg1"/>
                </a:solidFill>
              </a:rPr>
              <a:t>npm</a:t>
            </a:r>
            <a:r>
              <a:rPr lang="en-US" sz="1600" dirty="0">
                <a:solidFill>
                  <a:schemeClr val="bg1"/>
                </a:solidFill>
              </a:rPr>
              <a:t> 3.x.x by running node -v and </a:t>
            </a:r>
            <a:r>
              <a:rPr lang="en-US" sz="1600" dirty="0" err="1">
                <a:solidFill>
                  <a:schemeClr val="bg1"/>
                </a:solidFill>
              </a:rPr>
              <a:t>npm</a:t>
            </a:r>
            <a:r>
              <a:rPr lang="en-US" sz="1600" dirty="0">
                <a:solidFill>
                  <a:schemeClr val="bg1"/>
                </a:solidFill>
              </a:rPr>
              <a:t> -v in a terminal/console window. Older versions produce errors, but newer versions are fine.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05346" y="4064504"/>
            <a:ext cx="4477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Then install the </a:t>
            </a:r>
            <a:r>
              <a:rPr lang="en-US" dirty="0">
                <a:solidFill>
                  <a:srgbClr val="FFC000"/>
                </a:solidFill>
              </a:rPr>
              <a:t>Angular CLI </a:t>
            </a:r>
            <a:r>
              <a:rPr lang="en-US" dirty="0">
                <a:solidFill>
                  <a:schemeClr val="bg1"/>
                </a:solidFill>
              </a:rPr>
              <a:t>globally.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05346" y="5029200"/>
            <a:ext cx="679149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npm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install -g @angular/cli</a:t>
            </a:r>
          </a:p>
        </p:txBody>
      </p:sp>
    </p:spTree>
    <p:extLst>
      <p:ext uri="{BB962C8B-B14F-4D97-AF65-F5344CB8AC3E}">
        <p14:creationId xmlns:p14="http://schemas.microsoft.com/office/powerpoint/2010/main" val="324579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" grpId="0"/>
      <p:bldP spid="3" grpId="0" animBg="1"/>
      <p:bldP spid="4" grpId="0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454" y="41565"/>
            <a:ext cx="1263536" cy="126353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25594" y="673333"/>
            <a:ext cx="5880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solidFill>
                  <a:schemeClr val="accent4"/>
                </a:solidFill>
              </a:rPr>
              <a:t>Step 2. Create a new project</a:t>
            </a:r>
            <a:endParaRPr lang="en-US" sz="3200" b="1" u="sng" dirty="0">
              <a:solidFill>
                <a:schemeClr val="accent4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05346" y="1720734"/>
            <a:ext cx="102194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Open a terminal window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Generate a new project and skeleton application by running the following commands: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05346" y="4051590"/>
            <a:ext cx="9451571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Patience </a:t>
            </a:r>
            <a:r>
              <a:rPr lang="en-US" sz="1600" dirty="0">
                <a:solidFill>
                  <a:schemeClr val="bg1"/>
                </a:solidFill>
              </a:rPr>
              <a:t>please. It takes time to set up a new project, most of it spent installing </a:t>
            </a:r>
            <a:r>
              <a:rPr lang="en-US" sz="1600" dirty="0" err="1">
                <a:solidFill>
                  <a:srgbClr val="FFC000"/>
                </a:solidFill>
              </a:rPr>
              <a:t>npm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packages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05346" y="3301660"/>
            <a:ext cx="679149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ng </a:t>
            </a:r>
            <a:r>
              <a:rPr lang="en-US" dirty="0">
                <a:solidFill>
                  <a:schemeClr val="bg1"/>
                </a:solidFill>
              </a:rPr>
              <a:t>new my-app</a:t>
            </a:r>
          </a:p>
        </p:txBody>
      </p:sp>
    </p:spTree>
    <p:extLst>
      <p:ext uri="{BB962C8B-B14F-4D97-AF65-F5344CB8AC3E}">
        <p14:creationId xmlns:p14="http://schemas.microsoft.com/office/powerpoint/2010/main" val="175520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" grpId="0"/>
      <p:bldP spid="3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454" y="41565"/>
            <a:ext cx="1263536" cy="126353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25594" y="673333"/>
            <a:ext cx="5880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solidFill>
                  <a:schemeClr val="accent4"/>
                </a:solidFill>
              </a:rPr>
              <a:t>Step 3: Serve the application</a:t>
            </a:r>
            <a:endParaRPr lang="en-US" sz="3200" b="1" u="sng" dirty="0">
              <a:solidFill>
                <a:schemeClr val="accent4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05346" y="1720734"/>
            <a:ext cx="6059672" cy="5590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Go to the project directory and launch the server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05346" y="2519362"/>
            <a:ext cx="6791498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cd my-app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ng serve --open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05346" y="3406686"/>
            <a:ext cx="10089187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dirty="0">
                <a:solidFill>
                  <a:srgbClr val="FFC000"/>
                </a:solidFill>
              </a:rPr>
              <a:t>ng serve</a:t>
            </a:r>
            <a:r>
              <a:rPr lang="en-US" dirty="0">
                <a:solidFill>
                  <a:schemeClr val="bg1"/>
                </a:solidFill>
              </a:rPr>
              <a:t> command launches the server, watches your files, and </a:t>
            </a:r>
            <a:r>
              <a:rPr lang="en-US" dirty="0" smtClean="0">
                <a:solidFill>
                  <a:schemeClr val="bg1"/>
                </a:solidFill>
              </a:rPr>
              <a:t>rebuilds </a:t>
            </a:r>
            <a:r>
              <a:rPr lang="en-US" dirty="0">
                <a:solidFill>
                  <a:schemeClr val="bg1"/>
                </a:solidFill>
              </a:rPr>
              <a:t>the app as you make changes to those files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Using the </a:t>
            </a:r>
            <a:r>
              <a:rPr lang="en-US" dirty="0">
                <a:solidFill>
                  <a:srgbClr val="FFC000"/>
                </a:solidFill>
              </a:rPr>
              <a:t>--open (or just -o) </a:t>
            </a:r>
            <a:r>
              <a:rPr lang="en-US" dirty="0">
                <a:solidFill>
                  <a:schemeClr val="bg1"/>
                </a:solidFill>
              </a:rPr>
              <a:t>option will automatically open your browser on </a:t>
            </a:r>
            <a:r>
              <a:rPr lang="en-US" dirty="0">
                <a:solidFill>
                  <a:srgbClr val="FFC000"/>
                </a:solidFill>
              </a:rPr>
              <a:t>http://localhost:4200/.</a:t>
            </a:r>
          </a:p>
        </p:txBody>
      </p:sp>
    </p:spTree>
    <p:extLst>
      <p:ext uri="{BB962C8B-B14F-4D97-AF65-F5344CB8AC3E}">
        <p14:creationId xmlns:p14="http://schemas.microsoft.com/office/powerpoint/2010/main" val="1036863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" grpId="0"/>
      <p:bldP spid="5" grpId="0" animBg="1"/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92</TotalTime>
  <Words>243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Ion Boardroom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RaviShankar Kumar</dc:creator>
  <cp:lastModifiedBy>RaviShankar Kumar</cp:lastModifiedBy>
  <cp:revision>19</cp:revision>
  <dcterms:created xsi:type="dcterms:W3CDTF">2017-10-10T09:55:06Z</dcterms:created>
  <dcterms:modified xsi:type="dcterms:W3CDTF">2017-10-10T11:28:03Z</dcterms:modified>
</cp:coreProperties>
</file>