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98" r:id="rId2"/>
    <p:sldId id="260" r:id="rId3"/>
    <p:sldId id="299" r:id="rId4"/>
    <p:sldId id="272" r:id="rId5"/>
    <p:sldId id="310" r:id="rId6"/>
    <p:sldId id="313" r:id="rId7"/>
    <p:sldId id="309" r:id="rId8"/>
    <p:sldId id="311" r:id="rId9"/>
    <p:sldId id="308" r:id="rId10"/>
    <p:sldId id="312" r:id="rId11"/>
    <p:sldId id="304" r:id="rId12"/>
    <p:sldId id="297" r:id="rId13"/>
    <p:sldId id="307" r:id="rId14"/>
    <p:sldId id="25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йбану Уатбаева" initials="АУ" lastIdx="1" clrIdx="0">
    <p:extLst>
      <p:ext uri="{19B8F6BF-5375-455C-9EA6-DF929625EA0E}">
        <p15:presenceInfo xmlns:p15="http://schemas.microsoft.com/office/powerpoint/2012/main" userId="8c269060e99cfa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DCF88D-3FD0-4FA8-81B4-ED34A6FF876A}">
  <a:tblStyle styleId="{98DCF88D-3FD0-4FA8-81B4-ED34A6FF876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24" autoAdjust="0"/>
  </p:normalViewPr>
  <p:slideViewPr>
    <p:cSldViewPr>
      <p:cViewPr>
        <p:scale>
          <a:sx n="50" d="100"/>
          <a:sy n="50" d="100"/>
        </p:scale>
        <p:origin x="928" y="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9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1195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68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4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290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56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buClr>
                <a:srgbClr val="F67031"/>
              </a:buClr>
              <a:buSzPct val="100000"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585477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99999"/>
              </a:buClr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buClr>
                <a:srgbClr val="999999"/>
              </a:buClr>
              <a:buSzPct val="100000"/>
              <a:buFont typeface="Georgia"/>
              <a:buNone/>
              <a:defRPr sz="3000"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574902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buClr>
                <a:srgbClr val="F67031"/>
              </a:buClr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199" y="575500"/>
            <a:ext cx="2729999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0" y="575500"/>
            <a:ext cx="27300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100"/>
            </a:lvl1pPr>
            <a:lvl2pPr lvl="1">
              <a:spcBef>
                <a:spcPts val="0"/>
              </a:spcBef>
              <a:buSzPct val="100000"/>
              <a:defRPr sz="11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100"/>
            </a:lvl4pPr>
            <a:lvl5pPr lvl="4">
              <a:spcBef>
                <a:spcPts val="0"/>
              </a:spcBef>
              <a:buSzPct val="100000"/>
              <a:defRPr sz="1100"/>
            </a:lvl5pPr>
            <a:lvl6pPr lvl="5">
              <a:spcBef>
                <a:spcPts val="0"/>
              </a:spcBef>
              <a:buSzPct val="100000"/>
              <a:defRPr sz="1100"/>
            </a:lvl6pPr>
            <a:lvl7pPr lvl="6">
              <a:spcBef>
                <a:spcPts val="0"/>
              </a:spcBef>
              <a:buSzPct val="100000"/>
              <a:defRPr sz="1100"/>
            </a:lvl7pPr>
            <a:lvl8pPr lvl="7">
              <a:spcBef>
                <a:spcPts val="0"/>
              </a:spcBef>
              <a:buSzPct val="100000"/>
              <a:defRPr sz="1100"/>
            </a:lvl8pPr>
            <a:lvl9pPr lvl="8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420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CCCC"/>
              </a:buClr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Clr>
                <a:srgbClr val="CCCCCC"/>
              </a:buClr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rgbClr val="CCCCC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60" r:id="rId5"/>
    <p:sldLayoutId id="214748366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8925" y="1995686"/>
            <a:ext cx="3636600" cy="2259000"/>
          </a:xfrm>
        </p:spPr>
        <p:txBody>
          <a:bodyPr/>
          <a:lstStyle/>
          <a:p>
            <a:pPr algn="ctr"/>
            <a:r>
              <a:rPr lang="en-CA" sz="24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CA" sz="24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CA" sz="2400" dirty="0">
                <a:solidFill>
                  <a:schemeClr val="tx2">
                    <a:lumMod val="50000"/>
                  </a:schemeClr>
                </a:solidFill>
              </a:rPr>
              <a:t>Unlock your learning superpowers with </a:t>
            </a:r>
            <a:r>
              <a:rPr lang="en-CA" sz="2400" dirty="0" err="1" smtClean="0">
                <a:solidFill>
                  <a:schemeClr val="tx2">
                    <a:lumMod val="50000"/>
                  </a:schemeClr>
                </a:solidFill>
              </a:rPr>
              <a:t>Uire</a:t>
            </a:r>
            <a:r>
              <a:rPr lang="en-CA" sz="2400" dirty="0" err="1">
                <a:solidFill>
                  <a:schemeClr val="tx2">
                    <a:lumMod val="50000"/>
                  </a:schemeClr>
                </a:solidFill>
              </a:rPr>
              <a:t>n</a:t>
            </a:r>
            <a:r>
              <a:rPr lang="en-CA" sz="2400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CA" sz="2400" dirty="0">
                <a:solidFill>
                  <a:schemeClr val="tx2">
                    <a:lumMod val="50000"/>
                  </a:schemeClr>
                </a:solidFill>
              </a:rPr>
            </a:br>
            <a:endParaRPr lang="en-CA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4987" y="98757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err="1">
                <a:solidFill>
                  <a:srgbClr val="F67031"/>
                </a:solidFill>
              </a:rPr>
              <a:t>Uiren</a:t>
            </a:r>
            <a:endParaRPr lang="en-CA" sz="3600" b="1" dirty="0">
              <a:solidFill>
                <a:srgbClr val="F6703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/>
          <a:stretch/>
        </p:blipFill>
        <p:spPr>
          <a:xfrm>
            <a:off x="5724128" y="51470"/>
            <a:ext cx="2890838" cy="49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10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63075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3968" y="267494"/>
            <a:ext cx="427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i="1" dirty="0" smtClean="0">
                <a:solidFill>
                  <a:schemeClr val="accent1">
                    <a:lumMod val="50000"/>
                  </a:schemeClr>
                </a:solidFill>
              </a:rPr>
              <a:t>Class that creates object “word”. This class Has 6 entities. </a:t>
            </a:r>
            <a:endParaRPr lang="en-CA" sz="1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67494"/>
            <a:ext cx="8028384" cy="504056"/>
          </a:xfrm>
          <a:prstGeom prst="rect">
            <a:avLst/>
          </a:prstGeom>
          <a:solidFill>
            <a:srgbClr val="F67031"/>
          </a:solidFill>
          <a:ln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1946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Competitors</a:t>
            </a:r>
            <a:endParaRPr lang="en-CA" sz="2000" dirty="0"/>
          </a:p>
        </p:txBody>
      </p:sp>
      <p:pic>
        <p:nvPicPr>
          <p:cNvPr id="4098" name="Picture 2" descr="Картинки по запросу lingual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12292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артинки по запросу memri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62" y="1058589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артинки по запросу duolin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65" y="3037210"/>
            <a:ext cx="180020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puzzle engli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26" y="3250803"/>
            <a:ext cx="2424545" cy="1499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9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6"/>
          <p:cNvSpPr txBox="1">
            <a:spLocks/>
          </p:cNvSpPr>
          <p:nvPr/>
        </p:nvSpPr>
        <p:spPr>
          <a:xfrm>
            <a:off x="-332420" y="4659982"/>
            <a:ext cx="20241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800" i="1" dirty="0" smtClean="0">
                <a:solidFill>
                  <a:schemeClr val="tx2">
                    <a:lumMod val="50000"/>
                  </a:schemeClr>
                </a:solidFill>
              </a:rPr>
              <a:t>Prototype</a:t>
            </a:r>
            <a:endParaRPr lang="en-CA" sz="180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"/>
          <a:stretch/>
        </p:blipFill>
        <p:spPr>
          <a:xfrm>
            <a:off x="755576" y="0"/>
            <a:ext cx="2673865" cy="4633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"/>
          <a:stretch/>
        </p:blipFill>
        <p:spPr>
          <a:xfrm>
            <a:off x="3563888" y="123478"/>
            <a:ext cx="2664296" cy="45540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/>
          <a:stretch/>
        </p:blipFill>
        <p:spPr>
          <a:xfrm>
            <a:off x="6228184" y="2852"/>
            <a:ext cx="2716974" cy="46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Conclusion</a:t>
            </a:r>
            <a:endParaRPr lang="en" sz="2800" dirty="0"/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None/>
            </a:pPr>
            <a:r>
              <a:rPr lang="en-CA" sz="2400" dirty="0" smtClean="0"/>
              <a:t>    At </a:t>
            </a:r>
            <a:r>
              <a:rPr lang="en-CA" sz="2400" dirty="0"/>
              <a:t>the end, analyzing the sphere of language learning, </a:t>
            </a:r>
            <a:r>
              <a:rPr lang="en-CA" sz="2400" dirty="0"/>
              <a:t>I</a:t>
            </a:r>
            <a:r>
              <a:rPr lang="en-CA" sz="2400" dirty="0" smtClean="0"/>
              <a:t> </a:t>
            </a:r>
            <a:r>
              <a:rPr lang="en-CA" sz="2400" dirty="0"/>
              <a:t>came to the conclusion that at the moment there are no similar programs like "UIREN". </a:t>
            </a:r>
            <a:r>
              <a:rPr lang="en-CA" sz="2400" dirty="0"/>
              <a:t>I</a:t>
            </a:r>
            <a:r>
              <a:rPr lang="en-CA" sz="2400" dirty="0" smtClean="0"/>
              <a:t> </a:t>
            </a:r>
            <a:r>
              <a:rPr lang="en-CA" sz="2400" dirty="0"/>
              <a:t>call everyone to </a:t>
            </a:r>
            <a:r>
              <a:rPr lang="en-CA" sz="2400" dirty="0" smtClean="0"/>
              <a:t>my</a:t>
            </a:r>
            <a:r>
              <a:rPr lang="en-CA" sz="2400" dirty="0" smtClean="0"/>
              <a:t> </a:t>
            </a:r>
            <a:r>
              <a:rPr lang="en-CA" sz="2400" dirty="0"/>
              <a:t>team who interested in learning language</a:t>
            </a:r>
            <a:r>
              <a:rPr lang="en-CA" sz="2400" dirty="0" smtClean="0"/>
              <a:t>.</a:t>
            </a:r>
          </a:p>
          <a:p>
            <a:pPr lvl="0" algn="ctr">
              <a:buNone/>
            </a:pPr>
            <a:r>
              <a:rPr lang="en-CA" sz="2400" dirty="0" smtClean="0"/>
              <a:t> </a:t>
            </a:r>
          </a:p>
          <a:p>
            <a:pPr lvl="0" algn="ctr">
              <a:buNone/>
            </a:pPr>
            <a:r>
              <a:rPr lang="en-CA" sz="2800" b="1" i="1" dirty="0" smtClean="0"/>
              <a:t>Go </a:t>
            </a:r>
            <a:r>
              <a:rPr lang="en-CA" sz="2800" b="1" i="1" dirty="0"/>
              <a:t>from zero to language </a:t>
            </a:r>
            <a:r>
              <a:rPr lang="en-CA" sz="2800" b="1" i="1" dirty="0" smtClean="0"/>
              <a:t>Hero</a:t>
            </a:r>
            <a:endParaRPr sz="2800" b="1" i="1" dirty="0"/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88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79512" y="699542"/>
            <a:ext cx="38884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400" b="1" dirty="0">
                <a:latin typeface="AR CENA" pitchFamily="2" charset="0"/>
                <a:sym typeface="Nunito Sans"/>
              </a:rPr>
              <a:t>Thank you very much for your time</a:t>
            </a:r>
            <a:endParaRPr lang="en-CA" sz="1200" dirty="0"/>
          </a:p>
        </p:txBody>
      </p:sp>
      <p:grpSp>
        <p:nvGrpSpPr>
          <p:cNvPr id="16" name="Shape 475"/>
          <p:cNvGrpSpPr/>
          <p:nvPr/>
        </p:nvGrpSpPr>
        <p:grpSpPr>
          <a:xfrm>
            <a:off x="2987824" y="3651870"/>
            <a:ext cx="542233" cy="510157"/>
            <a:chOff x="5972700" y="2330200"/>
            <a:chExt cx="411625" cy="387275"/>
          </a:xfrm>
        </p:grpSpPr>
        <p:sp>
          <p:nvSpPr>
            <p:cNvPr id="17" name="Shape 47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7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6703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Nice to meet you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- </a:t>
            </a:r>
            <a:r>
              <a:rPr lang="en-US" sz="1600" dirty="0" err="1" smtClean="0">
                <a:solidFill>
                  <a:schemeClr val="tx1"/>
                </a:solidFill>
              </a:rPr>
              <a:t>Uatbayeva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Aibanu</a:t>
            </a:r>
            <a:r>
              <a:rPr lang="en-US" sz="1600" dirty="0">
                <a:solidFill>
                  <a:schemeClr val="tx1"/>
                </a:solidFill>
              </a:rPr>
              <a:t> – front-end </a:t>
            </a:r>
            <a:r>
              <a:rPr lang="en-US" sz="1600" dirty="0" smtClean="0">
                <a:solidFill>
                  <a:schemeClr val="tx1"/>
                </a:solidFill>
              </a:rPr>
              <a:t>developer and </a:t>
            </a:r>
            <a:r>
              <a:rPr lang="en-US" sz="1600" dirty="0">
                <a:solidFill>
                  <a:schemeClr val="tx1"/>
                </a:solidFill>
              </a:rPr>
              <a:t>back – end developer.</a:t>
            </a:r>
            <a:endParaRPr lang="ru-RU" sz="1600" dirty="0">
              <a:solidFill>
                <a:schemeClr val="tx1"/>
              </a:solidFill>
            </a:endParaRPr>
          </a:p>
          <a:p>
            <a:endParaRPr lang="en" sz="1600" i="1" dirty="0" smtClean="0"/>
          </a:p>
          <a:p>
            <a:endParaRPr lang="en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277100" y="771550"/>
            <a:ext cx="2024100" cy="2614586"/>
          </a:xfrm>
        </p:spPr>
        <p:txBody>
          <a:bodyPr/>
          <a:lstStyle/>
          <a:p>
            <a:pPr algn="ctr"/>
            <a:r>
              <a:rPr lang="en-CA" dirty="0" smtClean="0"/>
              <a:t>Help</a:t>
            </a:r>
            <a:br>
              <a:rPr lang="en-CA" dirty="0" smtClean="0"/>
            </a:br>
            <a:r>
              <a:rPr lang="en-CA" dirty="0" smtClean="0"/>
              <a:t>Easy</a:t>
            </a:r>
            <a:br>
              <a:rPr lang="en-CA" dirty="0" smtClean="0"/>
            </a:br>
            <a:r>
              <a:rPr lang="en-CA" dirty="0" smtClean="0"/>
              <a:t>Minimalism</a:t>
            </a:r>
            <a:br>
              <a:rPr lang="en-CA" dirty="0" smtClean="0"/>
            </a:br>
            <a:r>
              <a:rPr lang="en-CA" dirty="0" smtClean="0"/>
              <a:t>Simple</a:t>
            </a:r>
            <a:endParaRPr lang="en-CA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sz="2000" dirty="0" smtClean="0"/>
              <a:t>Idea</a:t>
            </a:r>
            <a:endParaRPr lang="en-CA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 rtl="0">
                <a:spcBef>
                  <a:spcPts val="0"/>
                </a:spcBef>
                <a:buNone/>
              </a:pPr>
              <a:t>3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1026" name="Picture 2" descr="Картинки по запросу help peo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15566"/>
            <a:ext cx="6579020" cy="4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7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Картинки по запросу go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2586"/>
            <a:ext cx="9217024" cy="616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" name="Shape 331"/>
          <p:cNvSpPr txBox="1">
            <a:spLocks noGrp="1"/>
          </p:cNvSpPr>
          <p:nvPr>
            <p:ph type="ctrTitle" idx="4294967295"/>
          </p:nvPr>
        </p:nvSpPr>
        <p:spPr>
          <a:xfrm>
            <a:off x="827584" y="195486"/>
            <a:ext cx="7091016" cy="9552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CA" sz="3600" b="1" dirty="0"/>
              <a:t>Go from zero to language hero </a:t>
            </a:r>
            <a:endParaRPr lang="en" sz="3600" b="1" dirty="0"/>
          </a:p>
        </p:txBody>
      </p:sp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3995936" y="84299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>
                <a:solidFill>
                  <a:schemeClr val="bg1"/>
                </a:solidFill>
              </a:rPr>
              <a:t>(Customers)</a:t>
            </a:r>
            <a:endParaRPr lang="en-CA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5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39502"/>
            <a:ext cx="5132809" cy="4232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84168" y="339502"/>
            <a:ext cx="2472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800" i="1" dirty="0" smtClean="0">
                <a:solidFill>
                  <a:schemeClr val="bg1"/>
                </a:solidFill>
              </a:rPr>
              <a:t>Every word is one card view.</a:t>
            </a:r>
          </a:p>
          <a:p>
            <a:pPr algn="just"/>
            <a:r>
              <a:rPr lang="en-CA" sz="1800" i="1" dirty="0" smtClean="0">
                <a:solidFill>
                  <a:schemeClr val="bg1"/>
                </a:solidFill>
              </a:rPr>
              <a:t>First Linear Layout – </a:t>
            </a:r>
            <a:r>
              <a:rPr lang="en-CA" sz="1800" i="1" dirty="0" err="1" smtClean="0">
                <a:solidFill>
                  <a:schemeClr val="bg1"/>
                </a:solidFill>
              </a:rPr>
              <a:t>textviews</a:t>
            </a:r>
            <a:r>
              <a:rPr lang="en-CA" sz="1800" i="1" dirty="0" smtClean="0">
                <a:solidFill>
                  <a:schemeClr val="bg1"/>
                </a:solidFill>
              </a:rPr>
              <a:t>(word, definition, </a:t>
            </a:r>
            <a:r>
              <a:rPr lang="en-CA" sz="1800" i="1" dirty="0" err="1" smtClean="0">
                <a:solidFill>
                  <a:schemeClr val="bg1"/>
                </a:solidFill>
              </a:rPr>
              <a:t>example,pronoune</a:t>
            </a:r>
            <a:r>
              <a:rPr lang="en-CA" sz="1800" i="1" dirty="0" smtClean="0">
                <a:solidFill>
                  <a:schemeClr val="bg1"/>
                </a:solidFill>
              </a:rPr>
              <a:t>)  and second linear layout(buttons)</a:t>
            </a:r>
            <a:endParaRPr lang="en-CA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6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8" y="627534"/>
            <a:ext cx="8315325" cy="1676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75074"/>
            <a:ext cx="48006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2200" y="275704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 smtClean="0">
                <a:solidFill>
                  <a:schemeClr val="accent1">
                    <a:lumMod val="50000"/>
                  </a:schemeClr>
                </a:solidFill>
              </a:rPr>
              <a:t>In XML file exists data variable  - “Word”. Every word will be send as data to xml file</a:t>
            </a:r>
            <a:endParaRPr lang="en-CA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5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7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9662"/>
            <a:ext cx="6840760" cy="2094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5616" y="339502"/>
            <a:ext cx="7441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800" i="1" dirty="0" smtClean="0">
                <a:solidFill>
                  <a:schemeClr val="bg1"/>
                </a:solidFill>
              </a:rPr>
              <a:t>Three fragments: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i="1" dirty="0" smtClean="0">
                <a:solidFill>
                  <a:schemeClr val="bg1"/>
                </a:solidFill>
              </a:rPr>
              <a:t>Yesterday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i="1" dirty="0" smtClean="0">
                <a:solidFill>
                  <a:schemeClr val="bg1"/>
                </a:solidFill>
              </a:rPr>
              <a:t>Today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i="1" dirty="0" smtClean="0">
                <a:solidFill>
                  <a:schemeClr val="bg1"/>
                </a:solidFill>
              </a:rPr>
              <a:t>Learned</a:t>
            </a:r>
            <a:endParaRPr lang="en-CA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8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7" y="0"/>
            <a:ext cx="8621786" cy="55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>
                <a:solidFill>
                  <a:srgbClr val="FFFFFF"/>
                </a:solidFill>
              </a:rPr>
              <a:pPr lvl="0">
                <a:spcBef>
                  <a:spcPts val="0"/>
                </a:spcBef>
                <a:buNone/>
              </a:pPr>
              <a:t>9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1026" name="Picture 2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7534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442868"/>
            <a:ext cx="811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i="1" dirty="0" smtClean="0"/>
              <a:t>Database - Firebase</a:t>
            </a:r>
            <a:endParaRPr lang="en-CA" sz="1800" b="1" i="1" dirty="0"/>
          </a:p>
        </p:txBody>
      </p:sp>
    </p:spTree>
    <p:extLst>
      <p:ext uri="{BB962C8B-B14F-4D97-AF65-F5344CB8AC3E}">
        <p14:creationId xmlns:p14="http://schemas.microsoft.com/office/powerpoint/2010/main" val="18835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163</Words>
  <Application>Microsoft Office PowerPoint</Application>
  <PresentationFormat>Экран (16:9)</PresentationFormat>
  <Paragraphs>36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 CENA</vt:lpstr>
      <vt:lpstr>Arial</vt:lpstr>
      <vt:lpstr>Calibri</vt:lpstr>
      <vt:lpstr>Georgia</vt:lpstr>
      <vt:lpstr>Nunito Sans</vt:lpstr>
      <vt:lpstr>Ulysses template</vt:lpstr>
      <vt:lpstr> Unlock your learning superpowers with Uiren </vt:lpstr>
      <vt:lpstr>Hello! Nice to meet you</vt:lpstr>
      <vt:lpstr>Help Easy Minimalism Simple</vt:lpstr>
      <vt:lpstr>Go from zero to language hero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Ways to increase human capital for a certain firm in Kazakhstan</dc:title>
  <dc:creator>Айбану Уатбаева</dc:creator>
  <cp:lastModifiedBy>Айбану Уатбаева</cp:lastModifiedBy>
  <cp:revision>143</cp:revision>
  <dcterms:modified xsi:type="dcterms:W3CDTF">2018-05-05T06:49:41Z</dcterms:modified>
</cp:coreProperties>
</file>