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349" r:id="rId4"/>
    <p:sldId id="351" r:id="rId5"/>
    <p:sldId id="350" r:id="rId6"/>
    <p:sldId id="352" r:id="rId7"/>
    <p:sldId id="353" r:id="rId8"/>
    <p:sldId id="354" r:id="rId9"/>
    <p:sldId id="358" r:id="rId10"/>
    <p:sldId id="360" r:id="rId11"/>
    <p:sldId id="286" r:id="rId1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0066A1"/>
    <a:srgbClr val="009900"/>
    <a:srgbClr val="00BCB4"/>
    <a:srgbClr val="66CCFF"/>
    <a:srgbClr val="F9FFAF"/>
    <a:srgbClr val="FFE1FF"/>
    <a:srgbClr val="F3FF57"/>
    <a:srgbClr val="E2CFF1"/>
    <a:srgbClr val="9ECB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33DB9F9-A653-46C8-A08A-AD79ECE5060C}" type="datetimeFigureOut">
              <a:rPr lang="es-MX" smtClean="0"/>
              <a:t>01/02/2022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356351"/>
            <a:ext cx="2266950" cy="365125"/>
          </a:xfrm>
          <a:prstGeom prst="rect">
            <a:avLst/>
          </a:prstGeom>
        </p:spPr>
        <p:txBody>
          <a:bodyPr/>
          <a:lstStyle/>
          <a:p>
            <a:fld id="{38E5A8F4-1BE2-480D-B407-66C784060C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577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00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33DB9F9-A653-46C8-A08A-AD79ECE5060C}" type="datetimeFigureOut">
              <a:rPr lang="es-MX" smtClean="0"/>
              <a:t>01/02/2022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356351"/>
            <a:ext cx="2266950" cy="365125"/>
          </a:xfrm>
          <a:prstGeom prst="rect">
            <a:avLst/>
          </a:prstGeom>
        </p:spPr>
        <p:txBody>
          <a:bodyPr/>
          <a:lstStyle/>
          <a:p>
            <a:fld id="{38E5A8F4-1BE2-480D-B407-66C784060C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024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33DB9F9-A653-46C8-A08A-AD79ECE5060C}" type="datetimeFigureOut">
              <a:rPr lang="es-MX" smtClean="0"/>
              <a:t>01/02/2022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356351"/>
            <a:ext cx="2266950" cy="365125"/>
          </a:xfrm>
          <a:prstGeom prst="rect">
            <a:avLst/>
          </a:prstGeom>
        </p:spPr>
        <p:txBody>
          <a:bodyPr/>
          <a:lstStyle/>
          <a:p>
            <a:fld id="{38E5A8F4-1BE2-480D-B407-66C784060C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8067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4113-191E-49F1-8363-A78B2D8764B5}" type="datetimeFigureOut">
              <a:rPr lang="es-MX" smtClean="0"/>
              <a:t>01/02/2022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0679-7C73-48A3-A85F-EB1BBCB41E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4652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4113-191E-49F1-8363-A78B2D8764B5}" type="datetimeFigureOut">
              <a:rPr lang="es-MX" smtClean="0"/>
              <a:t>01/02/2022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0679-7C73-48A3-A85F-EB1BBCB41E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2266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4113-191E-49F1-8363-A78B2D8764B5}" type="datetimeFigureOut">
              <a:rPr lang="es-MX" smtClean="0"/>
              <a:t>01/02/2022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0679-7C73-48A3-A85F-EB1BBCB41E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3056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4113-191E-49F1-8363-A78B2D8764B5}" type="datetimeFigureOut">
              <a:rPr lang="es-MX" smtClean="0"/>
              <a:t>01/02/2022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0679-7C73-48A3-A85F-EB1BBCB41E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2380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4113-191E-49F1-8363-A78B2D8764B5}" type="datetimeFigureOut">
              <a:rPr lang="es-MX" smtClean="0"/>
              <a:t>01/02/2022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0679-7C73-48A3-A85F-EB1BBCB41E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1013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4113-191E-49F1-8363-A78B2D8764B5}" type="datetimeFigureOut">
              <a:rPr lang="es-MX" smtClean="0"/>
              <a:t>01/02/2022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0679-7C73-48A3-A85F-EB1BBCB41E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62642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4113-191E-49F1-8363-A78B2D8764B5}" type="datetimeFigureOut">
              <a:rPr lang="es-MX" smtClean="0"/>
              <a:t>01/02/2022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0679-7C73-48A3-A85F-EB1BBCB41E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7147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4113-191E-49F1-8363-A78B2D8764B5}" type="datetimeFigureOut">
              <a:rPr lang="es-MX" smtClean="0"/>
              <a:t>01/02/2022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0679-7C73-48A3-A85F-EB1BBCB41E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049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00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33DB9F9-A653-46C8-A08A-AD79ECE5060C}" type="datetimeFigureOut">
              <a:rPr lang="es-MX" smtClean="0"/>
              <a:t>01/02/2022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356351"/>
            <a:ext cx="2266950" cy="365125"/>
          </a:xfrm>
          <a:prstGeom prst="rect">
            <a:avLst/>
          </a:prstGeom>
        </p:spPr>
        <p:txBody>
          <a:bodyPr/>
          <a:lstStyle/>
          <a:p>
            <a:fld id="{38E5A8F4-1BE2-480D-B407-66C784060C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384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4113-191E-49F1-8363-A78B2D8764B5}" type="datetimeFigureOut">
              <a:rPr lang="es-MX" smtClean="0"/>
              <a:t>01/02/2022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0679-7C73-48A3-A85F-EB1BBCB41E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18995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4113-191E-49F1-8363-A78B2D8764B5}" type="datetimeFigureOut">
              <a:rPr lang="es-MX" smtClean="0"/>
              <a:t>01/02/2022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0679-7C73-48A3-A85F-EB1BBCB41E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2942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4113-191E-49F1-8363-A78B2D8764B5}" type="datetimeFigureOut">
              <a:rPr lang="es-MX" smtClean="0"/>
              <a:t>01/02/2022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0679-7C73-48A3-A85F-EB1BBCB41E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521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33DB9F9-A653-46C8-A08A-AD79ECE5060C}" type="datetimeFigureOut">
              <a:rPr lang="es-MX" smtClean="0"/>
              <a:t>01/02/2022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356351"/>
            <a:ext cx="2266950" cy="365125"/>
          </a:xfrm>
          <a:prstGeom prst="rect">
            <a:avLst/>
          </a:prstGeom>
        </p:spPr>
        <p:txBody>
          <a:bodyPr/>
          <a:lstStyle/>
          <a:p>
            <a:fld id="{38E5A8F4-1BE2-480D-B407-66C784060C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533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00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33DB9F9-A653-46C8-A08A-AD79ECE5060C}" type="datetimeFigureOut">
              <a:rPr lang="es-MX" smtClean="0"/>
              <a:t>01/02/2022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48400" y="6356351"/>
            <a:ext cx="2266950" cy="365125"/>
          </a:xfrm>
          <a:prstGeom prst="rect">
            <a:avLst/>
          </a:prstGeom>
        </p:spPr>
        <p:txBody>
          <a:bodyPr/>
          <a:lstStyle/>
          <a:p>
            <a:fld id="{38E5A8F4-1BE2-480D-B407-66C784060C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57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33DB9F9-A653-46C8-A08A-AD79ECE5060C}" type="datetimeFigureOut">
              <a:rPr lang="es-MX" smtClean="0"/>
              <a:t>01/02/2022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248400" y="6356351"/>
            <a:ext cx="2266950" cy="365125"/>
          </a:xfrm>
          <a:prstGeom prst="rect">
            <a:avLst/>
          </a:prstGeom>
        </p:spPr>
        <p:txBody>
          <a:bodyPr/>
          <a:lstStyle/>
          <a:p>
            <a:fld id="{38E5A8F4-1BE2-480D-B407-66C784060C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079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00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33DB9F9-A653-46C8-A08A-AD79ECE5060C}" type="datetimeFigureOut">
              <a:rPr lang="es-MX" smtClean="0"/>
              <a:t>01/02/2022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248400" y="6356351"/>
            <a:ext cx="2266950" cy="365125"/>
          </a:xfrm>
          <a:prstGeom prst="rect">
            <a:avLst/>
          </a:prstGeom>
        </p:spPr>
        <p:txBody>
          <a:bodyPr/>
          <a:lstStyle/>
          <a:p>
            <a:fld id="{38E5A8F4-1BE2-480D-B407-66C784060C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785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33DB9F9-A653-46C8-A08A-AD79ECE5060C}" type="datetimeFigureOut">
              <a:rPr lang="es-MX" smtClean="0"/>
              <a:t>01/02/2022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48400" y="6356351"/>
            <a:ext cx="2266950" cy="365125"/>
          </a:xfrm>
          <a:prstGeom prst="rect">
            <a:avLst/>
          </a:prstGeom>
        </p:spPr>
        <p:txBody>
          <a:bodyPr/>
          <a:lstStyle/>
          <a:p>
            <a:fld id="{38E5A8F4-1BE2-480D-B407-66C784060C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807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33DB9F9-A653-46C8-A08A-AD79ECE5060C}" type="datetimeFigureOut">
              <a:rPr lang="es-MX" smtClean="0"/>
              <a:t>01/02/2022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48400" y="6356351"/>
            <a:ext cx="2266950" cy="365125"/>
          </a:xfrm>
          <a:prstGeom prst="rect">
            <a:avLst/>
          </a:prstGeom>
        </p:spPr>
        <p:txBody>
          <a:bodyPr/>
          <a:lstStyle/>
          <a:p>
            <a:fld id="{38E5A8F4-1BE2-480D-B407-66C784060C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935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33DB9F9-A653-46C8-A08A-AD79ECE5060C}" type="datetimeFigureOut">
              <a:rPr lang="es-MX" smtClean="0"/>
              <a:t>01/02/2022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48400" y="6356351"/>
            <a:ext cx="2266950" cy="365125"/>
          </a:xfrm>
          <a:prstGeom prst="rect">
            <a:avLst/>
          </a:prstGeom>
        </p:spPr>
        <p:txBody>
          <a:bodyPr/>
          <a:lstStyle/>
          <a:p>
            <a:fld id="{38E5A8F4-1BE2-480D-B407-66C784060C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315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grpSp>
        <p:nvGrpSpPr>
          <p:cNvPr id="8" name="8 Grupo"/>
          <p:cNvGrpSpPr>
            <a:grpSpLocks/>
          </p:cNvGrpSpPr>
          <p:nvPr userDrawn="1"/>
        </p:nvGrpSpPr>
        <p:grpSpPr bwMode="auto">
          <a:xfrm>
            <a:off x="6011863" y="565988"/>
            <a:ext cx="2797175" cy="1079500"/>
            <a:chOff x="5580112" y="5517232"/>
            <a:chExt cx="3594653" cy="1340768"/>
          </a:xfrm>
        </p:grpSpPr>
        <p:sp>
          <p:nvSpPr>
            <p:cNvPr id="9" name="TextBox 6"/>
            <p:cNvSpPr txBox="1"/>
            <p:nvPr/>
          </p:nvSpPr>
          <p:spPr>
            <a:xfrm>
              <a:off x="5580112" y="5643578"/>
              <a:ext cx="3214710" cy="1214422"/>
            </a:xfrm>
            <a:prstGeom prst="rect">
              <a:avLst/>
            </a:prstGeom>
            <a:noFill/>
          </p:spPr>
          <p:txBody>
            <a:bodyPr wrap="none">
              <a:prstTxWarp prst="textSlantUp">
                <a:avLst/>
              </a:prstTxWarp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lang="es-ES" b="1" dirty="0">
                  <a:ln w="10160">
                    <a:noFill/>
                    <a:prstDash val="solid"/>
                  </a:ln>
                  <a:latin typeface="Freestyle Script" pitchFamily="66" charset="0"/>
                  <a:cs typeface="+mn-cs"/>
                </a:rPr>
                <a:t>Servicios para la ciencia</a:t>
              </a:r>
              <a:endParaRPr lang="es-MX" b="1" dirty="0">
                <a:ln w="10160">
                  <a:noFill/>
                  <a:prstDash val="solid"/>
                </a:ln>
                <a:latin typeface="Freestyle Script" pitchFamily="66" charset="0"/>
                <a:cs typeface="+mn-cs"/>
              </a:endParaRPr>
            </a:p>
          </p:txBody>
        </p:sp>
        <p:sp>
          <p:nvSpPr>
            <p:cNvPr id="10" name="10 CuadroTexto"/>
            <p:cNvSpPr txBox="1">
              <a:spLocks noChangeArrowheads="1"/>
            </p:cNvSpPr>
            <p:nvPr/>
          </p:nvSpPr>
          <p:spPr bwMode="auto">
            <a:xfrm>
              <a:off x="8703502" y="5517232"/>
              <a:ext cx="471263" cy="648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s-ES" altLang="es-MX" sz="2800" b="1">
                  <a:latin typeface="Calibri" pitchFamily="34" charset="0"/>
                </a:rPr>
                <a:t>®</a:t>
              </a:r>
            </a:p>
          </p:txBody>
        </p:sp>
      </p:grpSp>
      <p:sp>
        <p:nvSpPr>
          <p:cNvPr id="13" name="CuadroTexto 12"/>
          <p:cNvSpPr txBox="1"/>
          <p:nvPr userDrawn="1"/>
        </p:nvSpPr>
        <p:spPr>
          <a:xfrm>
            <a:off x="628650" y="6444477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© Grupo UIS, 2022</a:t>
            </a:r>
          </a:p>
        </p:txBody>
      </p:sp>
      <p:sp>
        <p:nvSpPr>
          <p:cNvPr id="14" name="CuadroTexto 13"/>
          <p:cNvSpPr txBox="1"/>
          <p:nvPr userDrawn="1"/>
        </p:nvSpPr>
        <p:spPr>
          <a:xfrm>
            <a:off x="3931821" y="6443035"/>
            <a:ext cx="125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www.uis.com.mx</a:t>
            </a:r>
          </a:p>
        </p:txBody>
      </p:sp>
      <p:sp>
        <p:nvSpPr>
          <p:cNvPr id="15" name="CuadroTexto 14"/>
          <p:cNvSpPr txBox="1"/>
          <p:nvPr userDrawn="1"/>
        </p:nvSpPr>
        <p:spPr>
          <a:xfrm>
            <a:off x="6780290" y="6443034"/>
            <a:ext cx="1729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Chihuahua, Chih. México</a:t>
            </a:r>
          </a:p>
        </p:txBody>
      </p:sp>
      <p:sp>
        <p:nvSpPr>
          <p:cNvPr id="2" name="Rectángulo 1"/>
          <p:cNvSpPr/>
          <p:nvPr userDrawn="1"/>
        </p:nvSpPr>
        <p:spPr>
          <a:xfrm>
            <a:off x="0" y="0"/>
            <a:ext cx="9144000" cy="480767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A50021"/>
              </a:solidFill>
            </a:endParaRPr>
          </a:p>
        </p:txBody>
      </p:sp>
      <p:pic>
        <p:nvPicPr>
          <p:cNvPr id="11" name="Picture 2" descr="C:\Users\Dra. Velázquez\OneDrive\I&amp;D\2 Consultoría\ID-17-049 CPHI Alemania\Publicidad\logouis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97" y="663438"/>
            <a:ext cx="2005699" cy="102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23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54113-191E-49F1-8363-A78B2D8764B5}" type="datetimeFigureOut">
              <a:rPr lang="es-MX" smtClean="0"/>
              <a:t>01/02/2022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80679-7C73-48A3-A85F-EB1BBCB41E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42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5816600"/>
            <a:ext cx="9144000" cy="1041400"/>
          </a:xfrm>
          <a:prstGeom prst="rect">
            <a:avLst/>
          </a:prstGeom>
          <a:solidFill>
            <a:srgbClr val="A50021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33375"/>
            <a:ext cx="4464050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1 CuadroTexto"/>
          <p:cNvSpPr txBox="1">
            <a:spLocks noChangeArrowheads="1"/>
          </p:cNvSpPr>
          <p:nvPr/>
        </p:nvSpPr>
        <p:spPr bwMode="auto">
          <a:xfrm>
            <a:off x="3898815" y="2798763"/>
            <a:ext cx="129875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A50021"/>
                </a:solidFill>
              </a:rPr>
              <a:t>Título</a:t>
            </a:r>
            <a:endParaRPr lang="es-ES" altLang="es-MX" sz="3600" b="1" dirty="0">
              <a:solidFill>
                <a:srgbClr val="00BCB4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12" y="4276776"/>
            <a:ext cx="1173100" cy="117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6002488" y="6026150"/>
            <a:ext cx="2975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  <a:latin typeface="Freestyle Script" panose="030804020302050B0404" pitchFamily="66" charset="0"/>
              </a:rPr>
              <a:t>Servicios para la ciencia</a:t>
            </a:r>
            <a:r>
              <a:rPr lang="es-MX" sz="2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®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254173" y="5985048"/>
            <a:ext cx="2398713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MX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www.uis.com.mx</a:t>
            </a:r>
            <a:endParaRPr lang="en-US" sz="2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246236" y="6416848"/>
            <a:ext cx="139012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MX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© Grupo UIS, 2022</a:t>
            </a:r>
            <a:endParaRPr lang="en-US" sz="1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085032" y="3654644"/>
            <a:ext cx="2973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Persona que presenta</a:t>
            </a:r>
          </a:p>
        </p:txBody>
      </p:sp>
    </p:spTree>
    <p:extLst>
      <p:ext uri="{BB962C8B-B14F-4D97-AF65-F5344CB8AC3E}">
        <p14:creationId xmlns:p14="http://schemas.microsoft.com/office/powerpoint/2010/main" val="2846210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5816600"/>
            <a:ext cx="9144000" cy="1041400"/>
          </a:xfrm>
          <a:prstGeom prst="rect">
            <a:avLst/>
          </a:prstGeom>
          <a:solidFill>
            <a:srgbClr val="A50021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33375"/>
            <a:ext cx="4464050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12" y="4276776"/>
            <a:ext cx="1173100" cy="117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6002488" y="6026150"/>
            <a:ext cx="2975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  <a:latin typeface="Freestyle Script" panose="030804020302050B0404" pitchFamily="66" charset="0"/>
              </a:rPr>
              <a:t>Servicios para la ciencia</a:t>
            </a:r>
            <a:r>
              <a:rPr lang="es-MX" sz="2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®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54173" y="5985048"/>
            <a:ext cx="2398713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MX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www.uis.com.mx</a:t>
            </a:r>
            <a:endParaRPr lang="en-US" sz="2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46236" y="6416848"/>
            <a:ext cx="139012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MX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© Grupo UIS, 2022</a:t>
            </a:r>
            <a:endParaRPr lang="en-US" sz="1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1" name="11 CuadroTexto"/>
          <p:cNvSpPr txBox="1">
            <a:spLocks noChangeArrowheads="1"/>
          </p:cNvSpPr>
          <p:nvPr/>
        </p:nvSpPr>
        <p:spPr bwMode="auto">
          <a:xfrm>
            <a:off x="3045792" y="2798763"/>
            <a:ext cx="300479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6000" b="1">
                <a:solidFill>
                  <a:srgbClr val="A50021"/>
                </a:solidFill>
              </a:rPr>
              <a:t>Proyecto</a:t>
            </a:r>
            <a:endParaRPr lang="es-ES" altLang="es-MX" sz="6000" b="1" dirty="0">
              <a:solidFill>
                <a:srgbClr val="00BC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64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3200" b="1" dirty="0">
                <a:solidFill>
                  <a:srgbClr val="A50021"/>
                </a:solidFill>
              </a:rPr>
              <a:t>Introducción</a:t>
            </a:r>
          </a:p>
          <a:p>
            <a:pPr marL="0" indent="0" algn="ctr">
              <a:buNone/>
            </a:pPr>
            <a:endParaRPr lang="es-MX" sz="1200" b="1" dirty="0">
              <a:solidFill>
                <a:srgbClr val="A50021"/>
              </a:solidFill>
            </a:endParaRPr>
          </a:p>
          <a:p>
            <a:pPr marL="444500" indent="-444500" algn="just"/>
            <a:r>
              <a:rPr lang="es-MX" sz="2400" dirty="0"/>
              <a:t>A.</a:t>
            </a:r>
          </a:p>
          <a:p>
            <a:pPr marL="444500" indent="-444500" algn="just"/>
            <a:endParaRPr lang="es-MX" sz="1200" dirty="0"/>
          </a:p>
          <a:p>
            <a:pPr marL="444500" indent="-444500" algn="just"/>
            <a:r>
              <a:rPr lang="es-MX" sz="2400" dirty="0"/>
              <a:t>A.</a:t>
            </a:r>
          </a:p>
          <a:p>
            <a:pPr marL="444500" indent="-444500" algn="just"/>
            <a:endParaRPr lang="es-MX" sz="1200" dirty="0"/>
          </a:p>
          <a:p>
            <a:pPr marL="444500" indent="-444500" algn="just"/>
            <a:r>
              <a:rPr lang="es-MX" sz="2400" dirty="0"/>
              <a:t>A.</a:t>
            </a:r>
          </a:p>
          <a:p>
            <a:pPr marL="444500" indent="-444500" algn="just"/>
            <a:endParaRPr lang="es-MX" sz="1200" dirty="0"/>
          </a:p>
          <a:p>
            <a:pPr marL="444500" indent="-444500" algn="just"/>
            <a:r>
              <a:rPr lang="es-MX" sz="2400" dirty="0"/>
              <a:t>A.</a:t>
            </a:r>
          </a:p>
          <a:p>
            <a:pPr marL="444500" indent="-444500" algn="just"/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79659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57375"/>
            <a:ext cx="7886700" cy="4319588"/>
          </a:xfrm>
        </p:spPr>
        <p:txBody>
          <a:bodyPr>
            <a:normAutofit/>
          </a:bodyPr>
          <a:lstStyle/>
          <a:p>
            <a:r>
              <a:rPr lang="es-MX" sz="2400" b="1" dirty="0">
                <a:solidFill>
                  <a:srgbClr val="A50021"/>
                </a:solidFill>
              </a:rPr>
              <a:t>Problema</a:t>
            </a:r>
            <a:r>
              <a:rPr lang="es-MX" sz="2400" dirty="0"/>
              <a:t> -</a:t>
            </a:r>
            <a:r>
              <a:rPr lang="es-MX" sz="2400" b="1" dirty="0">
                <a:solidFill>
                  <a:srgbClr val="A50021"/>
                </a:solidFill>
              </a:rPr>
              <a:t> </a:t>
            </a:r>
          </a:p>
          <a:p>
            <a:endParaRPr lang="es-MX" sz="1200" dirty="0"/>
          </a:p>
          <a:p>
            <a:r>
              <a:rPr lang="es-MX" sz="2400" b="1" dirty="0">
                <a:solidFill>
                  <a:srgbClr val="A50021"/>
                </a:solidFill>
              </a:rPr>
              <a:t>Objetivo</a:t>
            </a:r>
            <a:r>
              <a:rPr lang="es-MX" sz="2400" dirty="0"/>
              <a:t> -</a:t>
            </a:r>
            <a:endParaRPr lang="es-MX" sz="2400" b="1" dirty="0">
              <a:solidFill>
                <a:srgbClr val="A50021"/>
              </a:solidFill>
            </a:endParaRPr>
          </a:p>
          <a:p>
            <a:endParaRPr lang="es-MX" sz="1200" dirty="0"/>
          </a:p>
          <a:p>
            <a:r>
              <a:rPr lang="es-MX" sz="2400" b="1" dirty="0">
                <a:solidFill>
                  <a:srgbClr val="A50021"/>
                </a:solidFill>
              </a:rPr>
              <a:t>Método</a:t>
            </a:r>
            <a:r>
              <a:rPr lang="es-MX" sz="2400" dirty="0"/>
              <a:t> -</a:t>
            </a:r>
            <a:endParaRPr lang="es-MX" sz="2400" b="1" dirty="0">
              <a:solidFill>
                <a:srgbClr val="A50021"/>
              </a:solidFill>
            </a:endParaRPr>
          </a:p>
          <a:p>
            <a:endParaRPr lang="es-MX" sz="1200" dirty="0"/>
          </a:p>
          <a:p>
            <a:r>
              <a:rPr lang="es-MX" sz="2400" b="1" dirty="0">
                <a:solidFill>
                  <a:srgbClr val="A50021"/>
                </a:solidFill>
              </a:rPr>
              <a:t>Diseño</a:t>
            </a:r>
            <a:r>
              <a:rPr lang="es-MX" sz="2400" dirty="0"/>
              <a:t> -</a:t>
            </a:r>
            <a:endParaRPr lang="es-MX" sz="2400" b="1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04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3200" b="1" dirty="0">
                <a:solidFill>
                  <a:srgbClr val="A50021"/>
                </a:solidFill>
              </a:rPr>
              <a:t>Resultados gráficos</a:t>
            </a:r>
          </a:p>
        </p:txBody>
      </p:sp>
    </p:spTree>
    <p:extLst>
      <p:ext uri="{BB962C8B-B14F-4D97-AF65-F5344CB8AC3E}">
        <p14:creationId xmlns:p14="http://schemas.microsoft.com/office/powerpoint/2010/main" val="101808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3200" b="1" dirty="0">
                <a:solidFill>
                  <a:srgbClr val="A50021"/>
                </a:solidFill>
              </a:rPr>
              <a:t>Resultados gráficos</a:t>
            </a:r>
          </a:p>
        </p:txBody>
      </p:sp>
    </p:spTree>
    <p:extLst>
      <p:ext uri="{BB962C8B-B14F-4D97-AF65-F5344CB8AC3E}">
        <p14:creationId xmlns:p14="http://schemas.microsoft.com/office/powerpoint/2010/main" val="181433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3200" b="1" dirty="0">
                <a:solidFill>
                  <a:srgbClr val="A50021"/>
                </a:solidFill>
              </a:rPr>
              <a:t>Resultados gráficos</a:t>
            </a:r>
          </a:p>
        </p:txBody>
      </p:sp>
    </p:spTree>
    <p:extLst>
      <p:ext uri="{BB962C8B-B14F-4D97-AF65-F5344CB8AC3E}">
        <p14:creationId xmlns:p14="http://schemas.microsoft.com/office/powerpoint/2010/main" val="407983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3200" b="1" dirty="0">
                <a:solidFill>
                  <a:srgbClr val="A50021"/>
                </a:solidFill>
              </a:rPr>
              <a:t>Resultados gráficos</a:t>
            </a:r>
          </a:p>
        </p:txBody>
      </p:sp>
    </p:spTree>
    <p:extLst>
      <p:ext uri="{BB962C8B-B14F-4D97-AF65-F5344CB8AC3E}">
        <p14:creationId xmlns:p14="http://schemas.microsoft.com/office/powerpoint/2010/main" val="57659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3200" b="1" dirty="0">
                <a:solidFill>
                  <a:srgbClr val="A50021"/>
                </a:solidFill>
              </a:rPr>
              <a:t>Resultados gráficos</a:t>
            </a:r>
          </a:p>
        </p:txBody>
      </p:sp>
    </p:spTree>
    <p:extLst>
      <p:ext uri="{BB962C8B-B14F-4D97-AF65-F5344CB8AC3E}">
        <p14:creationId xmlns:p14="http://schemas.microsoft.com/office/powerpoint/2010/main" val="1648756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3200" b="1" dirty="0">
                <a:solidFill>
                  <a:srgbClr val="A50021"/>
                </a:solidFill>
              </a:rPr>
              <a:t>Conclusiones</a:t>
            </a:r>
          </a:p>
          <a:p>
            <a:pPr marL="0" indent="0" algn="ctr">
              <a:buNone/>
            </a:pPr>
            <a:endParaRPr lang="es-MX" sz="1200" b="1" dirty="0">
              <a:solidFill>
                <a:srgbClr val="A50021"/>
              </a:solidFill>
            </a:endParaRPr>
          </a:p>
          <a:p>
            <a:pPr marL="444500" indent="-444500" algn="just"/>
            <a:r>
              <a:rPr lang="es-MX" sz="2400" dirty="0"/>
              <a:t>A.</a:t>
            </a:r>
          </a:p>
          <a:p>
            <a:pPr marL="444500" indent="-444500" algn="just"/>
            <a:endParaRPr lang="es-MX" sz="1200" dirty="0"/>
          </a:p>
          <a:p>
            <a:pPr marL="444500" indent="-444500" algn="just"/>
            <a:r>
              <a:rPr lang="es-MX" sz="2400" dirty="0"/>
              <a:t>A.</a:t>
            </a:r>
          </a:p>
          <a:p>
            <a:pPr marL="444500" indent="-444500" algn="just"/>
            <a:endParaRPr lang="es-MX" sz="1200" dirty="0"/>
          </a:p>
          <a:p>
            <a:pPr marL="444500" indent="-444500" algn="just"/>
            <a:r>
              <a:rPr lang="es-MX" sz="2400" dirty="0"/>
              <a:t>A.</a:t>
            </a:r>
          </a:p>
          <a:p>
            <a:pPr marL="444500" indent="-444500" algn="just"/>
            <a:endParaRPr lang="es-MX" sz="1200" dirty="0"/>
          </a:p>
          <a:p>
            <a:pPr marL="444500" indent="-444500" algn="just"/>
            <a:r>
              <a:rPr lang="es-MX" sz="2400" dirty="0"/>
              <a:t>A.</a:t>
            </a:r>
          </a:p>
          <a:p>
            <a:pPr marL="444500" indent="-444500" algn="just"/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0871762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2379</TotalTime>
  <Words>75</Words>
  <Application>Microsoft Office PowerPoint</Application>
  <PresentationFormat>Presentación en pantalla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Freestyle Script</vt:lpstr>
      <vt:lpstr>Wingdings</vt:lpstr>
      <vt:lpstr>Tema de Office</vt:lpstr>
      <vt:lpstr>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Merced Velázquez</dc:creator>
  <cp:lastModifiedBy>Dra Merced Velázquez</cp:lastModifiedBy>
  <cp:revision>163</cp:revision>
  <dcterms:created xsi:type="dcterms:W3CDTF">2018-12-17T05:49:00Z</dcterms:created>
  <dcterms:modified xsi:type="dcterms:W3CDTF">2022-02-01T23:35:37Z</dcterms:modified>
</cp:coreProperties>
</file>