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49" r:id="rId4"/>
    <p:sldId id="286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  <a:srgbClr val="009900"/>
    <a:srgbClr val="00BCB4"/>
    <a:srgbClr val="66CCFF"/>
    <a:srgbClr val="A50021"/>
    <a:srgbClr val="F9FFAF"/>
    <a:srgbClr val="FFE1FF"/>
    <a:srgbClr val="F3FF57"/>
    <a:srgbClr val="E2CFF1"/>
    <a:srgbClr val="9E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7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06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65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26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05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8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0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264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147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4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84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9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94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21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57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0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8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07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3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3DB9F9-A653-46C8-A08A-AD79ECE5060C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48400" y="6356351"/>
            <a:ext cx="2266950" cy="365125"/>
          </a:xfrm>
          <a:prstGeom prst="rect">
            <a:avLst/>
          </a:prstGeom>
        </p:spPr>
        <p:txBody>
          <a:bodyPr/>
          <a:lstStyle/>
          <a:p>
            <a:fld id="{38E5A8F4-1BE2-480D-B407-66C784060C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15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grpSp>
        <p:nvGrpSpPr>
          <p:cNvPr id="8" name="8 Grupo"/>
          <p:cNvGrpSpPr>
            <a:grpSpLocks/>
          </p:cNvGrpSpPr>
          <p:nvPr userDrawn="1"/>
        </p:nvGrpSpPr>
        <p:grpSpPr bwMode="auto">
          <a:xfrm>
            <a:off x="6011863" y="565988"/>
            <a:ext cx="2797175" cy="1079500"/>
            <a:chOff x="5580112" y="5517232"/>
            <a:chExt cx="3594653" cy="1340768"/>
          </a:xfrm>
        </p:grpSpPr>
        <p:sp>
          <p:nvSpPr>
            <p:cNvPr id="9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b="1" dirty="0">
                  <a:ln w="10160">
                    <a:noFill/>
                    <a:prstDash val="solid"/>
                  </a:ln>
                  <a:latin typeface="Freestyle Script" pitchFamily="66" charset="0"/>
                  <a:cs typeface="+mn-cs"/>
                </a:rPr>
                <a:t>Servicios para la ciencia</a:t>
              </a:r>
              <a:endParaRPr lang="es-MX" b="1" dirty="0">
                <a:ln w="10160">
                  <a:noFill/>
                  <a:prstDash val="solid"/>
                </a:ln>
                <a:latin typeface="Freestyle Script" pitchFamily="66" charset="0"/>
                <a:cs typeface="+mn-cs"/>
              </a:endParaRPr>
            </a:p>
          </p:txBody>
        </p:sp>
        <p:sp>
          <p:nvSpPr>
            <p:cNvPr id="10" name="10 CuadroTexto"/>
            <p:cNvSpPr txBox="1">
              <a:spLocks noChangeArrowheads="1"/>
            </p:cNvSpPr>
            <p:nvPr/>
          </p:nvSpPr>
          <p:spPr bwMode="auto">
            <a:xfrm>
              <a:off x="8703502" y="5517232"/>
              <a:ext cx="471263" cy="64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MX" sz="2800" b="1">
                  <a:latin typeface="Calibri" pitchFamily="34" charset="0"/>
                </a:rPr>
                <a:t>®</a:t>
              </a:r>
            </a:p>
          </p:txBody>
        </p:sp>
      </p:grpSp>
      <p:sp>
        <p:nvSpPr>
          <p:cNvPr id="13" name="CuadroTexto 12"/>
          <p:cNvSpPr txBox="1"/>
          <p:nvPr userDrawn="1"/>
        </p:nvSpPr>
        <p:spPr>
          <a:xfrm>
            <a:off x="628650" y="6444477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© Grupo UIS, 2022</a:t>
            </a:r>
          </a:p>
        </p:txBody>
      </p:sp>
      <p:sp>
        <p:nvSpPr>
          <p:cNvPr id="14" name="CuadroTexto 13"/>
          <p:cNvSpPr txBox="1"/>
          <p:nvPr userDrawn="1"/>
        </p:nvSpPr>
        <p:spPr>
          <a:xfrm>
            <a:off x="3931821" y="6443035"/>
            <a:ext cx="12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www.uis.com.mx</a:t>
            </a:r>
          </a:p>
        </p:txBody>
      </p:sp>
      <p:sp>
        <p:nvSpPr>
          <p:cNvPr id="15" name="CuadroTexto 14"/>
          <p:cNvSpPr txBox="1"/>
          <p:nvPr userDrawn="1"/>
        </p:nvSpPr>
        <p:spPr>
          <a:xfrm>
            <a:off x="6780290" y="6443034"/>
            <a:ext cx="1729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Chihuahua, Chih. México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0"/>
            <a:ext cx="9144000" cy="480767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50021"/>
              </a:solidFill>
            </a:endParaRPr>
          </a:p>
        </p:txBody>
      </p:sp>
      <p:pic>
        <p:nvPicPr>
          <p:cNvPr id="11" name="Picture 2" descr="C:\Users\Dra. Velázquez\OneDrive\I&amp;D\2 Consultoría\ID-17-049 CPHI Alemania\Publicidad\logoui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7" y="663438"/>
            <a:ext cx="2005699" cy="10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4113-191E-49F1-8363-A78B2D8764B5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0679-7C73-48A3-A85F-EB1BBCB41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5816600"/>
            <a:ext cx="9144000" cy="10414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045792" y="2798763"/>
            <a:ext cx="30047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0" b="1" dirty="0">
                <a:solidFill>
                  <a:srgbClr val="A50021"/>
                </a:solidFill>
              </a:rPr>
              <a:t>Proyecto</a:t>
            </a:r>
            <a:endParaRPr lang="es-ES" altLang="es-MX" sz="6000" b="1" dirty="0">
              <a:solidFill>
                <a:srgbClr val="00BCB4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12" y="4276776"/>
            <a:ext cx="1173100" cy="11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02488" y="6026150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reestyle Script" panose="030804020302050B0404" pitchFamily="66" charset="0"/>
              </a:rPr>
              <a:t>Servicios para la ciencia</a:t>
            </a:r>
            <a:r>
              <a:rPr lang="es-MX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54173" y="5985048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46236" y="6416848"/>
            <a:ext cx="13901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21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5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5816600"/>
            <a:ext cx="9144000" cy="1041400"/>
          </a:xfrm>
          <a:prstGeom prst="rect">
            <a:avLst/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12" y="4276776"/>
            <a:ext cx="1173100" cy="117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6002488" y="6026150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Freestyle Script" panose="030804020302050B0404" pitchFamily="66" charset="0"/>
              </a:rPr>
              <a:t>Servicios para la ciencia</a:t>
            </a:r>
            <a:r>
              <a:rPr lang="es-MX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54173" y="5985048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6236" y="6416848"/>
            <a:ext cx="13901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© Grupo UIS, 2022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045792" y="2798763"/>
            <a:ext cx="30047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6000" b="1">
                <a:solidFill>
                  <a:srgbClr val="A50021"/>
                </a:solidFill>
              </a:rPr>
              <a:t>Proyecto</a:t>
            </a:r>
            <a:endParaRPr lang="es-ES" altLang="es-MX" sz="6000" b="1" dirty="0">
              <a:solidFill>
                <a:srgbClr val="00BC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45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36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Freestyle Script</vt:lpstr>
      <vt:lpstr>Wingdings</vt:lpstr>
      <vt:lpstr>Tema de Office</vt:lpstr>
      <vt:lpstr>Diseño personalizado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Merced Velázquez</dc:creator>
  <cp:lastModifiedBy>Dra Merced Velázquez</cp:lastModifiedBy>
  <cp:revision>164</cp:revision>
  <dcterms:created xsi:type="dcterms:W3CDTF">2018-12-17T05:49:00Z</dcterms:created>
  <dcterms:modified xsi:type="dcterms:W3CDTF">2022-02-01T00:32:44Z</dcterms:modified>
</cp:coreProperties>
</file>