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>
      <p:cViewPr varScale="1">
        <p:scale>
          <a:sx n="105" d="100"/>
          <a:sy n="105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03/01/2022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03/01/2022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03/01/2022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03/01/2022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03/01/2022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03/01/2022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03/01/2022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03/01/2022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03/01/2022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03/01/2022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03/01/2022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B2100-31BB-4F6A-BB48-785242C364DF}" type="datetimeFigureOut">
              <a:rPr lang="es-MX" smtClean="0"/>
              <a:pPr/>
              <a:t>03/01/2022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8"/>
          <p:cNvSpPr>
            <a:spLocks noChangeShapeType="1"/>
          </p:cNvSpPr>
          <p:nvPr/>
        </p:nvSpPr>
        <p:spPr bwMode="auto">
          <a:xfrm>
            <a:off x="250825" y="6597650"/>
            <a:ext cx="8569325" cy="0"/>
          </a:xfrm>
          <a:prstGeom prst="line">
            <a:avLst/>
          </a:prstGeom>
          <a:noFill/>
          <a:ln w="76200" cmpd="thinThick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08175" y="1700213"/>
            <a:ext cx="52578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MX" dirty="0">
                <a:latin typeface="AvantGarde" pitchFamily="34" charset="0"/>
              </a:rPr>
              <a:t>Otorga la presente CONSTANCIA a: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85852" y="2428869"/>
            <a:ext cx="6610350" cy="496076"/>
          </a:xfrm>
          <a:solidFill>
            <a:schemeClr val="bg1">
              <a:lumMod val="95000"/>
            </a:schemeClr>
          </a:solidFill>
          <a:ln/>
        </p:spPr>
        <p:txBody>
          <a:bodyPr/>
          <a:lstStyle/>
          <a:p>
            <a:r>
              <a:rPr lang="es-MX" sz="2400" b="1" dirty="0">
                <a:solidFill>
                  <a:schemeClr val="tx1"/>
                </a:solidFill>
                <a:latin typeface="Arial"/>
                <a:ea typeface="Times New Roman"/>
              </a:rPr>
              <a:t>Título. Nombre completo</a:t>
            </a:r>
            <a:endParaRPr lang="es-MX" sz="2400" b="1" dirty="0">
              <a:solidFill>
                <a:schemeClr val="tx1"/>
              </a:solidFill>
              <a:latin typeface="Arial"/>
              <a:ea typeface="Calibri"/>
            </a:endParaRPr>
          </a:p>
          <a:p>
            <a:endParaRPr lang="es-MX" sz="2400" b="1" dirty="0">
              <a:solidFill>
                <a:schemeClr val="tx1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868144" y="6145559"/>
            <a:ext cx="17281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400" dirty="0">
                <a:latin typeface="AvantGarde" pitchFamily="34" charset="0"/>
              </a:rPr>
              <a:t>Chihuahua, Chih., </a:t>
            </a:r>
            <a:endParaRPr lang="es-ES" sz="1400" dirty="0">
              <a:latin typeface="AvantGarde" pitchFamily="34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85786" y="3214686"/>
            <a:ext cx="7416800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MX" sz="1400" dirty="0">
                <a:latin typeface="AvantGarde" pitchFamily="34" charset="0"/>
              </a:rPr>
              <a:t>	por su participación como</a:t>
            </a:r>
            <a:r>
              <a:rPr lang="es-MX" sz="1600" dirty="0">
                <a:latin typeface="AvantGarde" pitchFamily="34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lang="es-MX" sz="1400" dirty="0">
                <a:latin typeface="AvantGarde" pitchFamily="34" charset="0"/>
              </a:rPr>
              <a:t>		 en el área de</a:t>
            </a:r>
            <a:r>
              <a:rPr lang="es-MX" sz="1600" b="1" dirty="0">
                <a:latin typeface="AvantGarde" pitchFamily="34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lang="es-MX" sz="1400" dirty="0">
                <a:latin typeface="AvantGarde" pitchFamily="34" charset="0"/>
              </a:rPr>
              <a:t>	       durante el periodo de</a:t>
            </a:r>
            <a:endParaRPr lang="es-MX" sz="1600" b="1" dirty="0">
              <a:latin typeface="AvantGarde" pitchFamily="34" charset="0"/>
            </a:endParaRPr>
          </a:p>
        </p:txBody>
      </p: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3132138" y="5531321"/>
            <a:ext cx="2879725" cy="561975"/>
            <a:chOff x="3061" y="3339"/>
            <a:chExt cx="1814" cy="354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152" y="3339"/>
              <a:ext cx="16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s-MX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061" y="3385"/>
              <a:ext cx="181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s-MX" sz="1300" b="1"/>
                <a:t>Dra. Merced Velázquez</a:t>
              </a:r>
            </a:p>
            <a:p>
              <a:pPr algn="ctr"/>
              <a:r>
                <a:rPr lang="es-MX" sz="1300"/>
                <a:t>Dirección General</a:t>
              </a:r>
              <a:endParaRPr lang="es-ES" sz="1300"/>
            </a:p>
          </p:txBody>
        </p:sp>
      </p:grp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28604"/>
            <a:ext cx="3643339" cy="848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" name="8 Grupo"/>
          <p:cNvGrpSpPr>
            <a:grpSpLocks/>
          </p:cNvGrpSpPr>
          <p:nvPr/>
        </p:nvGrpSpPr>
        <p:grpSpPr bwMode="auto">
          <a:xfrm>
            <a:off x="6084168" y="189260"/>
            <a:ext cx="2797175" cy="1079500"/>
            <a:chOff x="5580112" y="5517232"/>
            <a:chExt cx="3594653" cy="1340768"/>
          </a:xfrm>
        </p:grpSpPr>
        <p:sp>
          <p:nvSpPr>
            <p:cNvPr id="20" name="TextBox 6"/>
            <p:cNvSpPr txBox="1"/>
            <p:nvPr/>
          </p:nvSpPr>
          <p:spPr>
            <a:xfrm>
              <a:off x="5580112" y="5643578"/>
              <a:ext cx="3214710" cy="1214422"/>
            </a:xfrm>
            <a:prstGeom prst="rect">
              <a:avLst/>
            </a:prstGeom>
            <a:noFill/>
          </p:spPr>
          <p:txBody>
            <a:bodyPr wrap="none">
              <a:prstTxWarp prst="textSlantUp">
                <a:avLst/>
              </a:prstTxWarp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lang="es-ES" b="1" dirty="0">
                  <a:ln w="10160">
                    <a:noFill/>
                    <a:prstDash val="solid"/>
                  </a:ln>
                  <a:latin typeface="Freestyle Script" pitchFamily="66" charset="0"/>
                  <a:cs typeface="+mn-cs"/>
                </a:rPr>
                <a:t>Servicios para la ciencia</a:t>
              </a:r>
              <a:endParaRPr lang="es-MX" b="1" dirty="0">
                <a:ln w="10160">
                  <a:noFill/>
                  <a:prstDash val="solid"/>
                </a:ln>
                <a:latin typeface="Freestyle Script" pitchFamily="66" charset="0"/>
                <a:cs typeface="+mn-cs"/>
              </a:endParaRPr>
            </a:p>
          </p:txBody>
        </p:sp>
        <p:sp>
          <p:nvSpPr>
            <p:cNvPr id="21" name="10 CuadroTexto"/>
            <p:cNvSpPr txBox="1">
              <a:spLocks noChangeArrowheads="1"/>
            </p:cNvSpPr>
            <p:nvPr/>
          </p:nvSpPr>
          <p:spPr bwMode="auto">
            <a:xfrm>
              <a:off x="8703502" y="5517232"/>
              <a:ext cx="471263" cy="648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s-ES" altLang="es-MX" sz="2800" b="1">
                  <a:latin typeface="Calibri" pitchFamily="34" charset="0"/>
                </a:rPr>
                <a:t>®</a:t>
              </a:r>
            </a:p>
          </p:txBody>
        </p:sp>
      </p:grpSp>
      <p:sp>
        <p:nvSpPr>
          <p:cNvPr id="23" name="13 CuadroTexto"/>
          <p:cNvSpPr txBox="1">
            <a:spLocks noChangeArrowheads="1"/>
          </p:cNvSpPr>
          <p:nvPr/>
        </p:nvSpPr>
        <p:spPr bwMode="auto">
          <a:xfrm>
            <a:off x="480665" y="6176963"/>
            <a:ext cx="1155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s-MX" sz="1200" dirty="0">
                <a:latin typeface="Calibri" pitchFamily="34" charset="0"/>
              </a:rPr>
              <a:t>Constancia No. </a:t>
            </a:r>
          </a:p>
        </p:txBody>
      </p:sp>
      <p:sp>
        <p:nvSpPr>
          <p:cNvPr id="24" name="1 CuadroTexto"/>
          <p:cNvSpPr txBox="1">
            <a:spLocks noChangeArrowheads="1"/>
          </p:cNvSpPr>
          <p:nvPr/>
        </p:nvSpPr>
        <p:spPr bwMode="auto">
          <a:xfrm>
            <a:off x="1488728" y="6181725"/>
            <a:ext cx="635000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200" b="1">
                <a:latin typeface="Calibri" pitchFamily="34" charset="0"/>
              </a:rPr>
              <a:t>Aa-001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211960" y="3068960"/>
            <a:ext cx="27494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MX" b="1" dirty="0">
                <a:latin typeface="AvantGarde" pitchFamily="34" charset="0"/>
              </a:rPr>
              <a:t>Rol en la investigación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051720" y="4352304"/>
            <a:ext cx="20443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MX" sz="1600" dirty="0">
                <a:latin typeface="AvantGarde" pitchFamily="34" charset="0"/>
              </a:rPr>
              <a:t>Código </a:t>
            </a:r>
            <a:r>
              <a:rPr lang="es-MX" sz="1600">
                <a:latin typeface="AvantGarde" pitchFamily="34" charset="0"/>
              </a:rPr>
              <a:t>del estudio </a:t>
            </a:r>
            <a:endParaRPr lang="es-MX" b="1" dirty="0">
              <a:latin typeface="AvantGarde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16603" y="3501008"/>
            <a:ext cx="172354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MX" b="1" dirty="0">
                <a:latin typeface="Arial"/>
                <a:ea typeface="Times New Roman"/>
              </a:rPr>
              <a:t>Especialidad</a:t>
            </a:r>
            <a:r>
              <a:rPr lang="es-MX" b="1" dirty="0">
                <a:latin typeface="AvantGarde" pitchFamily="34" charset="0"/>
              </a:rPr>
              <a:t>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244020" y="3923764"/>
            <a:ext cx="131157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MX" b="1" dirty="0">
                <a:latin typeface="Arial"/>
                <a:ea typeface="Times New Roman"/>
              </a:rPr>
              <a:t>Inicio </a:t>
            </a:r>
            <a:r>
              <a:rPr lang="es-MX" sz="1600" dirty="0">
                <a:latin typeface="Arial"/>
                <a:ea typeface="Times New Roman"/>
              </a:rPr>
              <a:t>a</a:t>
            </a:r>
            <a:r>
              <a:rPr lang="es-MX" b="1" dirty="0">
                <a:latin typeface="Arial"/>
                <a:ea typeface="Times New Roman"/>
              </a:rPr>
              <a:t> fin</a:t>
            </a:r>
            <a:endParaRPr lang="es-MX" b="1" dirty="0">
              <a:latin typeface="AvantGarde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211960" y="4366120"/>
            <a:ext cx="97975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s-MX" b="1" dirty="0">
                <a:latin typeface="Arial"/>
                <a:ea typeface="Times New Roman"/>
              </a:rPr>
              <a:t>Código</a:t>
            </a:r>
            <a:endParaRPr lang="es-MX" dirty="0"/>
          </a:p>
        </p:txBody>
      </p:sp>
      <p:sp>
        <p:nvSpPr>
          <p:cNvPr id="17" name="Rectángulo 16"/>
          <p:cNvSpPr/>
          <p:nvPr/>
        </p:nvSpPr>
        <p:spPr>
          <a:xfrm>
            <a:off x="7524328" y="6157062"/>
            <a:ext cx="611065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MX" sz="1200" dirty="0">
                <a:latin typeface="AvantGarde" pitchFamily="34" charset="0"/>
              </a:rPr>
              <a:t>Fecha</a:t>
            </a:r>
            <a:endParaRPr lang="es-ES" sz="1200" dirty="0">
              <a:latin typeface="AvantGarde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60</Words>
  <Application>Microsoft Office PowerPoint</Application>
  <PresentationFormat>Presentación en pantalla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AvantGarde</vt:lpstr>
      <vt:lpstr>Calibri</vt:lpstr>
      <vt:lpstr>Freestyle Script</vt:lpstr>
      <vt:lpstr>Wingdings</vt:lpstr>
      <vt:lpstr>Office Theme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Dra. Velazquez</dc:creator>
  <cp:lastModifiedBy>Dra Merced Velázquez</cp:lastModifiedBy>
  <cp:revision>40</cp:revision>
  <dcterms:created xsi:type="dcterms:W3CDTF">2008-12-15T21:50:11Z</dcterms:created>
  <dcterms:modified xsi:type="dcterms:W3CDTF">2022-01-04T04:26:23Z</dcterms:modified>
</cp:coreProperties>
</file>