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05" d="100"/>
          <a:sy n="105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2100-31BB-4F6A-BB48-785242C364DF}" type="datetimeFigureOut">
              <a:rPr lang="es-MX" smtClean="0"/>
              <a:pPr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D6F6-8657-4FAC-BD8F-F636D2B57D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250825" y="6597650"/>
            <a:ext cx="8569325" cy="0"/>
          </a:xfrm>
          <a:prstGeom prst="line">
            <a:avLst/>
          </a:prstGeom>
          <a:noFill/>
          <a:ln w="76200" cmpd="thinThick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8175" y="1484784"/>
            <a:ext cx="5257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MX" dirty="0">
                <a:latin typeface="AvantGarde" pitchFamily="34" charset="0"/>
              </a:rPr>
              <a:t>Otorga la presente CONSTANCIA </a:t>
            </a:r>
            <a:r>
              <a:rPr lang="es-MX">
                <a:latin typeface="AvantGarde" pitchFamily="34" charset="0"/>
              </a:rPr>
              <a:t>a: </a:t>
            </a:r>
            <a:endParaRPr lang="es-MX" dirty="0">
              <a:latin typeface="AvantGarde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2060848"/>
            <a:ext cx="6610350" cy="496076"/>
          </a:xfrm>
          <a:solidFill>
            <a:schemeClr val="bg1">
              <a:lumMod val="95000"/>
            </a:schemeClr>
          </a:solidFill>
          <a:ln/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latin typeface="Arial"/>
                <a:ea typeface="Times New Roman"/>
              </a:rPr>
              <a:t>Título. Nombre completo</a:t>
            </a:r>
            <a:endParaRPr lang="es-MX" sz="2400" b="1" dirty="0">
              <a:solidFill>
                <a:schemeClr val="tx1"/>
              </a:solidFill>
              <a:latin typeface="Arial"/>
              <a:ea typeface="Calibri"/>
            </a:endParaRPr>
          </a:p>
          <a:p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6145559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dirty="0"/>
              <a:t>Chihuahua, Chih., </a:t>
            </a:r>
            <a:endParaRPr lang="es-ES" sz="14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80665" y="2708920"/>
            <a:ext cx="36004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por su participación como</a:t>
            </a:r>
            <a:r>
              <a:rPr lang="es-MX" sz="1600" dirty="0">
                <a:latin typeface="AvantGarde" pitchFamily="34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realizando actividades de </a:t>
            </a:r>
            <a:r>
              <a:rPr lang="es-MX" sz="1600" b="1" dirty="0">
                <a:latin typeface="AvantGarde" pitchFamily="34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	</a:t>
            </a:r>
            <a:endParaRPr lang="es-MX" sz="1600" b="1" dirty="0">
              <a:latin typeface="AvantGarde" pitchFamily="34" charset="0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132138" y="5531321"/>
            <a:ext cx="2879725" cy="561975"/>
            <a:chOff x="3061" y="3339"/>
            <a:chExt cx="1814" cy="354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52" y="333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MX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61" y="3385"/>
              <a:ext cx="181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MX" sz="1300" b="1"/>
                <a:t>Dra. Merced Velázquez</a:t>
              </a:r>
            </a:p>
            <a:p>
              <a:pPr algn="ctr"/>
              <a:r>
                <a:rPr lang="es-MX" sz="1300"/>
                <a:t>Dirección General</a:t>
              </a:r>
              <a:endParaRPr lang="es-ES" sz="130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3643339" cy="84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8 Grupo"/>
          <p:cNvGrpSpPr>
            <a:grpSpLocks/>
          </p:cNvGrpSpPr>
          <p:nvPr/>
        </p:nvGrpSpPr>
        <p:grpSpPr bwMode="auto">
          <a:xfrm>
            <a:off x="6084168" y="189260"/>
            <a:ext cx="2797175" cy="1079500"/>
            <a:chOff x="5580112" y="5517232"/>
            <a:chExt cx="3594653" cy="1340768"/>
          </a:xfrm>
        </p:grpSpPr>
        <p:sp>
          <p:nvSpPr>
            <p:cNvPr id="20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21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23" name="13 CuadroTexto"/>
          <p:cNvSpPr txBox="1">
            <a:spLocks noChangeArrowheads="1"/>
          </p:cNvSpPr>
          <p:nvPr/>
        </p:nvSpPr>
        <p:spPr bwMode="auto">
          <a:xfrm>
            <a:off x="480665" y="6176963"/>
            <a:ext cx="1155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MX" sz="1200" dirty="0">
                <a:latin typeface="Calibri" pitchFamily="34" charset="0"/>
              </a:rPr>
              <a:t>Constancia No. </a:t>
            </a:r>
          </a:p>
        </p:txBody>
      </p:sp>
      <p:sp>
        <p:nvSpPr>
          <p:cNvPr id="24" name="1 CuadroTexto"/>
          <p:cNvSpPr txBox="1">
            <a:spLocks noChangeArrowheads="1"/>
          </p:cNvSpPr>
          <p:nvPr/>
        </p:nvSpPr>
        <p:spPr bwMode="auto">
          <a:xfrm>
            <a:off x="1488728" y="6181725"/>
            <a:ext cx="6350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200" b="1">
                <a:latin typeface="Calibri" pitchFamily="34" charset="0"/>
              </a:rPr>
              <a:t>Aa-001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11960" y="2654794"/>
            <a:ext cx="26019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600" b="1" dirty="0">
                <a:latin typeface="AvantGarde" pitchFamily="34" charset="0"/>
              </a:rPr>
              <a:t>Asesor de investigación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39752" y="3933056"/>
            <a:ext cx="1661315" cy="31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Código del estudio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98759" y="3068960"/>
            <a:ext cx="4578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 b="1" dirty="0">
                <a:latin typeface="Arial"/>
                <a:ea typeface="Times New Roman"/>
              </a:rPr>
              <a:t>Revisión  de proyecto y vigilancia de aspectos éticos y metodológicos durante la conducción</a:t>
            </a:r>
            <a:r>
              <a:rPr lang="es-MX" sz="1600" b="1" dirty="0">
                <a:latin typeface="AvantGarde" pitchFamily="34" charset="0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11960" y="4365104"/>
            <a:ext cx="120257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1600" b="1" dirty="0">
                <a:latin typeface="Arial"/>
                <a:ea typeface="Times New Roman"/>
              </a:rPr>
              <a:t>Inicio </a:t>
            </a:r>
            <a:r>
              <a:rPr lang="es-MX" sz="1600" dirty="0">
                <a:latin typeface="Arial"/>
                <a:ea typeface="Times New Roman"/>
              </a:rPr>
              <a:t>a</a:t>
            </a:r>
            <a:r>
              <a:rPr lang="es-MX" sz="1600" b="1" dirty="0">
                <a:latin typeface="Arial"/>
                <a:ea typeface="Times New Roman"/>
              </a:rPr>
              <a:t> fin</a:t>
            </a:r>
            <a:endParaRPr lang="es-MX" sz="1600" b="1" dirty="0">
              <a:latin typeface="AvantGarde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211960" y="3946872"/>
            <a:ext cx="88998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s-MX" sz="1600" b="1" dirty="0">
                <a:latin typeface="Arial"/>
                <a:ea typeface="Times New Roman"/>
              </a:rPr>
              <a:t>Código</a:t>
            </a:r>
            <a:endParaRPr lang="es-MX" sz="1600" dirty="0"/>
          </a:p>
        </p:txBody>
      </p:sp>
      <p:sp>
        <p:nvSpPr>
          <p:cNvPr id="17" name="Rectángulo 16"/>
          <p:cNvSpPr/>
          <p:nvPr/>
        </p:nvSpPr>
        <p:spPr>
          <a:xfrm>
            <a:off x="7524328" y="6157062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200" dirty="0">
                <a:latin typeface="AvantGarde" pitchFamily="34" charset="0"/>
              </a:rPr>
              <a:t>Fecha</a:t>
            </a:r>
            <a:endParaRPr lang="es-ES" sz="1200" dirty="0">
              <a:latin typeface="AvantGarde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195736" y="4389909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sz="1400" dirty="0">
                <a:latin typeface="AvantGarde" pitchFamily="34" charset="0"/>
              </a:rPr>
              <a:t>durante el periodo de</a:t>
            </a:r>
            <a:endParaRPr lang="es-MX" sz="1400" b="1" dirty="0">
              <a:latin typeface="AvantGar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65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AvantGarde</vt:lpstr>
      <vt:lpstr>Calibri</vt:lpstr>
      <vt:lpstr>Freestyle Script</vt:lpstr>
      <vt:lpstr>Wingdings</vt:lpstr>
      <vt:lpstr>Office Theme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Dra. Velazquez</dc:creator>
  <cp:lastModifiedBy>Dra Merced Velázquez</cp:lastModifiedBy>
  <cp:revision>42</cp:revision>
  <dcterms:created xsi:type="dcterms:W3CDTF">2008-12-15T21:50:11Z</dcterms:created>
  <dcterms:modified xsi:type="dcterms:W3CDTF">2022-01-04T04:27:41Z</dcterms:modified>
</cp:coreProperties>
</file>