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76" autoAdjust="0"/>
    <p:restoredTop sz="94660"/>
  </p:normalViewPr>
  <p:slideViewPr>
    <p:cSldViewPr>
      <p:cViewPr varScale="1">
        <p:scale>
          <a:sx n="105" d="100"/>
          <a:sy n="105" d="100"/>
        </p:scale>
        <p:origin x="164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B2100-31BB-4F6A-BB48-785242C364DF}" type="datetimeFigureOut">
              <a:rPr lang="es-MX" smtClean="0"/>
              <a:pPr/>
              <a:t>10/01/2022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AD6F6-8657-4FAC-BD8F-F636D2B57DE3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B2100-31BB-4F6A-BB48-785242C364DF}" type="datetimeFigureOut">
              <a:rPr lang="es-MX" smtClean="0"/>
              <a:pPr/>
              <a:t>10/01/2022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AD6F6-8657-4FAC-BD8F-F636D2B57DE3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B2100-31BB-4F6A-BB48-785242C364DF}" type="datetimeFigureOut">
              <a:rPr lang="es-MX" smtClean="0"/>
              <a:pPr/>
              <a:t>10/01/2022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AD6F6-8657-4FAC-BD8F-F636D2B57DE3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B2100-31BB-4F6A-BB48-785242C364DF}" type="datetimeFigureOut">
              <a:rPr lang="es-MX" smtClean="0"/>
              <a:pPr/>
              <a:t>10/01/2022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AD6F6-8657-4FAC-BD8F-F636D2B57DE3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B2100-31BB-4F6A-BB48-785242C364DF}" type="datetimeFigureOut">
              <a:rPr lang="es-MX" smtClean="0"/>
              <a:pPr/>
              <a:t>10/01/2022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AD6F6-8657-4FAC-BD8F-F636D2B57DE3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B2100-31BB-4F6A-BB48-785242C364DF}" type="datetimeFigureOut">
              <a:rPr lang="es-MX" smtClean="0"/>
              <a:pPr/>
              <a:t>10/01/2022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AD6F6-8657-4FAC-BD8F-F636D2B57DE3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B2100-31BB-4F6A-BB48-785242C364DF}" type="datetimeFigureOut">
              <a:rPr lang="es-MX" smtClean="0"/>
              <a:pPr/>
              <a:t>10/01/2022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AD6F6-8657-4FAC-BD8F-F636D2B57DE3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B2100-31BB-4F6A-BB48-785242C364DF}" type="datetimeFigureOut">
              <a:rPr lang="es-MX" smtClean="0"/>
              <a:pPr/>
              <a:t>10/01/2022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AD6F6-8657-4FAC-BD8F-F636D2B57DE3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B2100-31BB-4F6A-BB48-785242C364DF}" type="datetimeFigureOut">
              <a:rPr lang="es-MX" smtClean="0"/>
              <a:pPr/>
              <a:t>10/01/2022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AD6F6-8657-4FAC-BD8F-F636D2B57DE3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B2100-31BB-4F6A-BB48-785242C364DF}" type="datetimeFigureOut">
              <a:rPr lang="es-MX" smtClean="0"/>
              <a:pPr/>
              <a:t>10/01/2022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AD6F6-8657-4FAC-BD8F-F636D2B57DE3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B2100-31BB-4F6A-BB48-785242C364DF}" type="datetimeFigureOut">
              <a:rPr lang="es-MX" smtClean="0"/>
              <a:pPr/>
              <a:t>10/01/2022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AD6F6-8657-4FAC-BD8F-F636D2B57DE3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B2100-31BB-4F6A-BB48-785242C364DF}" type="datetimeFigureOut">
              <a:rPr lang="es-MX" smtClean="0"/>
              <a:pPr/>
              <a:t>10/01/2022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AD6F6-8657-4FAC-BD8F-F636D2B57DE3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8"/>
          <p:cNvSpPr>
            <a:spLocks noChangeShapeType="1"/>
          </p:cNvSpPr>
          <p:nvPr/>
        </p:nvSpPr>
        <p:spPr bwMode="auto">
          <a:xfrm>
            <a:off x="250825" y="6597650"/>
            <a:ext cx="8569325" cy="0"/>
          </a:xfrm>
          <a:prstGeom prst="line">
            <a:avLst/>
          </a:prstGeom>
          <a:noFill/>
          <a:ln w="76200" cmpd="thinThick">
            <a:solidFill>
              <a:srgbClr val="A5002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908175" y="1484784"/>
            <a:ext cx="5257800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s-MX" dirty="0">
                <a:latin typeface="AvantGarde" pitchFamily="34" charset="0"/>
              </a:rPr>
              <a:t>Otorga la presente </a:t>
            </a:r>
            <a:r>
              <a:rPr lang="es-MX">
                <a:latin typeface="AvantGarde" pitchFamily="34" charset="0"/>
              </a:rPr>
              <a:t>CONSTANCIA a:</a:t>
            </a:r>
            <a:endParaRPr lang="es-MX" dirty="0">
              <a:latin typeface="AvantGarde" pitchFamily="34" charset="0"/>
            </a:endParaRPr>
          </a:p>
        </p:txBody>
      </p:sp>
      <p:sp>
        <p:nvSpPr>
          <p:cNvPr id="9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285852" y="2060848"/>
            <a:ext cx="6610350" cy="496076"/>
          </a:xfrm>
          <a:solidFill>
            <a:schemeClr val="bg1">
              <a:lumMod val="95000"/>
            </a:schemeClr>
          </a:solidFill>
          <a:ln/>
        </p:spPr>
        <p:txBody>
          <a:bodyPr/>
          <a:lstStyle/>
          <a:p>
            <a:r>
              <a:rPr lang="es-MX" sz="2400" b="1" dirty="0">
                <a:solidFill>
                  <a:schemeClr val="tx1"/>
                </a:solidFill>
                <a:latin typeface="Arial"/>
                <a:ea typeface="Times New Roman"/>
              </a:rPr>
              <a:t>Título. Nombre completo</a:t>
            </a:r>
            <a:endParaRPr lang="es-MX" sz="2400" b="1" dirty="0">
              <a:solidFill>
                <a:schemeClr val="tx1"/>
              </a:solidFill>
              <a:latin typeface="Arial"/>
              <a:ea typeface="Calibri"/>
            </a:endParaRPr>
          </a:p>
          <a:p>
            <a:endParaRPr lang="es-MX" sz="2400" b="1" dirty="0">
              <a:solidFill>
                <a:schemeClr val="tx1"/>
              </a:solidFill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5868144" y="6145559"/>
            <a:ext cx="17281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s-MX" sz="1400" dirty="0">
                <a:latin typeface="AvantGarde" pitchFamily="34" charset="0"/>
              </a:rPr>
              <a:t>Chihuahua, Chih., </a:t>
            </a:r>
            <a:endParaRPr lang="es-ES" sz="1400" dirty="0">
              <a:latin typeface="AvantGarde" pitchFamily="34" charset="0"/>
            </a:endParaRP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480665" y="2852936"/>
            <a:ext cx="3600400" cy="1031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s-MX" sz="1400" dirty="0">
                <a:latin typeface="AvantGarde" pitchFamily="34" charset="0"/>
              </a:rPr>
              <a:t>por su participación como</a:t>
            </a:r>
            <a:r>
              <a:rPr lang="es-MX" sz="1600" dirty="0">
                <a:latin typeface="AvantGarde" pitchFamily="34" charset="0"/>
              </a:rPr>
              <a:t> </a:t>
            </a:r>
          </a:p>
          <a:p>
            <a:pPr algn="r">
              <a:spcBef>
                <a:spcPct val="50000"/>
              </a:spcBef>
            </a:pPr>
            <a:r>
              <a:rPr lang="es-MX" sz="1400" dirty="0">
                <a:latin typeface="AvantGarde" pitchFamily="34" charset="0"/>
              </a:rPr>
              <a:t>realizando actividades de </a:t>
            </a:r>
            <a:r>
              <a:rPr lang="es-MX" sz="1600" b="1" dirty="0">
                <a:latin typeface="AvantGarde" pitchFamily="34" charset="0"/>
              </a:rPr>
              <a:t> </a:t>
            </a:r>
          </a:p>
          <a:p>
            <a:pPr algn="r">
              <a:spcBef>
                <a:spcPct val="50000"/>
              </a:spcBef>
            </a:pPr>
            <a:r>
              <a:rPr lang="es-MX" sz="1400" dirty="0">
                <a:latin typeface="AvantGarde" pitchFamily="34" charset="0"/>
              </a:rPr>
              <a:t>	</a:t>
            </a:r>
            <a:endParaRPr lang="es-MX" sz="1600" b="1" dirty="0">
              <a:latin typeface="AvantGarde" pitchFamily="34" charset="0"/>
            </a:endParaRPr>
          </a:p>
        </p:txBody>
      </p:sp>
      <p:grpSp>
        <p:nvGrpSpPr>
          <p:cNvPr id="12" name="Group 20"/>
          <p:cNvGrpSpPr>
            <a:grpSpLocks/>
          </p:cNvGrpSpPr>
          <p:nvPr/>
        </p:nvGrpSpPr>
        <p:grpSpPr bwMode="auto">
          <a:xfrm>
            <a:off x="3132138" y="5531321"/>
            <a:ext cx="2879725" cy="561975"/>
            <a:chOff x="3061" y="3339"/>
            <a:chExt cx="1814" cy="354"/>
          </a:xfrm>
        </p:grpSpPr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3152" y="3339"/>
              <a:ext cx="16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s-MX"/>
            </a:p>
          </p:txBody>
        </p:sp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3061" y="3385"/>
              <a:ext cx="1814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s-MX" sz="1300" b="1"/>
                <a:t>Dra. Merced Velázquez</a:t>
              </a:r>
            </a:p>
            <a:p>
              <a:pPr algn="ctr"/>
              <a:r>
                <a:rPr lang="es-MX" sz="1300"/>
                <a:t>Dirección General</a:t>
              </a:r>
              <a:endParaRPr lang="es-ES" sz="1300"/>
            </a:p>
          </p:txBody>
        </p:sp>
      </p:grp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428604"/>
            <a:ext cx="3643339" cy="848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9" name="8 Grupo"/>
          <p:cNvGrpSpPr>
            <a:grpSpLocks/>
          </p:cNvGrpSpPr>
          <p:nvPr/>
        </p:nvGrpSpPr>
        <p:grpSpPr bwMode="auto">
          <a:xfrm>
            <a:off x="6084168" y="189260"/>
            <a:ext cx="2797175" cy="1079500"/>
            <a:chOff x="5580112" y="5517232"/>
            <a:chExt cx="3594653" cy="1340768"/>
          </a:xfrm>
        </p:grpSpPr>
        <p:sp>
          <p:nvSpPr>
            <p:cNvPr id="20" name="TextBox 6"/>
            <p:cNvSpPr txBox="1"/>
            <p:nvPr/>
          </p:nvSpPr>
          <p:spPr>
            <a:xfrm>
              <a:off x="5580112" y="5643578"/>
              <a:ext cx="3214710" cy="1214422"/>
            </a:xfrm>
            <a:prstGeom prst="rect">
              <a:avLst/>
            </a:prstGeom>
            <a:noFill/>
          </p:spPr>
          <p:txBody>
            <a:bodyPr wrap="none">
              <a:prstTxWarp prst="textSlantUp">
                <a:avLst/>
              </a:prstTxWarp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Wingdings" pitchFamily="2" charset="2"/>
                <a:buNone/>
                <a:defRPr/>
              </a:pPr>
              <a:r>
                <a:rPr lang="es-ES" b="1" dirty="0">
                  <a:ln w="10160">
                    <a:noFill/>
                    <a:prstDash val="solid"/>
                  </a:ln>
                  <a:latin typeface="Freestyle Script" pitchFamily="66" charset="0"/>
                  <a:cs typeface="+mn-cs"/>
                </a:rPr>
                <a:t>Servicios para la ciencia</a:t>
              </a:r>
              <a:endParaRPr lang="es-MX" b="1" dirty="0">
                <a:ln w="10160">
                  <a:noFill/>
                  <a:prstDash val="solid"/>
                </a:ln>
                <a:latin typeface="Freestyle Script" pitchFamily="66" charset="0"/>
                <a:cs typeface="+mn-cs"/>
              </a:endParaRPr>
            </a:p>
          </p:txBody>
        </p:sp>
        <p:sp>
          <p:nvSpPr>
            <p:cNvPr id="21" name="10 CuadroTexto"/>
            <p:cNvSpPr txBox="1">
              <a:spLocks noChangeArrowheads="1"/>
            </p:cNvSpPr>
            <p:nvPr/>
          </p:nvSpPr>
          <p:spPr bwMode="auto">
            <a:xfrm>
              <a:off x="8703502" y="5517232"/>
              <a:ext cx="471263" cy="6486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s-ES" altLang="es-MX" sz="2800" b="1">
                  <a:latin typeface="Calibri" pitchFamily="34" charset="0"/>
                </a:rPr>
                <a:t>®</a:t>
              </a:r>
            </a:p>
          </p:txBody>
        </p:sp>
      </p:grpSp>
      <p:sp>
        <p:nvSpPr>
          <p:cNvPr id="23" name="13 CuadroTexto"/>
          <p:cNvSpPr txBox="1">
            <a:spLocks noChangeArrowheads="1"/>
          </p:cNvSpPr>
          <p:nvPr/>
        </p:nvSpPr>
        <p:spPr bwMode="auto">
          <a:xfrm>
            <a:off x="480665" y="6176963"/>
            <a:ext cx="11557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s-MX" sz="1200" dirty="0">
                <a:latin typeface="Calibri" pitchFamily="34" charset="0"/>
              </a:rPr>
              <a:t>Constancia No. </a:t>
            </a:r>
          </a:p>
        </p:txBody>
      </p:sp>
      <p:sp>
        <p:nvSpPr>
          <p:cNvPr id="24" name="1 CuadroTexto"/>
          <p:cNvSpPr txBox="1">
            <a:spLocks noChangeArrowheads="1"/>
          </p:cNvSpPr>
          <p:nvPr/>
        </p:nvSpPr>
        <p:spPr bwMode="auto">
          <a:xfrm>
            <a:off x="1488728" y="6181725"/>
            <a:ext cx="635000" cy="2762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MX" altLang="es-MX" sz="1200" b="1">
                <a:latin typeface="Calibri" pitchFamily="34" charset="0"/>
              </a:rPr>
              <a:t>Aa-001</a:t>
            </a:r>
          </a:p>
        </p:txBody>
      </p:sp>
      <p:sp>
        <p:nvSpPr>
          <p:cNvPr id="3" name="Rectángulo 2"/>
          <p:cNvSpPr/>
          <p:nvPr/>
        </p:nvSpPr>
        <p:spPr>
          <a:xfrm>
            <a:off x="4189331" y="2874422"/>
            <a:ext cx="264726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s-MX" sz="1600" b="1" dirty="0"/>
              <a:t>Miembro del Comité de Ética</a:t>
            </a:r>
          </a:p>
        </p:txBody>
      </p:sp>
      <p:sp>
        <p:nvSpPr>
          <p:cNvPr id="4" name="Rectángulo 3"/>
          <p:cNvSpPr/>
          <p:nvPr/>
        </p:nvSpPr>
        <p:spPr>
          <a:xfrm>
            <a:off x="2339752" y="3933056"/>
            <a:ext cx="1661315" cy="3118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s-MX" sz="1400" dirty="0">
                <a:latin typeface="AvantGarde" pitchFamily="34" charset="0"/>
              </a:rPr>
              <a:t>Código del estudio</a:t>
            </a:r>
          </a:p>
        </p:txBody>
      </p:sp>
      <p:sp>
        <p:nvSpPr>
          <p:cNvPr id="5" name="Rectángulo 4"/>
          <p:cNvSpPr/>
          <p:nvPr/>
        </p:nvSpPr>
        <p:spPr>
          <a:xfrm>
            <a:off x="4198759" y="3212976"/>
            <a:ext cx="45786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s-MX" sz="1600" b="1" dirty="0">
                <a:ea typeface="Times New Roman"/>
              </a:rPr>
              <a:t>Revisión  de proyecto y vigilancia de aspectos éticos y metodológicos durante la conducción</a:t>
            </a:r>
            <a:r>
              <a:rPr lang="es-MX" sz="1600" b="1" dirty="0"/>
              <a:t> </a:t>
            </a:r>
          </a:p>
        </p:txBody>
      </p:sp>
      <p:sp>
        <p:nvSpPr>
          <p:cNvPr id="7" name="Rectángulo 6"/>
          <p:cNvSpPr/>
          <p:nvPr/>
        </p:nvSpPr>
        <p:spPr>
          <a:xfrm>
            <a:off x="4281690" y="4365104"/>
            <a:ext cx="1063112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MX" sz="1600" b="1" dirty="0">
                <a:ea typeface="Times New Roman"/>
              </a:rPr>
              <a:t>Inicio </a:t>
            </a:r>
            <a:r>
              <a:rPr lang="es-MX" sz="1600" dirty="0">
                <a:ea typeface="Times New Roman"/>
              </a:rPr>
              <a:t>a</a:t>
            </a:r>
            <a:r>
              <a:rPr lang="es-MX" sz="1600" b="1" dirty="0">
                <a:ea typeface="Times New Roman"/>
              </a:rPr>
              <a:t> fin</a:t>
            </a:r>
            <a:endParaRPr lang="es-MX" sz="1600" b="1" dirty="0"/>
          </a:p>
        </p:txBody>
      </p:sp>
      <p:sp>
        <p:nvSpPr>
          <p:cNvPr id="16" name="Rectángulo 15"/>
          <p:cNvSpPr/>
          <p:nvPr/>
        </p:nvSpPr>
        <p:spPr>
          <a:xfrm>
            <a:off x="4211960" y="3946872"/>
            <a:ext cx="770980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es-MX" sz="1600" b="1" dirty="0">
                <a:ea typeface="Times New Roman"/>
              </a:rPr>
              <a:t>Código</a:t>
            </a:r>
            <a:endParaRPr lang="es-MX" sz="1600" dirty="0"/>
          </a:p>
        </p:txBody>
      </p:sp>
      <p:sp>
        <p:nvSpPr>
          <p:cNvPr id="17" name="Rectángulo 16"/>
          <p:cNvSpPr/>
          <p:nvPr/>
        </p:nvSpPr>
        <p:spPr>
          <a:xfrm>
            <a:off x="7524328" y="6157062"/>
            <a:ext cx="611065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s-MX" sz="1200" dirty="0">
                <a:latin typeface="AvantGarde" pitchFamily="34" charset="0"/>
              </a:rPr>
              <a:t>Fecha</a:t>
            </a:r>
            <a:endParaRPr lang="es-ES" sz="1200" dirty="0">
              <a:latin typeface="AvantGarde" pitchFamily="34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2195736" y="4389909"/>
            <a:ext cx="18742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s-MX" sz="1400" dirty="0">
                <a:latin typeface="AvantGarde" pitchFamily="34" charset="0"/>
              </a:rPr>
              <a:t>durante el periodo de</a:t>
            </a:r>
            <a:endParaRPr lang="es-MX" sz="1400" b="1" dirty="0">
              <a:latin typeface="AvantGarde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67</Words>
  <Application>Microsoft Office PowerPoint</Application>
  <PresentationFormat>Presentación en pantalla (4:3)</PresentationFormat>
  <Paragraphs>19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AvantGarde</vt:lpstr>
      <vt:lpstr>Calibri</vt:lpstr>
      <vt:lpstr>Freestyle Script</vt:lpstr>
      <vt:lpstr>Wingdings</vt:lpstr>
      <vt:lpstr>Office Theme</vt:lpstr>
      <vt:lpstr>Presentación de PowerPoint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Dra. Velazquez</dc:creator>
  <cp:lastModifiedBy>Dra Merced Velázquez</cp:lastModifiedBy>
  <cp:revision>43</cp:revision>
  <dcterms:created xsi:type="dcterms:W3CDTF">2008-12-15T21:50:11Z</dcterms:created>
  <dcterms:modified xsi:type="dcterms:W3CDTF">2022-01-11T04:39:13Z</dcterms:modified>
</cp:coreProperties>
</file>