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73" d="100"/>
          <a:sy n="73" d="100"/>
        </p:scale>
        <p:origin x="6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200953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>
                <a:solidFill>
                  <a:srgbClr val="A50021"/>
                </a:solidFill>
                <a:latin typeface="+mn-lt"/>
              </a:rPr>
              <a:t>Servicios para la Ciencia</a:t>
            </a: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5"/>
          <p:cNvSpPr txBox="1">
            <a:spLocks/>
          </p:cNvSpPr>
          <p:nvPr/>
        </p:nvSpPr>
        <p:spPr>
          <a:xfrm>
            <a:off x="796235" y="1877060"/>
            <a:ext cx="7527235" cy="3502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4000" b="1" dirty="0">
                <a:solidFill>
                  <a:srgbClr val="A50021"/>
                </a:solidFill>
              </a:rPr>
              <a:t>Nombre del Médico</a:t>
            </a:r>
          </a:p>
          <a:p>
            <a:pPr marL="0" indent="0" algn="ctr">
              <a:buNone/>
            </a:pPr>
            <a:endParaRPr lang="es-MX" sz="1200" dirty="0">
              <a:solidFill>
                <a:srgbClr val="A50021"/>
              </a:solidFill>
            </a:endParaRPr>
          </a:p>
          <a:p>
            <a:pPr marL="0" indent="0" algn="ctr">
              <a:buNone/>
            </a:pPr>
            <a:r>
              <a:rPr lang="es-MX" sz="3200" b="1" dirty="0"/>
              <a:t>ESPECIALIDAD</a:t>
            </a:r>
          </a:p>
          <a:p>
            <a:pPr marL="0" indent="0" algn="ctr">
              <a:buNone/>
            </a:pPr>
            <a:endParaRPr lang="es-MX" sz="1200" dirty="0"/>
          </a:p>
          <a:p>
            <a:pPr marL="0" indent="0" algn="ctr">
              <a:buNone/>
            </a:pPr>
            <a:r>
              <a:rPr lang="es-MX" dirty="0"/>
              <a:t>Universidad</a:t>
            </a:r>
          </a:p>
          <a:p>
            <a:pPr marL="0" indent="0" algn="ctr">
              <a:buNone/>
            </a:pPr>
            <a:endParaRPr lang="es-MX" sz="3200" dirty="0"/>
          </a:p>
          <a:p>
            <a:pPr marL="0" indent="0" algn="ctr">
              <a:buNone/>
            </a:pPr>
            <a:r>
              <a:rPr lang="es-MX" sz="3200" dirty="0"/>
              <a:t>Cédula profesional 1111111</a:t>
            </a:r>
          </a:p>
          <a:p>
            <a:pPr marL="0" indent="0" algn="ctr">
              <a:buNone/>
            </a:pPr>
            <a:endParaRPr lang="es-MX" sz="3200" dirty="0"/>
          </a:p>
          <a:p>
            <a:pPr marL="0" indent="0" algn="ctr">
              <a:buNone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4615</TotalTime>
  <Words>9</Words>
  <Application>Microsoft Office PowerPoint</Application>
  <PresentationFormat>Presentación en pantalla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Dra Merced Velázquez</cp:lastModifiedBy>
  <cp:revision>104</cp:revision>
  <dcterms:created xsi:type="dcterms:W3CDTF">2019-05-09T00:23:24Z</dcterms:created>
  <dcterms:modified xsi:type="dcterms:W3CDTF">2022-01-25T02:14:34Z</dcterms:modified>
</cp:coreProperties>
</file>