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9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1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1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088C-3999-4CD0-A548-77532F05A18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6ECD83-3CDE-4476-9C32-C693F9249CAD}"/>
              </a:ext>
            </a:extLst>
          </p:cNvPr>
          <p:cNvSpPr txBox="1"/>
          <p:nvPr/>
        </p:nvSpPr>
        <p:spPr>
          <a:xfrm>
            <a:off x="2346384" y="2239216"/>
            <a:ext cx="44607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b="1" dirty="0"/>
              <a:t>F A R M A C I A</a:t>
            </a:r>
          </a:p>
          <a:p>
            <a:endParaRPr lang="es-MX" sz="800" dirty="0"/>
          </a:p>
          <a:p>
            <a:pPr algn="ctr"/>
            <a:r>
              <a:rPr lang="es-MX" sz="3200" dirty="0" err="1"/>
              <a:t>ddmmmaaaa</a:t>
            </a:r>
            <a:endParaRPr lang="es-MX" sz="3200" dirty="0"/>
          </a:p>
          <a:p>
            <a:endParaRPr lang="es-MX" sz="800" dirty="0"/>
          </a:p>
          <a:p>
            <a:pPr algn="ctr"/>
            <a:r>
              <a:rPr lang="es-MX" dirty="0"/>
              <a:t>Responsable Sanitario </a:t>
            </a:r>
          </a:p>
          <a:p>
            <a:pPr algn="ctr"/>
            <a:r>
              <a:rPr lang="es-MX" b="1" dirty="0">
                <a:highlight>
                  <a:srgbClr val="C0C0C0"/>
                </a:highlight>
              </a:rPr>
              <a:t>Dra. Ma. Merced Velázquez Quintana</a:t>
            </a:r>
          </a:p>
          <a:p>
            <a:pPr algn="ctr"/>
            <a:r>
              <a:rPr lang="es-MX" sz="1400" dirty="0"/>
              <a:t>Responsable No. </a:t>
            </a:r>
            <a:r>
              <a:rPr lang="es-MX" sz="1400" dirty="0">
                <a:highlight>
                  <a:srgbClr val="C0C0C0"/>
                </a:highlight>
              </a:rPr>
              <a:t>ARM-0021-2014</a:t>
            </a:r>
            <a:r>
              <a:rPr lang="es-MX" sz="1400" dirty="0"/>
              <a:t> | Cédula </a:t>
            </a:r>
            <a:r>
              <a:rPr lang="es-MX" sz="1400" dirty="0">
                <a:highlight>
                  <a:srgbClr val="C0C0C0"/>
                </a:highlight>
              </a:rPr>
              <a:t>1312772</a:t>
            </a:r>
          </a:p>
          <a:p>
            <a:pPr algn="ctr"/>
            <a:endParaRPr lang="es-MX" sz="800" dirty="0"/>
          </a:p>
          <a:p>
            <a:pPr algn="ctr"/>
            <a:r>
              <a:rPr lang="es-MX" sz="1200" dirty="0">
                <a:highlight>
                  <a:srgbClr val="C0C0C0"/>
                </a:highlight>
              </a:rPr>
              <a:t>Trasviña y Retes 1317, Colonia San Felipe, </a:t>
            </a:r>
          </a:p>
          <a:p>
            <a:pPr algn="ctr"/>
            <a:r>
              <a:rPr lang="es-MX" sz="1200" dirty="0">
                <a:highlight>
                  <a:srgbClr val="C0C0C0"/>
                </a:highlight>
              </a:rPr>
              <a:t>Chihuahua, Chih., 31203, México.</a:t>
            </a:r>
          </a:p>
          <a:p>
            <a:pPr algn="ctr"/>
            <a:r>
              <a:rPr lang="es-MX" sz="1200" dirty="0"/>
              <a:t>Horario </a:t>
            </a:r>
            <a:r>
              <a:rPr lang="es-MX" sz="1200" dirty="0">
                <a:highlight>
                  <a:srgbClr val="C0C0C0"/>
                </a:highlight>
              </a:rPr>
              <a:t>11:00 a 17:00 horas</a:t>
            </a:r>
            <a:r>
              <a:rPr lang="es-MX" sz="1200" dirty="0"/>
              <a:t>, de lunes a viernes.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411D78-3D1A-440D-AC3A-C2AE9AB11997}"/>
              </a:ext>
            </a:extLst>
          </p:cNvPr>
          <p:cNvSpPr/>
          <p:nvPr/>
        </p:nvSpPr>
        <p:spPr>
          <a:xfrm>
            <a:off x="2346386" y="2126406"/>
            <a:ext cx="4460712" cy="2821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158A46-B220-43E3-B90B-E00EDF9B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85" y="2239216"/>
            <a:ext cx="1768416" cy="5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Dra Merced Velázquez</dc:creator>
  <cp:lastModifiedBy>Dra Merced Velázquez</cp:lastModifiedBy>
  <cp:revision>3</cp:revision>
  <dcterms:created xsi:type="dcterms:W3CDTF">2022-01-30T23:07:05Z</dcterms:created>
  <dcterms:modified xsi:type="dcterms:W3CDTF">2022-02-11T03:59:36Z</dcterms:modified>
</cp:coreProperties>
</file>