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105" d="100"/>
          <a:sy n="105" d="100"/>
        </p:scale>
        <p:origin x="16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30/01/2022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2856" y="1865277"/>
            <a:ext cx="752216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NO ABRA EL REFRIGERADOR.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 energía, la temperatura se conserva 90 minutos antes de una desviación (8°C).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Verifique el funcionamiento de la pila de respaldo.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Conectada directamente al tomacorriente, proporciona 120 minutos de energía eléctrica.</a:t>
            </a:r>
          </a:p>
          <a:p>
            <a:pPr lvl="0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Verifique el origen y la duración estimada de la falla.</a:t>
            </a:r>
          </a:p>
          <a:p>
            <a:pPr marL="271463" lvl="0" indent="-271463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Verifique los materiales para montar la Cadena de frío:</a:t>
            </a:r>
          </a:p>
          <a:p>
            <a:pPr marL="342900" lvl="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Hielera, termómetro para registro continuo, gel congelado.</a:t>
            </a:r>
          </a:p>
          <a:p>
            <a:pPr algn="just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Cuando sea necesario trasladar el medicamento: 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Contacte a QBP Alma Mendoza, Responsable de Farmacia de Médica Sur, al teléfono 55 5424 7200 ext. 3056, para avisar que trasladará el medicamento.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Documente la Cadena de frío.</a:t>
            </a:r>
          </a:p>
          <a:p>
            <a:pPr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Comunique a cada patrocinador la acción tomada.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Falla eléctrica</a:t>
            </a:r>
          </a:p>
        </p:txBody>
      </p:sp>
      <p:pic>
        <p:nvPicPr>
          <p:cNvPr id="1026" name="Picture 2" descr="Choque eléctrico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91" y="561315"/>
            <a:ext cx="1493899" cy="1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149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119</cp:revision>
  <dcterms:created xsi:type="dcterms:W3CDTF">2019-05-09T00:23:24Z</dcterms:created>
  <dcterms:modified xsi:type="dcterms:W3CDTF">2022-01-31T00:22:44Z</dcterms:modified>
</cp:coreProperties>
</file>