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9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1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1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6ECD83-3CDE-4476-9C32-C693F9249CAD}"/>
              </a:ext>
            </a:extLst>
          </p:cNvPr>
          <p:cNvSpPr txBox="1"/>
          <p:nvPr/>
        </p:nvSpPr>
        <p:spPr>
          <a:xfrm>
            <a:off x="2473434" y="1987317"/>
            <a:ext cx="44607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pPr algn="ctr"/>
            <a:r>
              <a:rPr lang="es-MX" sz="2200" b="1" dirty="0"/>
              <a:t>PARTICIPANTE EN ENSAYO CLÍNICO</a:t>
            </a:r>
            <a:endParaRPr lang="es-MX" sz="2200" b="1" dirty="0">
              <a:highlight>
                <a:srgbClr val="C0C0C0"/>
              </a:highlight>
            </a:endParaRPr>
          </a:p>
          <a:p>
            <a:pPr algn="ctr"/>
            <a:endParaRPr lang="es-MX" sz="800" b="1" dirty="0"/>
          </a:p>
          <a:p>
            <a:pPr algn="ctr"/>
            <a:r>
              <a:rPr lang="es-MX" dirty="0"/>
              <a:t>Comunique cualquier emergencia</a:t>
            </a:r>
          </a:p>
          <a:p>
            <a:pPr algn="ctr"/>
            <a:r>
              <a:rPr lang="es-MX" sz="1600" dirty="0"/>
              <a:t>Tel. 614 437 2837                             Cel. 614 129 4020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411D78-3D1A-440D-AC3A-C2AE9AB11997}"/>
              </a:ext>
            </a:extLst>
          </p:cNvPr>
          <p:cNvSpPr/>
          <p:nvPr/>
        </p:nvSpPr>
        <p:spPr>
          <a:xfrm>
            <a:off x="2346385" y="1676400"/>
            <a:ext cx="4714815" cy="281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158A46-B220-43E3-B90B-E00EDF9B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83" y="1858216"/>
            <a:ext cx="1768416" cy="5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AED4C9A-E473-434A-BD8A-0E67274B6C88}"/>
              </a:ext>
            </a:extLst>
          </p:cNvPr>
          <p:cNvSpPr/>
          <p:nvPr/>
        </p:nvSpPr>
        <p:spPr>
          <a:xfrm>
            <a:off x="2346382" y="3963979"/>
            <a:ext cx="4714815" cy="517903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www.uis.com.mx</a:t>
            </a:r>
          </a:p>
          <a:p>
            <a:pPr algn="ctr"/>
            <a:r>
              <a:rPr lang="es-MX" sz="1000" dirty="0"/>
              <a:t>Trasviña y Retes 1317, Colonia San Felipe, Chihuahua, Chih., 31203, México.</a:t>
            </a:r>
          </a:p>
        </p:txBody>
      </p:sp>
    </p:spTree>
    <p:extLst>
      <p:ext uri="{BB962C8B-B14F-4D97-AF65-F5344CB8AC3E}">
        <p14:creationId xmlns:p14="http://schemas.microsoft.com/office/powerpoint/2010/main" val="62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Dra Merced Velázquez</dc:creator>
  <cp:lastModifiedBy>Dra Merced Velázquez</cp:lastModifiedBy>
  <cp:revision>4</cp:revision>
  <dcterms:created xsi:type="dcterms:W3CDTF">2022-01-30T23:07:05Z</dcterms:created>
  <dcterms:modified xsi:type="dcterms:W3CDTF">2022-02-11T04:13:35Z</dcterms:modified>
</cp:coreProperties>
</file>