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12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9088C-3999-4CD0-A548-77532F05A18F}" type="datetimeFigureOut">
              <a:rPr lang="es-MX" smtClean="0"/>
              <a:t>20/05/2022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A55D-30A3-4A95-BDB8-1929714E40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0519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9088C-3999-4CD0-A548-77532F05A18F}" type="datetimeFigureOut">
              <a:rPr lang="es-MX" smtClean="0"/>
              <a:t>20/05/2022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A55D-30A3-4A95-BDB8-1929714E40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9381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9088C-3999-4CD0-A548-77532F05A18F}" type="datetimeFigureOut">
              <a:rPr lang="es-MX" smtClean="0"/>
              <a:t>20/05/2022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A55D-30A3-4A95-BDB8-1929714E40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602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9088C-3999-4CD0-A548-77532F05A18F}" type="datetimeFigureOut">
              <a:rPr lang="es-MX" smtClean="0"/>
              <a:t>20/05/2022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A55D-30A3-4A95-BDB8-1929714E40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252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9088C-3999-4CD0-A548-77532F05A18F}" type="datetimeFigureOut">
              <a:rPr lang="es-MX" smtClean="0"/>
              <a:t>20/05/2022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A55D-30A3-4A95-BDB8-1929714E40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2935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9088C-3999-4CD0-A548-77532F05A18F}" type="datetimeFigureOut">
              <a:rPr lang="es-MX" smtClean="0"/>
              <a:t>20/05/2022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A55D-30A3-4A95-BDB8-1929714E40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364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9088C-3999-4CD0-A548-77532F05A18F}" type="datetimeFigureOut">
              <a:rPr lang="es-MX" smtClean="0"/>
              <a:t>20/05/2022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A55D-30A3-4A95-BDB8-1929714E40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8219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9088C-3999-4CD0-A548-77532F05A18F}" type="datetimeFigureOut">
              <a:rPr lang="es-MX" smtClean="0"/>
              <a:t>20/05/2022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A55D-30A3-4A95-BDB8-1929714E40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3387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9088C-3999-4CD0-A548-77532F05A18F}" type="datetimeFigureOut">
              <a:rPr lang="es-MX" smtClean="0"/>
              <a:t>20/05/2022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A55D-30A3-4A95-BDB8-1929714E40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317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9088C-3999-4CD0-A548-77532F05A18F}" type="datetimeFigureOut">
              <a:rPr lang="es-MX" smtClean="0"/>
              <a:t>20/05/2022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A55D-30A3-4A95-BDB8-1929714E40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7130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9088C-3999-4CD0-A548-77532F05A18F}" type="datetimeFigureOut">
              <a:rPr lang="es-MX" smtClean="0"/>
              <a:t>20/05/2022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A55D-30A3-4A95-BDB8-1929714E40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121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9088C-3999-4CD0-A548-77532F05A18F}" type="datetimeFigureOut">
              <a:rPr lang="es-MX" smtClean="0"/>
              <a:t>20/05/2022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EA55D-30A3-4A95-BDB8-1929714E40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50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786ECD83-3CDE-4476-9C32-C693F9249CAD}"/>
              </a:ext>
            </a:extLst>
          </p:cNvPr>
          <p:cNvSpPr txBox="1"/>
          <p:nvPr/>
        </p:nvSpPr>
        <p:spPr>
          <a:xfrm>
            <a:off x="2346384" y="2239216"/>
            <a:ext cx="4460713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800" b="1" dirty="0"/>
              <a:t>F A R M A C I A</a:t>
            </a:r>
          </a:p>
          <a:p>
            <a:endParaRPr lang="es-MX" sz="800" dirty="0"/>
          </a:p>
          <a:p>
            <a:pPr algn="ctr"/>
            <a:r>
              <a:rPr lang="es-MX" sz="3200" dirty="0" err="1"/>
              <a:t>ddmmmaaaa</a:t>
            </a:r>
            <a:endParaRPr lang="es-MX" sz="3200" dirty="0"/>
          </a:p>
          <a:p>
            <a:endParaRPr lang="es-MX" sz="800" dirty="0"/>
          </a:p>
          <a:p>
            <a:pPr algn="ctr"/>
            <a:r>
              <a:rPr lang="es-MX" dirty="0"/>
              <a:t>Responsable Sanitario </a:t>
            </a:r>
          </a:p>
          <a:p>
            <a:pPr algn="ctr"/>
            <a:r>
              <a:rPr lang="es-MX" b="1" dirty="0"/>
              <a:t>Dra. </a:t>
            </a:r>
            <a:r>
              <a:rPr lang="es-MX" b="1" dirty="0"/>
              <a:t>Verónica Rivas Alonso</a:t>
            </a:r>
            <a:endParaRPr lang="es-MX" b="1" dirty="0"/>
          </a:p>
          <a:p>
            <a:pPr algn="ctr"/>
            <a:r>
              <a:rPr lang="es-MX" sz="1400" dirty="0"/>
              <a:t>Responsable No. </a:t>
            </a:r>
            <a:r>
              <a:rPr lang="es-MX" sz="1400" dirty="0">
                <a:highlight>
                  <a:srgbClr val="C0C0C0"/>
                </a:highlight>
              </a:rPr>
              <a:t>ARM-0021-2014</a:t>
            </a:r>
            <a:r>
              <a:rPr lang="es-MX" sz="1400" dirty="0"/>
              <a:t> | Cédula </a:t>
            </a:r>
            <a:r>
              <a:rPr lang="es-MX" sz="1400" dirty="0"/>
              <a:t>8630718</a:t>
            </a:r>
            <a:endParaRPr lang="es-MX" sz="1400" dirty="0"/>
          </a:p>
          <a:p>
            <a:pPr algn="ctr"/>
            <a:endParaRPr lang="es-MX" sz="800" dirty="0"/>
          </a:p>
          <a:p>
            <a:pPr algn="ctr"/>
            <a:r>
              <a:rPr lang="es-MX" sz="1200" dirty="0"/>
              <a:t>Renato </a:t>
            </a:r>
            <a:r>
              <a:rPr lang="es-MX" sz="1200" dirty="0" err="1"/>
              <a:t>Leduc</a:t>
            </a:r>
            <a:r>
              <a:rPr lang="es-MX" sz="1200" dirty="0"/>
              <a:t> 151-9, Colonia </a:t>
            </a:r>
            <a:r>
              <a:rPr lang="es-MX" sz="1200" dirty="0" err="1"/>
              <a:t>Toriello</a:t>
            </a:r>
            <a:r>
              <a:rPr lang="es-MX" sz="1200" dirty="0"/>
              <a:t> Guerra, Delegación Tlalpan, Ciudad de México, 14050, México.</a:t>
            </a:r>
            <a:endParaRPr lang="es-MX" sz="1200" dirty="0"/>
          </a:p>
          <a:p>
            <a:pPr algn="ctr"/>
            <a:r>
              <a:rPr lang="es-MX" sz="1200" dirty="0"/>
              <a:t>Horario </a:t>
            </a:r>
            <a:r>
              <a:rPr lang="es-MX" sz="1200" dirty="0"/>
              <a:t>9:00 </a:t>
            </a:r>
            <a:r>
              <a:rPr lang="es-MX" sz="1200" dirty="0"/>
              <a:t>a 17:00 horas, de lunes </a:t>
            </a:r>
            <a:r>
              <a:rPr lang="es-MX" sz="1200" dirty="0"/>
              <a:t>a viernes.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6411D78-3D1A-440D-AC3A-C2AE9AB11997}"/>
              </a:ext>
            </a:extLst>
          </p:cNvPr>
          <p:cNvSpPr/>
          <p:nvPr/>
        </p:nvSpPr>
        <p:spPr>
          <a:xfrm>
            <a:off x="2346386" y="2126406"/>
            <a:ext cx="4460712" cy="2821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noFill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A5158A46-B220-43E3-B90B-E00EDF9B9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385" y="2239216"/>
            <a:ext cx="1768416" cy="517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2351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53</Words>
  <Application>Microsoft Office PowerPoint</Application>
  <PresentationFormat>Presentación en pantalla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Dra Merced Velázquez</dc:creator>
  <cp:lastModifiedBy>Merced Velázquez</cp:lastModifiedBy>
  <cp:revision>4</cp:revision>
  <dcterms:created xsi:type="dcterms:W3CDTF">2022-01-30T23:07:05Z</dcterms:created>
  <dcterms:modified xsi:type="dcterms:W3CDTF">2022-05-20T18:44:22Z</dcterms:modified>
</cp:coreProperties>
</file>